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1"/>
  </p:notesMasterIdLst>
  <p:sldIdLst>
    <p:sldId id="256" r:id="rId5"/>
    <p:sldId id="271" r:id="rId6"/>
    <p:sldId id="258" r:id="rId7"/>
    <p:sldId id="259" r:id="rId8"/>
    <p:sldId id="276" r:id="rId9"/>
    <p:sldId id="274" r:id="rId10"/>
    <p:sldId id="262" r:id="rId11"/>
    <p:sldId id="263" r:id="rId12"/>
    <p:sldId id="264" r:id="rId13"/>
    <p:sldId id="265" r:id="rId14"/>
    <p:sldId id="266" r:id="rId15"/>
    <p:sldId id="267" r:id="rId16"/>
    <p:sldId id="268" r:id="rId17"/>
    <p:sldId id="272" r:id="rId18"/>
    <p:sldId id="273" r:id="rId19"/>
    <p:sldId id="260" r:id="rId20"/>
  </p:sldIdLst>
  <p:sldSz cx="9144000" cy="6858000" type="screen4x3"/>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41" autoAdjust="0"/>
    <p:restoredTop sz="82514" autoAdjust="0"/>
  </p:normalViewPr>
  <p:slideViewPr>
    <p:cSldViewPr>
      <p:cViewPr varScale="1">
        <p:scale>
          <a:sx n="90" d="100"/>
          <a:sy n="90" d="100"/>
        </p:scale>
        <p:origin x="2652" y="90"/>
      </p:cViewPr>
      <p:guideLst>
        <p:guide orient="horz" pos="2160"/>
        <p:guide pos="2880"/>
      </p:guideLst>
    </p:cSldViewPr>
  </p:slideViewPr>
  <p:notesTextViewPr>
    <p:cViewPr>
      <p:scale>
        <a:sx n="1" d="1"/>
        <a:sy n="1" d="1"/>
      </p:scale>
      <p:origin x="0" y="0"/>
    </p:cViewPr>
  </p:notesTextViewPr>
  <p:sorterViewPr>
    <p:cViewPr>
      <p:scale>
        <a:sx n="100" d="100"/>
        <a:sy n="100" d="100"/>
      </p:scale>
      <p:origin x="0" y="1050"/>
    </p:cViewPr>
  </p:sorterViewPr>
  <p:notesViewPr>
    <p:cSldViewPr>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3EBFB1-DD87-4B3B-87C2-B461CC7F0C86}" type="datetimeFigureOut">
              <a:rPr lang="en-US" smtClean="0"/>
              <a:t>12/22/2020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30902F-A412-46CD-9A6C-AD3CCC4B4A2D}" type="slidenum">
              <a:rPr lang="en-US" smtClean="0"/>
              <a:t>‹#›</a:t>
            </a:fld>
            <a:endParaRPr lang="en-US"/>
          </a:p>
        </p:txBody>
      </p:sp>
    </p:spTree>
    <p:extLst>
      <p:ext uri="{BB962C8B-B14F-4D97-AF65-F5344CB8AC3E}">
        <p14:creationId xmlns:p14="http://schemas.microsoft.com/office/powerpoint/2010/main" val="141737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Texas Department of Agriculture’s Administrative</a:t>
            </a:r>
            <a:r>
              <a:rPr lang="en-US" baseline="0" dirty="0"/>
              <a:t> Review in TX-UNPS, Specifically focusing on Review Attachments.</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81761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up a</a:t>
            </a:r>
            <a:r>
              <a:rPr lang="en-US" baseline="0" dirty="0"/>
              <a:t> list of files on your computer that you can attach. </a:t>
            </a:r>
          </a:p>
          <a:p>
            <a:endParaRPr lang="en-US" baseline="0" dirty="0"/>
          </a:p>
          <a:p>
            <a:r>
              <a:rPr lang="en-US" baseline="0" dirty="0"/>
              <a:t>Select the file you that you want to attach and click ‘OPEN’.</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8561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should now see the document you selected in the ‘File To Attach’ box:</a:t>
            </a:r>
          </a:p>
          <a:p>
            <a:endParaRPr lang="en-US" baseline="0" dirty="0"/>
          </a:p>
          <a:p>
            <a:r>
              <a:rPr lang="en-US" baseline="0" dirty="0"/>
              <a:t>Next;</a:t>
            </a:r>
          </a:p>
          <a:p>
            <a:endParaRPr lang="en-US" baseline="0" dirty="0"/>
          </a:p>
          <a:p>
            <a:r>
              <a:rPr lang="en-US" baseline="0" dirty="0"/>
              <a:t>Type a brief but detailed description of your file.</a:t>
            </a:r>
          </a:p>
          <a:p>
            <a:endParaRPr lang="en-US" baseline="0" dirty="0"/>
          </a:p>
          <a:p>
            <a:r>
              <a:rPr lang="en-US" baseline="0" dirty="0"/>
              <a:t>Select ‘SAVE’</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07200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document was successfully attached you will</a:t>
            </a:r>
            <a:r>
              <a:rPr lang="en-US" baseline="0" dirty="0"/>
              <a:t> see the message letting you know it was processed. </a:t>
            </a:r>
          </a:p>
          <a:p>
            <a:endParaRPr lang="en-US" baseline="0" dirty="0"/>
          </a:p>
          <a:p>
            <a:r>
              <a:rPr lang="en-US" baseline="0" dirty="0"/>
              <a:t>Select, ‘FINISH’</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5914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uploaded</a:t>
            </a:r>
            <a:r>
              <a:rPr lang="en-US" baseline="0" dirty="0"/>
              <a:t> or attached your document, you should now see it listed on the Attachment List screen.</a:t>
            </a:r>
          </a:p>
          <a:p>
            <a:endParaRPr lang="en-US" baseline="0" dirty="0"/>
          </a:p>
          <a:p>
            <a:r>
              <a:rPr lang="en-US" baseline="0" dirty="0"/>
              <a:t>The Attachment List Screen allows you to view basic information about document: the file name, a brief description of the document, the date it was uploaded and the user who uploaded it.  </a:t>
            </a:r>
          </a:p>
          <a:p>
            <a:endParaRPr lang="en-US" baseline="0" dirty="0"/>
          </a:p>
          <a:p>
            <a:r>
              <a:rPr lang="en-US" baseline="0" dirty="0"/>
              <a:t>This document allows you to view or modify the attachment detail screen.</a:t>
            </a:r>
          </a:p>
          <a:p>
            <a:endParaRPr lang="en-US" baseline="0" dirty="0"/>
          </a:p>
          <a:p>
            <a:r>
              <a:rPr lang="en-US" baseline="0" dirty="0"/>
              <a:t>To view the actual document click on the file name.</a:t>
            </a:r>
          </a:p>
          <a:p>
            <a:endParaRPr lang="en-US" baseline="0" dirty="0"/>
          </a:p>
          <a:p>
            <a:r>
              <a:rPr lang="en-US" baseline="0" dirty="0"/>
              <a:t>It also details the File Name, Description, Date it was added to TX-UNPS and the user who added it.</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83511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a:t>
            </a:r>
            <a:r>
              <a:rPr lang="en-US" baseline="0" dirty="0"/>
              <a:t> to delete an attachment</a:t>
            </a:r>
          </a:p>
          <a:p>
            <a:endParaRPr lang="en-US" baseline="0" dirty="0"/>
          </a:p>
          <a:p>
            <a:r>
              <a:rPr lang="en-US" baseline="0" dirty="0"/>
              <a:t>Click on view or modify next to the file you would like to remove</a:t>
            </a:r>
          </a:p>
          <a:p>
            <a:endParaRPr lang="en-US" baseline="0" dirty="0"/>
          </a:p>
          <a:p>
            <a:r>
              <a:rPr lang="en-US" baseline="0" dirty="0"/>
              <a:t>This will open up the Attachment Detail Screen</a:t>
            </a:r>
          </a:p>
          <a:p>
            <a:endParaRPr lang="en-US" baseline="0" dirty="0"/>
          </a:p>
          <a:p>
            <a:r>
              <a:rPr lang="en-US" baseline="0" dirty="0"/>
              <a:t>Next, click on DELETE in the lower right corner.</a:t>
            </a:r>
          </a:p>
          <a:p>
            <a:endParaRPr lang="en-US" baseline="0" dirty="0"/>
          </a:p>
          <a:p>
            <a:r>
              <a:rPr lang="en-US" baseline="0" dirty="0"/>
              <a:t>You will now see a Delete button and a warning message that once you delete the file it cannot be undone. In other words if you delete the wrong document you will have to upload/attach it again.</a:t>
            </a:r>
          </a:p>
          <a:p>
            <a:endParaRPr lang="en-US" baseline="0" dirty="0"/>
          </a:p>
          <a:p>
            <a:r>
              <a:rPr lang="en-US" baseline="0" dirty="0"/>
              <a:t>To Remove the document click on the ‘Delete” button</a:t>
            </a:r>
          </a:p>
          <a:p>
            <a:endParaRPr lang="en-US" baseline="0" dirty="0"/>
          </a:p>
          <a:p>
            <a:r>
              <a:rPr lang="en-US" dirty="0"/>
              <a:t>After selecting delete you will be brought back to the Attachment list screen and the document will no longer be listed there.</a:t>
            </a:r>
          </a:p>
          <a:p>
            <a:endParaRPr lang="en-US" dirty="0"/>
          </a:p>
        </p:txBody>
      </p:sp>
      <p:sp>
        <p:nvSpPr>
          <p:cNvPr id="4" name="Slide Number Placeholder 3"/>
          <p:cNvSpPr>
            <a:spLocks noGrp="1"/>
          </p:cNvSpPr>
          <p:nvPr>
            <p:ph type="sldNum" sz="quarter" idx="10"/>
          </p:nvPr>
        </p:nvSpPr>
        <p:spPr/>
        <p:txBody>
          <a:bodyPr/>
          <a:lstStyle/>
          <a:p>
            <a:fld id="{5A30902F-A412-46CD-9A6C-AD3CCC4B4A2D}" type="slidenum">
              <a:rPr lang="en-US" smtClean="0"/>
              <a:t>14</a:t>
            </a:fld>
            <a:endParaRPr lang="en-US"/>
          </a:p>
        </p:txBody>
      </p:sp>
    </p:spTree>
    <p:extLst>
      <p:ext uri="{BB962C8B-B14F-4D97-AF65-F5344CB8AC3E}">
        <p14:creationId xmlns:p14="http://schemas.microsoft.com/office/powerpoint/2010/main" val="3351674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 delete the document you will be brought back to the Attachment List screen and the document will no longer be listed</a:t>
            </a:r>
            <a:endParaRPr lang="en-US" dirty="0"/>
          </a:p>
        </p:txBody>
      </p:sp>
      <p:sp>
        <p:nvSpPr>
          <p:cNvPr id="4" name="Slide Number Placeholder 3"/>
          <p:cNvSpPr>
            <a:spLocks noGrp="1"/>
          </p:cNvSpPr>
          <p:nvPr>
            <p:ph type="sldNum" sz="quarter" idx="10"/>
          </p:nvPr>
        </p:nvSpPr>
        <p:spPr/>
        <p:txBody>
          <a:bodyPr/>
          <a:lstStyle/>
          <a:p>
            <a:fld id="{5A30902F-A412-46CD-9A6C-AD3CCC4B4A2D}" type="slidenum">
              <a:rPr lang="en-US" smtClean="0"/>
              <a:t>15</a:t>
            </a:fld>
            <a:endParaRPr lang="en-US"/>
          </a:p>
        </p:txBody>
      </p:sp>
    </p:spTree>
    <p:extLst>
      <p:ext uri="{BB962C8B-B14F-4D97-AF65-F5344CB8AC3E}">
        <p14:creationId xmlns:p14="http://schemas.microsoft.com/office/powerpoint/2010/main" val="181735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D97A08-3820-4CD6-86BB-17C67C0D54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33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a:t>
            </a:r>
            <a:r>
              <a:rPr lang="en-US" baseline="0" dirty="0"/>
              <a:t> icons are used in the Administrative review module. Please take a few moments to familiarize yourself with them.</a:t>
            </a:r>
          </a:p>
          <a:p>
            <a:endParaRPr lang="en-US" baseline="0" dirty="0"/>
          </a:p>
          <a:p>
            <a:r>
              <a:rPr lang="en-US" baseline="0" dirty="0"/>
              <a:t>Throughout the AR module you will often see the word ‘AGENCY’ . Agency means Contracting Entity.</a:t>
            </a:r>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213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logged into the system, click on ‘COMPLIANCE</a:t>
            </a:r>
            <a:r>
              <a:rPr lang="en-US" baseline="0" dirty="0"/>
              <a:t> ‘ on the blue navigation menu bar</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7341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select</a:t>
            </a:r>
            <a:r>
              <a:rPr lang="en-US" baseline="0" dirty="0"/>
              <a:t> ‘REVIEW TRACKING’</a:t>
            </a:r>
          </a:p>
          <a:p>
            <a:endParaRPr lang="en-US" baseline="0"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1905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up the SNP Review screen</a:t>
            </a:r>
          </a:p>
          <a:p>
            <a:endParaRPr lang="en-US" dirty="0"/>
          </a:p>
          <a:p>
            <a:r>
              <a:rPr lang="en-US" dirty="0"/>
              <a:t>Only Reviews that have a status of Open are accessible. Click ‘DETAILS’</a:t>
            </a:r>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0445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screen is the Review Dashboard  </a:t>
            </a:r>
          </a:p>
          <a:p>
            <a:endParaRPr lang="en-US" dirty="0"/>
          </a:p>
          <a:p>
            <a:pPr defTabSz="931655">
              <a:defRPr/>
            </a:pPr>
            <a:r>
              <a:rPr lang="en-US" dirty="0"/>
              <a:t>The Review Dashboard serves as the launching point for all information pertaining to the review. </a:t>
            </a:r>
          </a:p>
          <a:p>
            <a:pPr defTabSz="931655">
              <a:defRPr/>
            </a:pPr>
            <a:endParaRPr lang="en-US" dirty="0"/>
          </a:p>
          <a:p>
            <a:r>
              <a:rPr lang="en-US" baseline="0" dirty="0"/>
              <a:t>At the top of the page you will see a box that has basic information: </a:t>
            </a:r>
          </a:p>
          <a:p>
            <a:r>
              <a:rPr lang="en-US" baseline="0" dirty="0"/>
              <a:t>	On the left is the school’s basic information (name, address and ESC region)</a:t>
            </a:r>
          </a:p>
          <a:p>
            <a:r>
              <a:rPr lang="en-US" baseline="0" dirty="0"/>
              <a:t>	On the right are important dates (Review year, CAP due date, Final closed date, Entrance date and original submitted date).</a:t>
            </a:r>
          </a:p>
          <a:p>
            <a:endParaRPr lang="en-US" baseline="0" dirty="0"/>
          </a:p>
          <a:p>
            <a:r>
              <a:rPr lang="en-US" baseline="0" dirty="0"/>
              <a:t>Below this box is the REVIEW PROGRESS box. The review progress bar enables you to view the stage of the review at–a-glance. Each stage must be completed sequentially in order to progress through the review process</a:t>
            </a:r>
          </a:p>
          <a:p>
            <a:endParaRPr lang="en-US" baseline="0" dirty="0"/>
          </a:p>
          <a:p>
            <a:endParaRPr lang="en-US" baseline="0" dirty="0"/>
          </a:p>
          <a:p>
            <a:r>
              <a:rPr lang="en-US" baseline="0" dirty="0"/>
              <a:t>The last box contains the REVIEW TOOLS. This is where you will navigate to specific sections or modules of the review.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9159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‘REVIEW ATTACHMENTS’ from the review Dashboard. To open, select</a:t>
            </a:r>
            <a:r>
              <a:rPr lang="en-US" baseline="0" dirty="0"/>
              <a:t> ‘DETAIL’</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091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attach any supporting documentation you will do it From the Review Attachments module. </a:t>
            </a:r>
          </a:p>
          <a:p>
            <a:endParaRPr lang="en-US" baseline="0" dirty="0"/>
          </a:p>
          <a:p>
            <a:r>
              <a:rPr lang="en-US" baseline="0" dirty="0"/>
              <a:t>If no attachments have been upload you will see “No data to display.”</a:t>
            </a:r>
          </a:p>
          <a:p>
            <a:endParaRPr lang="en-US" baseline="0" dirty="0"/>
          </a:p>
          <a:p>
            <a:r>
              <a:rPr lang="en-US" baseline="0" dirty="0"/>
              <a:t>To attach or upload your document select ‘ADD ATTACHMENT’</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24493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Attachment</a:t>
            </a:r>
            <a:r>
              <a:rPr lang="en-US" baseline="0" dirty="0"/>
              <a:t> Detail screen will open. </a:t>
            </a:r>
          </a:p>
          <a:p>
            <a:endParaRPr lang="en-US" baseline="0" dirty="0"/>
          </a:p>
          <a:p>
            <a:r>
              <a:rPr lang="en-US" baseline="0" dirty="0"/>
              <a:t>First, select ‘BROWSE’. </a:t>
            </a:r>
            <a:endParaRPr lang="en-US" dirty="0"/>
          </a:p>
        </p:txBody>
      </p:sp>
      <p:sp>
        <p:nvSpPr>
          <p:cNvPr id="4" name="Slide Number Placeholder 3"/>
          <p:cNvSpPr>
            <a:spLocks noGrp="1"/>
          </p:cNvSpPr>
          <p:nvPr>
            <p:ph type="sldNum" sz="quarter" idx="10"/>
          </p:nvPr>
        </p:nvSpPr>
        <p:spPr/>
        <p:txBody>
          <a:bodyPr/>
          <a:lstStyle/>
          <a:p>
            <a:fld id="{086F1A07-6121-49E3-8FC7-C486BF0903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8287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F42E8D-F511-46FF-A3D2-C52193202797}"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274722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2E8D-F511-46FF-A3D2-C52193202797}"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230728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2E8D-F511-46FF-A3D2-C52193202797}"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324460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467269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696099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527799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454066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31416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03278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372517"/>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67097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2E8D-F511-46FF-A3D2-C52193202797}"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3313473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392115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19455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54640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6470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9457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2771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8781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381092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21103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906429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2E8D-F511-46FF-A3D2-C52193202797}"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1860123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641800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46061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527564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3123344"/>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24"/>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30"/>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425034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743598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24"/>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30">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990072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466104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63125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59226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2E8D-F511-46FF-A3D2-C52193202797}"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2252015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700658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793617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106"/>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3"/>
            </a:lvl1pPr>
            <a:lvl2pPr marL="443777" indent="0">
              <a:buNone/>
              <a:defRPr sz="1359"/>
            </a:lvl2pPr>
            <a:lvl3pPr marL="887553" indent="0">
              <a:buNone/>
              <a:defRPr sz="1165"/>
            </a:lvl3pPr>
            <a:lvl4pPr marL="1331330" indent="0">
              <a:buNone/>
              <a:defRPr sz="971"/>
            </a:lvl4pPr>
            <a:lvl5pPr marL="1775106" indent="0">
              <a:buNone/>
              <a:defRPr sz="971"/>
            </a:lvl5pPr>
            <a:lvl6pPr marL="2218883" indent="0">
              <a:buNone/>
              <a:defRPr sz="971"/>
            </a:lvl6pPr>
            <a:lvl7pPr marL="2662660" indent="0">
              <a:buNone/>
              <a:defRPr sz="971"/>
            </a:lvl7pPr>
            <a:lvl8pPr marL="3106436" indent="0">
              <a:buNone/>
              <a:defRPr sz="971"/>
            </a:lvl8pPr>
            <a:lvl9pPr marL="3550213" indent="0">
              <a:buNone/>
              <a:defRPr sz="971"/>
            </a:lvl9pPr>
          </a:lstStyle>
          <a:p>
            <a:pPr lvl="0"/>
            <a:r>
              <a:rPr lang="en-US"/>
              <a:t>Click to edit Master text styles</a:t>
            </a:r>
          </a:p>
        </p:txBody>
      </p:sp>
      <p:sp>
        <p:nvSpPr>
          <p:cNvPr id="5" name="Date Placeholder 4"/>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1705510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2301525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29AEE7-2FD8-C649-965B-92798B4470A7}" type="datetimeFigureOut">
              <a:rPr lang="en-US" smtClean="0"/>
              <a:t>12/22/2020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715D4F-4B28-6848-8D6A-1F5921DA7A7A}" type="slidenum">
              <a:rPr lang="en-US" smtClean="0"/>
              <a:t>‹#›</a:t>
            </a:fld>
            <a:endParaRPr lang="en-US" dirty="0"/>
          </a:p>
        </p:txBody>
      </p:sp>
    </p:spTree>
    <p:extLst>
      <p:ext uri="{BB962C8B-B14F-4D97-AF65-F5344CB8AC3E}">
        <p14:creationId xmlns:p14="http://schemas.microsoft.com/office/powerpoint/2010/main" val="3872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ext Placeholder 25">
            <a:extLst>
              <a:ext uri="{FF2B5EF4-FFF2-40B4-BE49-F238E27FC236}">
                <a16:creationId xmlns:a16="http://schemas.microsoft.com/office/drawing/2014/main" id="{264D4845-6595-46CC-A3E8-2D6240719219}"/>
              </a:ext>
            </a:extLst>
          </p:cNvPr>
          <p:cNvSpPr>
            <a:spLocks noGrp="1"/>
          </p:cNvSpPr>
          <p:nvPr>
            <p:ph type="body" sz="quarter" idx="27" hasCustomPrompt="1"/>
          </p:nvPr>
        </p:nvSpPr>
        <p:spPr>
          <a:xfrm>
            <a:off x="3517176" y="396552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0" name="Text Placeholder 34">
            <a:extLst>
              <a:ext uri="{FF2B5EF4-FFF2-40B4-BE49-F238E27FC236}">
                <a16:creationId xmlns:a16="http://schemas.microsoft.com/office/drawing/2014/main" id="{5CCC3AEF-4BEC-49ED-AA93-B781C60585F5}"/>
              </a:ext>
            </a:extLst>
          </p:cNvPr>
          <p:cNvSpPr>
            <a:spLocks noGrp="1"/>
          </p:cNvSpPr>
          <p:nvPr>
            <p:ph type="body" sz="quarter" idx="28" hasCustomPrompt="1"/>
          </p:nvPr>
        </p:nvSpPr>
        <p:spPr>
          <a:xfrm>
            <a:off x="3517176" y="4103025"/>
            <a:ext cx="5227544" cy="46282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1" name="Text Placeholder 25">
            <a:extLst>
              <a:ext uri="{FF2B5EF4-FFF2-40B4-BE49-F238E27FC236}">
                <a16:creationId xmlns:a16="http://schemas.microsoft.com/office/drawing/2014/main" id="{6C8E3B35-185F-494B-BFE9-B206548116CF}"/>
              </a:ext>
            </a:extLst>
          </p:cNvPr>
          <p:cNvSpPr>
            <a:spLocks noGrp="1"/>
          </p:cNvSpPr>
          <p:nvPr>
            <p:ph type="body" sz="quarter" idx="29" hasCustomPrompt="1"/>
          </p:nvPr>
        </p:nvSpPr>
        <p:spPr>
          <a:xfrm>
            <a:off x="3517176" y="4678747"/>
            <a:ext cx="5227544" cy="117572"/>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12" name="Text Placeholder 34">
            <a:extLst>
              <a:ext uri="{FF2B5EF4-FFF2-40B4-BE49-F238E27FC236}">
                <a16:creationId xmlns:a16="http://schemas.microsoft.com/office/drawing/2014/main" id="{05277F3F-9A66-4355-9614-C386B6950474}"/>
              </a:ext>
            </a:extLst>
          </p:cNvPr>
          <p:cNvSpPr>
            <a:spLocks noGrp="1"/>
          </p:cNvSpPr>
          <p:nvPr>
            <p:ph type="body" sz="quarter" idx="30" hasCustomPrompt="1"/>
          </p:nvPr>
        </p:nvSpPr>
        <p:spPr>
          <a:xfrm>
            <a:off x="3517176" y="4807233"/>
            <a:ext cx="5227544" cy="482201"/>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Copy and bullets copy and bullets copy and bullets copy and bullets copy and bullets copy and bullets copy and bullets copy and bullets copy and bullets copy and bullets copy and bullets</a:t>
            </a:r>
          </a:p>
        </p:txBody>
      </p:sp>
      <p:sp>
        <p:nvSpPr>
          <p:cNvPr id="13" name="Text Placeholder 39">
            <a:extLst>
              <a:ext uri="{FF2B5EF4-FFF2-40B4-BE49-F238E27FC236}">
                <a16:creationId xmlns:a16="http://schemas.microsoft.com/office/drawing/2014/main" id="{DC148F0D-0B1A-4800-8FAE-0D0CF6CC9957}"/>
              </a:ext>
            </a:extLst>
          </p:cNvPr>
          <p:cNvSpPr>
            <a:spLocks noGrp="1"/>
          </p:cNvSpPr>
          <p:nvPr>
            <p:ph type="body" sz="quarter" idx="31" hasCustomPrompt="1"/>
          </p:nvPr>
        </p:nvSpPr>
        <p:spPr>
          <a:xfrm>
            <a:off x="351717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p:txBody>
      </p:sp>
      <p:sp>
        <p:nvSpPr>
          <p:cNvPr id="14" name="Text Placeholder 39">
            <a:extLst>
              <a:ext uri="{FF2B5EF4-FFF2-40B4-BE49-F238E27FC236}">
                <a16:creationId xmlns:a16="http://schemas.microsoft.com/office/drawing/2014/main" id="{642C799D-FC5C-415A-8588-4CD4E0156BD9}"/>
              </a:ext>
            </a:extLst>
          </p:cNvPr>
          <p:cNvSpPr>
            <a:spLocks noGrp="1"/>
          </p:cNvSpPr>
          <p:nvPr>
            <p:ph type="body" sz="quarter" idx="32" hasCustomPrompt="1"/>
          </p:nvPr>
        </p:nvSpPr>
        <p:spPr>
          <a:xfrm>
            <a:off x="6165895" y="5373218"/>
            <a:ext cx="2578825" cy="778200"/>
          </a:xfrm>
          <a:prstGeom prst="rect">
            <a:avLst/>
          </a:prstGeom>
        </p:spPr>
        <p:txBody>
          <a:bodyPr/>
          <a:lstStyle>
            <a:lvl1pPr marL="116899" marR="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sz="818" b="0" i="0">
                <a:solidFill>
                  <a:schemeClr val="accent6">
                    <a:lumMod val="10000"/>
                  </a:schemeClr>
                </a:solidFill>
                <a:latin typeface="Arial" panose="020B0604020202020204" pitchFamily="34" charset="0"/>
                <a:cs typeface="Arial" panose="020B0604020202020204" pitchFamily="34" charset="0"/>
              </a:defRPr>
            </a:lvl1pPr>
          </a:lstStyle>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marL="116899" marR="0" lvl="0" indent="-116899" algn="l" defTabSz="529946" rtl="0" eaLnBrk="1" fontAlgn="auto" latinLnBrk="0" hangingPunct="1">
              <a:lnSpc>
                <a:spcPct val="100000"/>
              </a:lnSpc>
              <a:spcBef>
                <a:spcPts val="580"/>
              </a:spcBef>
              <a:spcAft>
                <a:spcPts val="0"/>
              </a:spcAft>
              <a:buClrTx/>
              <a:buSzTx/>
              <a:buFont typeface="Arial" panose="020B0604020202020204" pitchFamily="34" charset="0"/>
              <a:buChar char="•"/>
              <a:tabLst/>
              <a:defRPr/>
            </a:pPr>
            <a:r>
              <a:rPr lang="en-US" dirty="0"/>
              <a:t>Bullets</a:t>
            </a:r>
          </a:p>
          <a:p>
            <a:pPr lvl="0"/>
            <a:endParaRPr lang="en-US" dirty="0"/>
          </a:p>
        </p:txBody>
      </p:sp>
      <p:sp>
        <p:nvSpPr>
          <p:cNvPr id="15" name="Text Placeholder 2">
            <a:extLst>
              <a:ext uri="{FF2B5EF4-FFF2-40B4-BE49-F238E27FC236}">
                <a16:creationId xmlns:a16="http://schemas.microsoft.com/office/drawing/2014/main" id="{8ED0EF54-DCC4-4D96-9390-97AFBA65D844}"/>
              </a:ext>
            </a:extLst>
          </p:cNvPr>
          <p:cNvSpPr>
            <a:spLocks noGrp="1"/>
          </p:cNvSpPr>
          <p:nvPr>
            <p:ph type="body" sz="quarter" idx="36" hasCustomPrompt="1"/>
          </p:nvPr>
        </p:nvSpPr>
        <p:spPr>
          <a:xfrm>
            <a:off x="3517176" y="2302094"/>
            <a:ext cx="5227544" cy="1579646"/>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pPr lvl="0"/>
            <a:r>
              <a:rPr lang="en-US" dirty="0"/>
              <a:t>Body copy goes body goes here body copy goes here body copy goes here body copy goes here body copy goes here body copy goes here body copy goes here body copy goes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 goes here body copy goes here body copy goes here body here body copy goes here body copy goes here body copy</a:t>
            </a:r>
          </a:p>
        </p:txBody>
      </p:sp>
      <p:sp>
        <p:nvSpPr>
          <p:cNvPr id="21" name="Text Placeholder 18">
            <a:extLst>
              <a:ext uri="{FF2B5EF4-FFF2-40B4-BE49-F238E27FC236}">
                <a16:creationId xmlns:a16="http://schemas.microsoft.com/office/drawing/2014/main" id="{CAB150C2-88E0-4CE4-B8FC-EE29D42BF3E0}"/>
              </a:ext>
            </a:extLst>
          </p:cNvPr>
          <p:cNvSpPr>
            <a:spLocks noGrp="1"/>
          </p:cNvSpPr>
          <p:nvPr>
            <p:ph type="body" sz="quarter" idx="37" hasCustomPrompt="1"/>
          </p:nvPr>
        </p:nvSpPr>
        <p:spPr>
          <a:xfrm>
            <a:off x="229017" y="3616549"/>
            <a:ext cx="2674789" cy="449321"/>
          </a:xfrm>
          <a:prstGeom prst="rect">
            <a:avLst/>
          </a:prstGeom>
        </p:spPr>
        <p:txBody>
          <a:bodyPr/>
          <a:lstStyle>
            <a:lvl1pPr marL="0" indent="0">
              <a:buNone/>
              <a:defRPr sz="1363">
                <a:latin typeface="Arial Black" panose="020B0A04020102020204" pitchFamily="34" charset="0"/>
              </a:defRPr>
            </a:lvl1pPr>
          </a:lstStyle>
          <a:p>
            <a:r>
              <a:rPr lang="en-US" dirty="0"/>
              <a:t>CALL OUT 1 GOES HERE</a:t>
            </a:r>
          </a:p>
        </p:txBody>
      </p:sp>
      <p:sp>
        <p:nvSpPr>
          <p:cNvPr id="22" name="Text Placeholder 18">
            <a:extLst>
              <a:ext uri="{FF2B5EF4-FFF2-40B4-BE49-F238E27FC236}">
                <a16:creationId xmlns:a16="http://schemas.microsoft.com/office/drawing/2014/main" id="{28689D0B-1CEF-4C8D-8BBC-6AA55087A110}"/>
              </a:ext>
            </a:extLst>
          </p:cNvPr>
          <p:cNvSpPr>
            <a:spLocks noGrp="1"/>
          </p:cNvSpPr>
          <p:nvPr>
            <p:ph type="body" sz="quarter" idx="38" hasCustomPrompt="1"/>
          </p:nvPr>
        </p:nvSpPr>
        <p:spPr>
          <a:xfrm>
            <a:off x="229017" y="3986297"/>
            <a:ext cx="2674789" cy="449321"/>
          </a:xfrm>
          <a:prstGeom prst="rect">
            <a:avLst/>
          </a:prstGeom>
        </p:spPr>
        <p:txBody>
          <a:bodyPr/>
          <a:lstStyle>
            <a:lvl1pPr marL="0" indent="0">
              <a:buNone/>
              <a:defRPr sz="1363">
                <a:latin typeface="Rockwell" panose="02060603020205020403" pitchFamily="18" charset="0"/>
              </a:defRPr>
            </a:lvl1pPr>
          </a:lstStyle>
          <a:p>
            <a:r>
              <a:rPr lang="en-US" dirty="0"/>
              <a:t>CALL OUT 2 GOES HERE</a:t>
            </a:r>
          </a:p>
        </p:txBody>
      </p:sp>
      <p:sp>
        <p:nvSpPr>
          <p:cNvPr id="26" name="Picture Placeholder 4">
            <a:extLst>
              <a:ext uri="{FF2B5EF4-FFF2-40B4-BE49-F238E27FC236}">
                <a16:creationId xmlns:a16="http://schemas.microsoft.com/office/drawing/2014/main" id="{3EF62938-3DE8-4769-BEB2-96ED197B5206}"/>
              </a:ext>
            </a:extLst>
          </p:cNvPr>
          <p:cNvSpPr>
            <a:spLocks noGrp="1"/>
          </p:cNvSpPr>
          <p:nvPr>
            <p:ph type="pic" sz="quarter" idx="15"/>
          </p:nvPr>
        </p:nvSpPr>
        <p:spPr>
          <a:xfrm>
            <a:off x="-8254" y="2096354"/>
            <a:ext cx="3125359" cy="1018091"/>
          </a:xfrm>
          <a:prstGeom prst="rect">
            <a:avLst/>
          </a:prstGeom>
        </p:spPr>
        <p:txBody>
          <a:bodyPr/>
          <a:lstStyle>
            <a:lvl1pPr marL="233800" indent="-233800" algn="ctr">
              <a:buFont typeface="Arial" panose="020B0604020202020204" pitchFamily="34" charset="0"/>
              <a:buChar char="•"/>
              <a:defRPr sz="1363"/>
            </a:lvl1pPr>
          </a:lstStyle>
          <a:p>
            <a:r>
              <a:rPr lang="en-US" dirty="0"/>
              <a:t>Click icon to add picture</a:t>
            </a:r>
          </a:p>
        </p:txBody>
      </p:sp>
      <p:sp>
        <p:nvSpPr>
          <p:cNvPr id="27" name="Picture Placeholder 3">
            <a:extLst>
              <a:ext uri="{FF2B5EF4-FFF2-40B4-BE49-F238E27FC236}">
                <a16:creationId xmlns:a16="http://schemas.microsoft.com/office/drawing/2014/main" id="{8A84CB75-6ED8-4FB8-A851-A9A881162474}"/>
              </a:ext>
            </a:extLst>
          </p:cNvPr>
          <p:cNvSpPr>
            <a:spLocks noGrp="1"/>
          </p:cNvSpPr>
          <p:nvPr>
            <p:ph type="pic" sz="quarter" idx="18"/>
          </p:nvPr>
        </p:nvSpPr>
        <p:spPr>
          <a:xfrm>
            <a:off x="0" y="4936176"/>
            <a:ext cx="3102760" cy="1230204"/>
          </a:xfrm>
          <a:prstGeom prst="rect">
            <a:avLst/>
          </a:prstGeom>
        </p:spPr>
        <p:txBody>
          <a:bodyPr anchor="b"/>
          <a:lstStyle>
            <a:lvl1pPr marL="233800" indent="-233800" algn="ctr">
              <a:buFont typeface="Arial" panose="020B0604020202020204" pitchFamily="34" charset="0"/>
              <a:buChar char="•"/>
              <a:defRPr sz="1363"/>
            </a:lvl1pPr>
          </a:lstStyle>
          <a:p>
            <a:r>
              <a:rPr lang="en-US" dirty="0"/>
              <a:t>Click icon to add picture</a:t>
            </a:r>
          </a:p>
        </p:txBody>
      </p:sp>
      <p:sp>
        <p:nvSpPr>
          <p:cNvPr id="28" name="Text Placeholder 23">
            <a:extLst>
              <a:ext uri="{FF2B5EF4-FFF2-40B4-BE49-F238E27FC236}">
                <a16:creationId xmlns:a16="http://schemas.microsoft.com/office/drawing/2014/main" id="{32CC35CA-8BF0-4E67-A03D-11094C0BDEA9}"/>
              </a:ext>
            </a:extLst>
          </p:cNvPr>
          <p:cNvSpPr>
            <a:spLocks noGrp="1"/>
          </p:cNvSpPr>
          <p:nvPr>
            <p:ph type="body" sz="quarter" idx="20" hasCustomPrompt="1"/>
          </p:nvPr>
        </p:nvSpPr>
        <p:spPr>
          <a:xfrm>
            <a:off x="430438" y="513133"/>
            <a:ext cx="3555408" cy="309847"/>
          </a:xfrm>
          <a:prstGeom prst="rect">
            <a:avLst/>
          </a:prstGeom>
        </p:spPr>
        <p:txBody>
          <a:bodyPr/>
          <a:lstStyle>
            <a:lvl1pPr marL="0" indent="0">
              <a:lnSpc>
                <a:spcPct val="80000"/>
              </a:lnSpc>
              <a:buNone/>
              <a:defRPr sz="2660" b="0" i="0">
                <a:solidFill>
                  <a:schemeClr val="accent3"/>
                </a:solidFill>
                <a:latin typeface="Rockwell" panose="02060603020205020403" pitchFamily="18" charset="77"/>
              </a:defRPr>
            </a:lvl1pPr>
            <a:lvl2pPr marL="264973" indent="0">
              <a:buNone/>
              <a:defRPr/>
            </a:lvl2pPr>
          </a:lstStyle>
          <a:p>
            <a:pPr lvl="0"/>
            <a:r>
              <a:rPr lang="en-US" dirty="0"/>
              <a:t>TITLE </a:t>
            </a:r>
          </a:p>
        </p:txBody>
      </p:sp>
      <p:sp>
        <p:nvSpPr>
          <p:cNvPr id="29" name="Text Placeholder 30">
            <a:extLst>
              <a:ext uri="{FF2B5EF4-FFF2-40B4-BE49-F238E27FC236}">
                <a16:creationId xmlns:a16="http://schemas.microsoft.com/office/drawing/2014/main" id="{775EFAFE-905F-49D6-A180-2D7C5273C0CD}"/>
              </a:ext>
            </a:extLst>
          </p:cNvPr>
          <p:cNvSpPr>
            <a:spLocks noGrp="1"/>
          </p:cNvSpPr>
          <p:nvPr>
            <p:ph type="body" sz="quarter" idx="22" hasCustomPrompt="1"/>
          </p:nvPr>
        </p:nvSpPr>
        <p:spPr>
          <a:xfrm>
            <a:off x="430439" y="1434378"/>
            <a:ext cx="3555408" cy="422596"/>
          </a:xfrm>
          <a:prstGeom prst="rect">
            <a:avLst/>
          </a:prstGeom>
        </p:spPr>
        <p:txBody>
          <a:bodyPr/>
          <a:lstStyle>
            <a:lvl1pPr marL="0" indent="0">
              <a:lnSpc>
                <a:spcPct val="100000"/>
              </a:lnSpc>
              <a:buNone/>
              <a:defRPr sz="1091" b="0" i="0" spc="102" baseline="0">
                <a:solidFill>
                  <a:schemeClr val="bg1"/>
                </a:solidFill>
                <a:latin typeface="Arial" panose="020B0604020202020204" pitchFamily="34" charset="0"/>
                <a:cs typeface="Arial" panose="020B0604020202020204" pitchFamily="34" charset="0"/>
              </a:defRPr>
            </a:lvl1pPr>
          </a:lstStyle>
          <a:p>
            <a:pPr lvl="0"/>
            <a:r>
              <a:rPr lang="en-US" dirty="0"/>
              <a:t>SUBTITLE GOES HERE SUBTITLE GOES HERE</a:t>
            </a:r>
          </a:p>
        </p:txBody>
      </p:sp>
      <p:sp>
        <p:nvSpPr>
          <p:cNvPr id="30" name="Text Placeholder 43">
            <a:extLst>
              <a:ext uri="{FF2B5EF4-FFF2-40B4-BE49-F238E27FC236}">
                <a16:creationId xmlns:a16="http://schemas.microsoft.com/office/drawing/2014/main" id="{91EFFD81-32F5-4166-AD78-3BFD5412ABCB}"/>
              </a:ext>
            </a:extLst>
          </p:cNvPr>
          <p:cNvSpPr>
            <a:spLocks noGrp="1"/>
          </p:cNvSpPr>
          <p:nvPr>
            <p:ph type="body" sz="quarter" idx="33" hasCustomPrompt="1"/>
          </p:nvPr>
        </p:nvSpPr>
        <p:spPr>
          <a:xfrm>
            <a:off x="430439" y="842332"/>
            <a:ext cx="3555408" cy="591677"/>
          </a:xfrm>
          <a:prstGeom prst="rect">
            <a:avLst/>
          </a:prstGeom>
        </p:spPr>
        <p:txBody>
          <a:bodyPr/>
          <a:lstStyle>
            <a:lvl1pPr marL="0" indent="0">
              <a:lnSpc>
                <a:spcPct val="75000"/>
              </a:lnSpc>
              <a:buNone/>
              <a:defRPr sz="2523" b="1" i="0">
                <a:solidFill>
                  <a:schemeClr val="accent3"/>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32" name="Text Placeholder 18">
            <a:extLst>
              <a:ext uri="{FF2B5EF4-FFF2-40B4-BE49-F238E27FC236}">
                <a16:creationId xmlns:a16="http://schemas.microsoft.com/office/drawing/2014/main" id="{0D67CCF4-C5F5-487F-8D48-44198FFFAD73}"/>
              </a:ext>
            </a:extLst>
          </p:cNvPr>
          <p:cNvSpPr>
            <a:spLocks noGrp="1"/>
          </p:cNvSpPr>
          <p:nvPr>
            <p:ph type="body" sz="quarter" idx="39" hasCustomPrompt="1"/>
          </p:nvPr>
        </p:nvSpPr>
        <p:spPr>
          <a:xfrm>
            <a:off x="4862456" y="518427"/>
            <a:ext cx="3882264" cy="1429703"/>
          </a:xfrm>
          <a:prstGeom prst="rect">
            <a:avLst/>
          </a:prstGeom>
        </p:spPr>
        <p:txBody>
          <a:bodyPr/>
          <a:lstStyle>
            <a:lvl1pPr marL="0" indent="0">
              <a:lnSpc>
                <a:spcPts val="1295"/>
              </a:lnSpc>
              <a:spcAft>
                <a:spcPts val="409"/>
              </a:spcAft>
              <a:buNone/>
              <a:defRPr sz="1023" b="1">
                <a:solidFill>
                  <a:schemeClr val="bg1"/>
                </a:solidFill>
                <a:latin typeface="Arial" panose="020B0604020202020204" pitchFamily="34" charset="0"/>
                <a:cs typeface="Arial" panose="020B0604020202020204" pitchFamily="34" charset="0"/>
              </a:defRPr>
            </a:lvl1pPr>
          </a:lstStyle>
          <a:p>
            <a:r>
              <a:rPr lang="en-US" dirty="0"/>
              <a:t>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 intro text</a:t>
            </a:r>
          </a:p>
        </p:txBody>
      </p:sp>
    </p:spTree>
    <p:extLst>
      <p:ext uri="{BB962C8B-B14F-4D97-AF65-F5344CB8AC3E}">
        <p14:creationId xmlns:p14="http://schemas.microsoft.com/office/powerpoint/2010/main" val="899940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4" name="Picture Placeholder 1">
            <a:extLst>
              <a:ext uri="{FF2B5EF4-FFF2-40B4-BE49-F238E27FC236}">
                <a16:creationId xmlns:a16="http://schemas.microsoft.com/office/drawing/2014/main" id="{437F4ADB-3A4A-471A-ADB3-CACFE3ACC244}"/>
              </a:ext>
            </a:extLst>
          </p:cNvPr>
          <p:cNvSpPr>
            <a:spLocks noGrp="1"/>
          </p:cNvSpPr>
          <p:nvPr>
            <p:ph type="pic" sz="quarter" idx="4294967295"/>
          </p:nvPr>
        </p:nvSpPr>
        <p:spPr>
          <a:xfrm>
            <a:off x="-11029" y="329666"/>
            <a:ext cx="2947088" cy="1527693"/>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5" name="Picture Placeholder 2">
            <a:extLst>
              <a:ext uri="{FF2B5EF4-FFF2-40B4-BE49-F238E27FC236}">
                <a16:creationId xmlns:a16="http://schemas.microsoft.com/office/drawing/2014/main" id="{D5F3FDFC-0B81-40F0-8B81-C25961373F81}"/>
              </a:ext>
            </a:extLst>
          </p:cNvPr>
          <p:cNvSpPr>
            <a:spLocks noGrp="1"/>
          </p:cNvSpPr>
          <p:nvPr>
            <p:ph type="pic" sz="quarter" idx="4294967295"/>
          </p:nvPr>
        </p:nvSpPr>
        <p:spPr>
          <a:xfrm>
            <a:off x="6544235" y="3108614"/>
            <a:ext cx="2603500" cy="1346488"/>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56" name="Picture Placeholder 2">
            <a:extLst>
              <a:ext uri="{FF2B5EF4-FFF2-40B4-BE49-F238E27FC236}">
                <a16:creationId xmlns:a16="http://schemas.microsoft.com/office/drawing/2014/main" id="{9A223EC1-6018-428D-8E65-A689D1EAC262}"/>
              </a:ext>
            </a:extLst>
          </p:cNvPr>
          <p:cNvSpPr>
            <a:spLocks noGrp="1"/>
          </p:cNvSpPr>
          <p:nvPr>
            <p:ph type="pic" sz="quarter" idx="4294967295"/>
          </p:nvPr>
        </p:nvSpPr>
        <p:spPr>
          <a:xfrm>
            <a:off x="3331" y="4615790"/>
            <a:ext cx="2525387" cy="1346450"/>
          </a:xfrm>
          <a:prstGeom prst="rect">
            <a:avLst/>
          </a:prstGeom>
        </p:spPr>
        <p:txBody>
          <a:bodyPr/>
          <a:lstStyle>
            <a:lvl1pPr marL="0" marR="0" indent="0" algn="l" defTabSz="529946" rtl="0" eaLnBrk="1" fontAlgn="auto" latinLnBrk="0" hangingPunct="1">
              <a:lnSpc>
                <a:spcPct val="90000"/>
              </a:lnSpc>
              <a:spcBef>
                <a:spcPts val="580"/>
              </a:spcBef>
              <a:spcAft>
                <a:spcPts val="0"/>
              </a:spcAft>
              <a:buClrTx/>
              <a:buSzTx/>
              <a:buFont typeface="Arial" panose="020B0604020202020204" pitchFamily="34" charset="0"/>
              <a:buNone/>
              <a:tabLst/>
              <a:defRPr/>
            </a:lvl1pPr>
          </a:lstStyle>
          <a:p>
            <a:pPr marL="132486" marR="0" lvl="0" indent="-132486" algn="l" defTabSz="529946" rtl="0" eaLnBrk="1" fontAlgn="auto" latinLnBrk="0" hangingPunct="1">
              <a:lnSpc>
                <a:spcPct val="90000"/>
              </a:lnSpc>
              <a:spcBef>
                <a:spcPts val="58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3" name="Text Placeholder 23">
            <a:extLst>
              <a:ext uri="{FF2B5EF4-FFF2-40B4-BE49-F238E27FC236}">
                <a16:creationId xmlns:a16="http://schemas.microsoft.com/office/drawing/2014/main" id="{E56342C9-8C9A-4A6D-8E66-B52E951DB22A}"/>
              </a:ext>
            </a:extLst>
          </p:cNvPr>
          <p:cNvSpPr>
            <a:spLocks noGrp="1"/>
          </p:cNvSpPr>
          <p:nvPr>
            <p:ph type="body" sz="quarter" idx="20" hasCustomPrompt="1"/>
          </p:nvPr>
        </p:nvSpPr>
        <p:spPr>
          <a:xfrm>
            <a:off x="3198738" y="463257"/>
            <a:ext cx="5512685" cy="309847"/>
          </a:xfrm>
          <a:prstGeom prst="rect">
            <a:avLst/>
          </a:prstGeom>
        </p:spPr>
        <p:txBody>
          <a:bodyPr/>
          <a:lstStyle>
            <a:lvl1pPr marL="0" indent="0">
              <a:lnSpc>
                <a:spcPct val="80000"/>
              </a:lnSpc>
              <a:buNone/>
              <a:defRPr sz="2660" b="0" i="0">
                <a:solidFill>
                  <a:schemeClr val="accent2"/>
                </a:solidFill>
                <a:latin typeface="Rockwell" panose="02060603020205020403" pitchFamily="18" charset="77"/>
              </a:defRPr>
            </a:lvl1pPr>
            <a:lvl2pPr marL="264973" indent="0">
              <a:buNone/>
              <a:defRPr/>
            </a:lvl2pPr>
          </a:lstStyle>
          <a:p>
            <a:pPr lvl="0"/>
            <a:r>
              <a:rPr lang="en-US" dirty="0"/>
              <a:t>TITLE </a:t>
            </a:r>
          </a:p>
        </p:txBody>
      </p:sp>
      <p:sp>
        <p:nvSpPr>
          <p:cNvPr id="74" name="Text Placeholder 30">
            <a:extLst>
              <a:ext uri="{FF2B5EF4-FFF2-40B4-BE49-F238E27FC236}">
                <a16:creationId xmlns:a16="http://schemas.microsoft.com/office/drawing/2014/main" id="{30CCD4D9-69C5-4A2F-AEF3-81E5193C59EC}"/>
              </a:ext>
            </a:extLst>
          </p:cNvPr>
          <p:cNvSpPr>
            <a:spLocks noGrp="1"/>
          </p:cNvSpPr>
          <p:nvPr>
            <p:ph type="body" sz="quarter" idx="22" hasCustomPrompt="1"/>
          </p:nvPr>
        </p:nvSpPr>
        <p:spPr>
          <a:xfrm>
            <a:off x="3213083" y="1110182"/>
            <a:ext cx="5583365" cy="604041"/>
          </a:xfrm>
          <a:prstGeom prst="rect">
            <a:avLst/>
          </a:prstGeom>
        </p:spPr>
        <p:txBody>
          <a:bodyPr/>
          <a:lstStyle>
            <a:lvl1pPr marL="0" marR="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sz="1091" b="0" i="0" spc="102" baseline="0">
                <a:solidFill>
                  <a:schemeClr val="bg1"/>
                </a:solidFill>
                <a:latin typeface="Arial" panose="020B0604020202020204" pitchFamily="34" charset="0"/>
                <a:cs typeface="Arial" panose="020B0604020202020204" pitchFamily="34" charset="0"/>
              </a:defRPr>
            </a:lvl1pPr>
          </a:lstStyle>
          <a:p>
            <a:pPr marL="0" marR="0" lvl="0" indent="0" algn="l" defTabSz="529946" rtl="0" eaLnBrk="1" fontAlgn="auto" latinLnBrk="0" hangingPunct="1">
              <a:lnSpc>
                <a:spcPct val="100000"/>
              </a:lnSpc>
              <a:spcBef>
                <a:spcPts val="580"/>
              </a:spcBef>
              <a:spcAft>
                <a:spcPts val="0"/>
              </a:spcAft>
              <a:buClrTx/>
              <a:buSzTx/>
              <a:buFont typeface="Arial" panose="020B0604020202020204" pitchFamily="34" charset="0"/>
              <a:buNone/>
              <a:tabLst/>
              <a:defRPr/>
            </a:pPr>
            <a:r>
              <a:rPr lang="en-US" dirty="0"/>
              <a:t>SUBTITLE GOES HERE SUBTITLE GOES HERE SUBTITLE GOES HERE SUBTITLE GOES HERE SUBTITLE GOES HERE</a:t>
            </a:r>
          </a:p>
        </p:txBody>
      </p:sp>
      <p:sp>
        <p:nvSpPr>
          <p:cNvPr id="75" name="Text Placeholder 43">
            <a:extLst>
              <a:ext uri="{FF2B5EF4-FFF2-40B4-BE49-F238E27FC236}">
                <a16:creationId xmlns:a16="http://schemas.microsoft.com/office/drawing/2014/main" id="{765B79D3-0B6E-4AD1-89F1-4B99DCCE16F2}"/>
              </a:ext>
            </a:extLst>
          </p:cNvPr>
          <p:cNvSpPr>
            <a:spLocks noGrp="1"/>
          </p:cNvSpPr>
          <p:nvPr>
            <p:ph type="body" sz="quarter" idx="33" hasCustomPrompt="1"/>
          </p:nvPr>
        </p:nvSpPr>
        <p:spPr>
          <a:xfrm>
            <a:off x="3198739" y="792456"/>
            <a:ext cx="5510147" cy="591677"/>
          </a:xfrm>
          <a:prstGeom prst="rect">
            <a:avLst/>
          </a:prstGeom>
        </p:spPr>
        <p:txBody>
          <a:bodyPr/>
          <a:lstStyle>
            <a:lvl1pPr marL="0" indent="0">
              <a:lnSpc>
                <a:spcPct val="75000"/>
              </a:lnSpc>
              <a:buNone/>
              <a:defRPr sz="2523" b="1" i="0">
                <a:solidFill>
                  <a:schemeClr val="accent2"/>
                </a:solidFill>
                <a:latin typeface="Arial Black" panose="020B0604020202020204" pitchFamily="34" charset="0"/>
                <a:cs typeface="Arial Black" panose="020B0604020202020204" pitchFamily="34" charset="0"/>
              </a:defRPr>
            </a:lvl1pPr>
          </a:lstStyle>
          <a:p>
            <a:pPr lvl="0"/>
            <a:r>
              <a:rPr lang="en-US" dirty="0"/>
              <a:t>SECOND TITLE</a:t>
            </a:r>
          </a:p>
        </p:txBody>
      </p:sp>
      <p:sp>
        <p:nvSpPr>
          <p:cNvPr id="76" name="Text Placeholder 25">
            <a:extLst>
              <a:ext uri="{FF2B5EF4-FFF2-40B4-BE49-F238E27FC236}">
                <a16:creationId xmlns:a16="http://schemas.microsoft.com/office/drawing/2014/main" id="{48AF04BC-CB4E-472E-9810-121ADC5D6EF0}"/>
              </a:ext>
            </a:extLst>
          </p:cNvPr>
          <p:cNvSpPr>
            <a:spLocks noGrp="1"/>
          </p:cNvSpPr>
          <p:nvPr>
            <p:ph type="body" sz="quarter" idx="27" hasCustomPrompt="1"/>
          </p:nvPr>
        </p:nvSpPr>
        <p:spPr>
          <a:xfrm>
            <a:off x="476348" y="3049816"/>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77" name="Text Placeholder 34">
            <a:extLst>
              <a:ext uri="{FF2B5EF4-FFF2-40B4-BE49-F238E27FC236}">
                <a16:creationId xmlns:a16="http://schemas.microsoft.com/office/drawing/2014/main" id="{615FAF40-2AD9-471A-9089-C0C8074D47F8}"/>
              </a:ext>
            </a:extLst>
          </p:cNvPr>
          <p:cNvSpPr>
            <a:spLocks noGrp="1"/>
          </p:cNvSpPr>
          <p:nvPr>
            <p:ph type="body" sz="quarter" idx="28" hasCustomPrompt="1"/>
          </p:nvPr>
        </p:nvSpPr>
        <p:spPr>
          <a:xfrm>
            <a:off x="476348" y="3336945"/>
            <a:ext cx="5227544" cy="1130102"/>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78" name="Text Placeholder 25">
            <a:extLst>
              <a:ext uri="{FF2B5EF4-FFF2-40B4-BE49-F238E27FC236}">
                <a16:creationId xmlns:a16="http://schemas.microsoft.com/office/drawing/2014/main" id="{178729B1-5E80-4922-847E-7A77BC8BF1B9}"/>
              </a:ext>
            </a:extLst>
          </p:cNvPr>
          <p:cNvSpPr>
            <a:spLocks noGrp="1"/>
          </p:cNvSpPr>
          <p:nvPr>
            <p:ph type="body" sz="quarter" idx="34" hasCustomPrompt="1"/>
          </p:nvPr>
        </p:nvSpPr>
        <p:spPr>
          <a:xfrm>
            <a:off x="469176" y="3178663"/>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79" name="Text Placeholder 25">
            <a:extLst>
              <a:ext uri="{FF2B5EF4-FFF2-40B4-BE49-F238E27FC236}">
                <a16:creationId xmlns:a16="http://schemas.microsoft.com/office/drawing/2014/main" id="{3C3043A4-31DC-4C0B-90D8-08D07D067E4E}"/>
              </a:ext>
            </a:extLst>
          </p:cNvPr>
          <p:cNvSpPr>
            <a:spLocks noGrp="1"/>
          </p:cNvSpPr>
          <p:nvPr>
            <p:ph type="body" sz="quarter" idx="35" hasCustomPrompt="1"/>
          </p:nvPr>
        </p:nvSpPr>
        <p:spPr>
          <a:xfrm>
            <a:off x="3024716" y="4616767"/>
            <a:ext cx="5227544" cy="118489"/>
          </a:xfrm>
          <a:prstGeom prst="rect">
            <a:avLst/>
          </a:prstGeom>
        </p:spPr>
        <p:txBody>
          <a:bodyPr/>
          <a:lstStyle>
            <a:lvl1pPr marL="0" indent="0">
              <a:lnSpc>
                <a:spcPct val="100000"/>
              </a:lnSpc>
              <a:buNone/>
              <a:defRPr sz="818" b="1" i="0">
                <a:solidFill>
                  <a:schemeClr val="accent2"/>
                </a:solidFill>
                <a:latin typeface="Rockwell" panose="02060603020205020403" pitchFamily="18" charset="77"/>
              </a:defRPr>
            </a:lvl1pPr>
          </a:lstStyle>
          <a:p>
            <a:pPr lvl="0"/>
            <a:r>
              <a:rPr lang="en-US" dirty="0"/>
              <a:t>HEADER GOES HERE</a:t>
            </a:r>
          </a:p>
        </p:txBody>
      </p:sp>
      <p:sp>
        <p:nvSpPr>
          <p:cNvPr id="80" name="Text Placeholder 34">
            <a:extLst>
              <a:ext uri="{FF2B5EF4-FFF2-40B4-BE49-F238E27FC236}">
                <a16:creationId xmlns:a16="http://schemas.microsoft.com/office/drawing/2014/main" id="{1593CAC8-720A-4C0E-A262-C1BE63A1B006}"/>
              </a:ext>
            </a:extLst>
          </p:cNvPr>
          <p:cNvSpPr>
            <a:spLocks noGrp="1"/>
          </p:cNvSpPr>
          <p:nvPr>
            <p:ph type="body" sz="quarter" idx="36" hasCustomPrompt="1"/>
          </p:nvPr>
        </p:nvSpPr>
        <p:spPr>
          <a:xfrm>
            <a:off x="3024716" y="4903896"/>
            <a:ext cx="5227544" cy="986119"/>
          </a:xfrm>
          <a:prstGeom prst="rect">
            <a:avLst/>
          </a:prstGeom>
        </p:spPr>
        <p:txBody>
          <a:bodyPr/>
          <a:lstStyle>
            <a:lvl1pPr marL="0" indent="0">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 copy</a:t>
            </a:r>
          </a:p>
        </p:txBody>
      </p:sp>
      <p:sp>
        <p:nvSpPr>
          <p:cNvPr id="81" name="Text Placeholder 25">
            <a:extLst>
              <a:ext uri="{FF2B5EF4-FFF2-40B4-BE49-F238E27FC236}">
                <a16:creationId xmlns:a16="http://schemas.microsoft.com/office/drawing/2014/main" id="{94750C18-899C-40CF-9C2C-297463E15EDA}"/>
              </a:ext>
            </a:extLst>
          </p:cNvPr>
          <p:cNvSpPr>
            <a:spLocks noGrp="1"/>
          </p:cNvSpPr>
          <p:nvPr>
            <p:ph type="body" sz="quarter" idx="37" hasCustomPrompt="1"/>
          </p:nvPr>
        </p:nvSpPr>
        <p:spPr>
          <a:xfrm>
            <a:off x="3017544" y="4745615"/>
            <a:ext cx="5227544" cy="118489"/>
          </a:xfrm>
          <a:prstGeom prst="rect">
            <a:avLst/>
          </a:prstGeom>
        </p:spPr>
        <p:txBody>
          <a:bodyPr/>
          <a:lstStyle>
            <a:lvl1pPr marL="0" indent="0">
              <a:lnSpc>
                <a:spcPct val="100000"/>
              </a:lnSpc>
              <a:buNone/>
              <a:defRPr sz="818" b="1" i="0">
                <a:solidFill>
                  <a:srgbClr val="4CC3C2"/>
                </a:solidFill>
                <a:latin typeface="Arial" panose="020B0604020202020204" pitchFamily="34" charset="0"/>
                <a:cs typeface="Arial" panose="020B0604020202020204" pitchFamily="34" charset="0"/>
              </a:defRPr>
            </a:lvl1pPr>
          </a:lstStyle>
          <a:p>
            <a:r>
              <a:rPr lang="en-US" sz="818" dirty="0"/>
              <a:t>Subhead here subhead here subhead here</a:t>
            </a:r>
          </a:p>
        </p:txBody>
      </p:sp>
      <p:sp>
        <p:nvSpPr>
          <p:cNvPr id="84" name="Text Placeholder 25">
            <a:extLst>
              <a:ext uri="{FF2B5EF4-FFF2-40B4-BE49-F238E27FC236}">
                <a16:creationId xmlns:a16="http://schemas.microsoft.com/office/drawing/2014/main" id="{75AADD78-9AA6-48D6-8955-95B7D0F4F959}"/>
              </a:ext>
            </a:extLst>
          </p:cNvPr>
          <p:cNvSpPr>
            <a:spLocks noGrp="1"/>
          </p:cNvSpPr>
          <p:nvPr>
            <p:ph type="body" sz="quarter" idx="38" hasCustomPrompt="1"/>
          </p:nvPr>
        </p:nvSpPr>
        <p:spPr>
          <a:xfrm>
            <a:off x="469177" y="2264263"/>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5" name="Text Placeholder 34">
            <a:extLst>
              <a:ext uri="{FF2B5EF4-FFF2-40B4-BE49-F238E27FC236}">
                <a16:creationId xmlns:a16="http://schemas.microsoft.com/office/drawing/2014/main" id="{6F93702A-61A2-4681-B304-27C569B6FB13}"/>
              </a:ext>
            </a:extLst>
          </p:cNvPr>
          <p:cNvSpPr>
            <a:spLocks noGrp="1"/>
          </p:cNvSpPr>
          <p:nvPr>
            <p:ph type="body" sz="quarter" idx="39" hasCustomPrompt="1"/>
          </p:nvPr>
        </p:nvSpPr>
        <p:spPr>
          <a:xfrm>
            <a:off x="469177" y="2393450"/>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6" name="Text Placeholder 25">
            <a:extLst>
              <a:ext uri="{FF2B5EF4-FFF2-40B4-BE49-F238E27FC236}">
                <a16:creationId xmlns:a16="http://schemas.microsoft.com/office/drawing/2014/main" id="{F405F989-3933-4B1C-AE30-8567550EA3DB}"/>
              </a:ext>
            </a:extLst>
          </p:cNvPr>
          <p:cNvSpPr>
            <a:spLocks noGrp="1"/>
          </p:cNvSpPr>
          <p:nvPr>
            <p:ph type="body" sz="quarter" idx="40" hasCustomPrompt="1"/>
          </p:nvPr>
        </p:nvSpPr>
        <p:spPr>
          <a:xfrm>
            <a:off x="3359398"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7" name="Text Placeholder 34">
            <a:extLst>
              <a:ext uri="{FF2B5EF4-FFF2-40B4-BE49-F238E27FC236}">
                <a16:creationId xmlns:a16="http://schemas.microsoft.com/office/drawing/2014/main" id="{CD594D1E-1830-4058-84D1-881D151B9246}"/>
              </a:ext>
            </a:extLst>
          </p:cNvPr>
          <p:cNvSpPr>
            <a:spLocks noGrp="1"/>
          </p:cNvSpPr>
          <p:nvPr>
            <p:ph type="body" sz="quarter" idx="41" hasCustomPrompt="1"/>
          </p:nvPr>
        </p:nvSpPr>
        <p:spPr>
          <a:xfrm>
            <a:off x="3359398"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
        <p:nvSpPr>
          <p:cNvPr id="88" name="Text Placeholder 25">
            <a:extLst>
              <a:ext uri="{FF2B5EF4-FFF2-40B4-BE49-F238E27FC236}">
                <a16:creationId xmlns:a16="http://schemas.microsoft.com/office/drawing/2014/main" id="{4E0C29FE-4E22-4BC5-A3AC-0F89402858F7}"/>
              </a:ext>
            </a:extLst>
          </p:cNvPr>
          <p:cNvSpPr>
            <a:spLocks noGrp="1"/>
          </p:cNvSpPr>
          <p:nvPr>
            <p:ph type="body" sz="quarter" idx="42" hasCustomPrompt="1"/>
          </p:nvPr>
        </p:nvSpPr>
        <p:spPr>
          <a:xfrm>
            <a:off x="6199417" y="2268419"/>
            <a:ext cx="2485724" cy="201445"/>
          </a:xfrm>
          <a:prstGeom prst="rect">
            <a:avLst/>
          </a:prstGeom>
        </p:spPr>
        <p:txBody>
          <a:bodyPr/>
          <a:lstStyle>
            <a:lvl1pPr marL="0" indent="0" algn="ctr">
              <a:lnSpc>
                <a:spcPct val="100000"/>
              </a:lnSpc>
              <a:buNone/>
              <a:defRPr sz="818" b="1" i="0">
                <a:solidFill>
                  <a:schemeClr val="accent2"/>
                </a:solidFill>
                <a:latin typeface="Rockwell" panose="02060603020205020403" pitchFamily="18" charset="77"/>
              </a:defRPr>
            </a:lvl1pPr>
          </a:lstStyle>
          <a:p>
            <a:pPr lvl="0"/>
            <a:r>
              <a:rPr lang="en-US" dirty="0"/>
              <a:t>TEXT GOES HERE</a:t>
            </a:r>
          </a:p>
        </p:txBody>
      </p:sp>
      <p:sp>
        <p:nvSpPr>
          <p:cNvPr id="89" name="Text Placeholder 34">
            <a:extLst>
              <a:ext uri="{FF2B5EF4-FFF2-40B4-BE49-F238E27FC236}">
                <a16:creationId xmlns:a16="http://schemas.microsoft.com/office/drawing/2014/main" id="{E404D606-65FF-4FCE-89FD-292542D329A4}"/>
              </a:ext>
            </a:extLst>
          </p:cNvPr>
          <p:cNvSpPr>
            <a:spLocks noGrp="1"/>
          </p:cNvSpPr>
          <p:nvPr>
            <p:ph type="body" sz="quarter" idx="43" hasCustomPrompt="1"/>
          </p:nvPr>
        </p:nvSpPr>
        <p:spPr>
          <a:xfrm>
            <a:off x="6199417" y="2397607"/>
            <a:ext cx="2485723" cy="590040"/>
          </a:xfrm>
          <a:prstGeom prst="rect">
            <a:avLst/>
          </a:prstGeom>
        </p:spPr>
        <p:txBody>
          <a:bodyPr/>
          <a:lstStyle>
            <a:lvl1pPr marL="0" indent="0" algn="ctr">
              <a:lnSpc>
                <a:spcPct val="100000"/>
              </a:lnSpc>
              <a:buNone/>
              <a:defRPr sz="818" b="0" i="0">
                <a:solidFill>
                  <a:schemeClr val="accent6">
                    <a:lumMod val="10000"/>
                  </a:schemeClr>
                </a:solidFill>
                <a:latin typeface="Arial" panose="020B0604020202020204" pitchFamily="34" charset="0"/>
                <a:cs typeface="Arial" panose="020B0604020202020204" pitchFamily="34" charset="0"/>
              </a:defRPr>
            </a:lvl1pPr>
          </a:lstStyle>
          <a:p>
            <a:r>
              <a:rPr lang="en-US" sz="818" dirty="0">
                <a:solidFill>
                  <a:schemeClr val="tx1"/>
                </a:solidFill>
              </a:rPr>
              <a:t>Copy goes here copy goes here copy goes here copy goes here copy goes here copy goes here</a:t>
            </a:r>
          </a:p>
        </p:txBody>
      </p:sp>
    </p:spTree>
    <p:extLst>
      <p:ext uri="{BB962C8B-B14F-4D97-AF65-F5344CB8AC3E}">
        <p14:creationId xmlns:p14="http://schemas.microsoft.com/office/powerpoint/2010/main" val="24827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2E8D-F511-46FF-A3D2-C52193202797}"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268228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2E8D-F511-46FF-A3D2-C52193202797}"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395855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2E8D-F511-46FF-A3D2-C52193202797}"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151702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42E8D-F511-46FF-A3D2-C52193202797}"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361105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42E8D-F511-46FF-A3D2-C52193202797}"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2CC4F-774B-4A64-9CA5-A5379466311D}" type="slidenum">
              <a:rPr lang="en-US" smtClean="0"/>
              <a:t>‹#›</a:t>
            </a:fld>
            <a:endParaRPr lang="en-US"/>
          </a:p>
        </p:txBody>
      </p:sp>
    </p:spTree>
    <p:extLst>
      <p:ext uri="{BB962C8B-B14F-4D97-AF65-F5344CB8AC3E}">
        <p14:creationId xmlns:p14="http://schemas.microsoft.com/office/powerpoint/2010/main" val="295461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42E8D-F511-46FF-A3D2-C52193202797}" type="datetimeFigureOut">
              <a:rPr lang="en-US" smtClean="0"/>
              <a:t>12/22/2020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2CC4F-774B-4A64-9CA5-A5379466311D}" type="slidenum">
              <a:rPr lang="en-US" smtClean="0"/>
              <a:t>‹#›</a:t>
            </a:fld>
            <a:endParaRPr lang="en-US"/>
          </a:p>
        </p:txBody>
      </p:sp>
    </p:spTree>
    <p:extLst>
      <p:ext uri="{BB962C8B-B14F-4D97-AF65-F5344CB8AC3E}">
        <p14:creationId xmlns:p14="http://schemas.microsoft.com/office/powerpoint/2010/main" val="256709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52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1">
                <a:tint val="45000"/>
                <a:satMod val="400000"/>
              </a:schemeClr>
            </a:duotone>
            <a:lum/>
          </a:blip>
          <a:srcRect/>
          <a:stretch>
            <a:fillRect l="-7000" t="-11000" r="-7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245FF-301F-4E11-8320-188EB864C8E4}" type="datetimeFigureOut">
              <a:rPr lang="en-US" smtClean="0">
                <a:solidFill>
                  <a:prstClr val="black">
                    <a:tint val="75000"/>
                  </a:prstClr>
                </a:solidFill>
              </a:rPr>
              <a:pPr/>
              <a:t>12/22/2020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70A5E-3C0E-4514-BB5E-6AA02D51C2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9849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7929AEE7-2FD8-C649-965B-92798B4470A7}" type="datetimeFigureOut">
              <a:rPr lang="en-US" smtClean="0"/>
              <a:t>12/22/2020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B6715D4F-4B28-6848-8D6A-1F5921DA7A7A}" type="slidenum">
              <a:rPr lang="en-US" smtClean="0"/>
              <a:t>‹#›</a:t>
            </a:fld>
            <a:endParaRPr lang="en-US" dirty="0"/>
          </a:p>
        </p:txBody>
      </p:sp>
    </p:spTree>
    <p:extLst>
      <p:ext uri="{BB962C8B-B14F-4D97-AF65-F5344CB8AC3E}">
        <p14:creationId xmlns:p14="http://schemas.microsoft.com/office/powerpoint/2010/main" val="32263759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2718"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2330"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941"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wav"/><Relationship Id="rId7" Type="http://schemas.microsoft.com/office/2007/relationships/hdphoto" Target="../media/hdphoto1.wdp"/><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0.wav"/><Relationship Id="rId7" Type="http://schemas.microsoft.com/office/2007/relationships/hdphoto" Target="../media/hdphoto1.wdp"/><Relationship Id="rId2" Type="http://schemas.microsoft.com/office/2007/relationships/media" Target="../media/media10.wav"/><Relationship Id="rId1" Type="http://schemas.openxmlformats.org/officeDocument/2006/relationships/tags" Target="../tags/tag10.xml"/><Relationship Id="rId6" Type="http://schemas.openxmlformats.org/officeDocument/2006/relationships/image" Target="../media/image4.jpeg"/><Relationship Id="rId5" Type="http://schemas.openxmlformats.org/officeDocument/2006/relationships/notesSlide" Target="../notesSlides/notesSlide10.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wav"/><Relationship Id="rId7" Type="http://schemas.microsoft.com/office/2007/relationships/hdphoto" Target="../media/hdphoto1.wdp"/><Relationship Id="rId2" Type="http://schemas.microsoft.com/office/2007/relationships/media" Target="../media/media11.wav"/><Relationship Id="rId1" Type="http://schemas.openxmlformats.org/officeDocument/2006/relationships/tags" Target="../tags/tag11.xml"/><Relationship Id="rId6" Type="http://schemas.openxmlformats.org/officeDocument/2006/relationships/image" Target="../media/image4.jpeg"/><Relationship Id="rId5" Type="http://schemas.openxmlformats.org/officeDocument/2006/relationships/notesSlide" Target="../notesSlides/notesSlide11.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2.wav"/><Relationship Id="rId7" Type="http://schemas.microsoft.com/office/2007/relationships/hdphoto" Target="../media/hdphoto1.wdp"/><Relationship Id="rId2" Type="http://schemas.microsoft.com/office/2007/relationships/media" Target="../media/media12.wav"/><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3.wav"/><Relationship Id="rId7" Type="http://schemas.microsoft.com/office/2007/relationships/hdphoto" Target="../media/hdphoto1.wdp"/><Relationship Id="rId2" Type="http://schemas.microsoft.com/office/2007/relationships/media" Target="../media/media13.wav"/><Relationship Id="rId1" Type="http://schemas.openxmlformats.org/officeDocument/2006/relationships/tags" Target="../tags/tag13.xml"/><Relationship Id="rId6" Type="http://schemas.openxmlformats.org/officeDocument/2006/relationships/image" Target="../media/image4.jpeg"/><Relationship Id="rId5" Type="http://schemas.openxmlformats.org/officeDocument/2006/relationships/notesSlide" Target="../notesSlides/notesSlide13.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4.wav"/><Relationship Id="rId7" Type="http://schemas.microsoft.com/office/2007/relationships/hdphoto" Target="../media/hdphoto1.wdp"/><Relationship Id="rId2" Type="http://schemas.microsoft.com/office/2007/relationships/media" Target="../media/media14.wav"/><Relationship Id="rId1" Type="http://schemas.openxmlformats.org/officeDocument/2006/relationships/tags" Target="../tags/tag14.xml"/><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notesSlide" Target="../notesSlides/notesSlide14.xml"/><Relationship Id="rId10" Type="http://schemas.openxmlformats.org/officeDocument/2006/relationships/image" Target="../media/image21.png"/><Relationship Id="rId4" Type="http://schemas.openxmlformats.org/officeDocument/2006/relationships/slideLayout" Target="../slideLayouts/slideLayout29.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5.wav"/><Relationship Id="rId7" Type="http://schemas.microsoft.com/office/2007/relationships/hdphoto" Target="../media/hdphoto1.wdp"/><Relationship Id="rId2" Type="http://schemas.microsoft.com/office/2007/relationships/media" Target="../media/media15.wav"/><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notesSlide" Target="../notesSlides/notesSlide15.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openxmlformats.org/officeDocument/2006/relationships/hyperlink" Target="mailto:program.intake@usda.gov" TargetMode="External"/><Relationship Id="rId2" Type="http://schemas.openxmlformats.org/officeDocument/2006/relationships/slideLayout" Target="../slideLayouts/slideLayout35.xml"/><Relationship Id="rId1" Type="http://schemas.openxmlformats.org/officeDocument/2006/relationships/tags" Target="../tags/tag16.xml"/><Relationship Id="rId6" Type="http://schemas.openxmlformats.org/officeDocument/2006/relationships/hyperlink" Target="https://www.usda.gov/oascr/how-to-file-a-program-discrimination-complaint" TargetMode="External"/><Relationship Id="rId5" Type="http://schemas.openxmlformats.org/officeDocument/2006/relationships/hyperlink" Target="https://www.usda.gov/sites/default/files/documents/USDA-OASCR%20P-Complaint-Form-0508-0002-508-11-28-17Fax2Mail.pdf" TargetMode="External"/><Relationship Id="rId10" Type="http://schemas.openxmlformats.org/officeDocument/2006/relationships/image" Target="../media/image25.png"/><Relationship Id="rId4" Type="http://schemas.openxmlformats.org/officeDocument/2006/relationships/hyperlink" Target="tel:800-877-8339" TargetMode="External"/><Relationship Id="rId9" Type="http://schemas.openxmlformats.org/officeDocument/2006/relationships/image" Target="../media/image24.em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wav"/><Relationship Id="rId7" Type="http://schemas.microsoft.com/office/2007/relationships/hdphoto" Target="../media/hdphoto1.wdp"/><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8.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wav"/><Relationship Id="rId7" Type="http://schemas.microsoft.com/office/2007/relationships/hdphoto" Target="../media/hdphoto1.wdp"/><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4.xml"/><Relationship Id="rId4" Type="http://schemas.openxmlformats.org/officeDocument/2006/relationships/slideLayout" Target="../slideLayouts/slideLayout18.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wav"/><Relationship Id="rId7" Type="http://schemas.microsoft.com/office/2007/relationships/hdphoto" Target="../media/hdphoto1.wdp"/><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5.xml"/><Relationship Id="rId4" Type="http://schemas.openxmlformats.org/officeDocument/2006/relationships/slideLayout" Target="../slideLayouts/slideLayout18.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wav"/><Relationship Id="rId7" Type="http://schemas.microsoft.com/office/2007/relationships/hdphoto" Target="../media/hdphoto1.wdp"/><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18.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7.wav"/><Relationship Id="rId7" Type="http://schemas.microsoft.com/office/2007/relationships/hdphoto" Target="../media/hdphoto4.wdp"/><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notesSlide" Target="../notesSlides/notesSlide7.xml"/><Relationship Id="rId10" Type="http://schemas.openxmlformats.org/officeDocument/2006/relationships/image" Target="../media/image7.png"/><Relationship Id="rId4" Type="http://schemas.openxmlformats.org/officeDocument/2006/relationships/slideLayout" Target="../slideLayouts/slideLayout29.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wav"/><Relationship Id="rId7" Type="http://schemas.microsoft.com/office/2007/relationships/hdphoto" Target="../media/hdphoto1.wdp"/><Relationship Id="rId2" Type="http://schemas.microsoft.com/office/2007/relationships/media" Target="../media/media8.wav"/><Relationship Id="rId1" Type="http://schemas.openxmlformats.org/officeDocument/2006/relationships/tags" Target="../tags/tag8.xml"/><Relationship Id="rId6" Type="http://schemas.openxmlformats.org/officeDocument/2006/relationships/image" Target="../media/image4.jpeg"/><Relationship Id="rId5" Type="http://schemas.openxmlformats.org/officeDocument/2006/relationships/notesSlide" Target="../notesSlides/notesSlide8.xml"/><Relationship Id="rId4" Type="http://schemas.openxmlformats.org/officeDocument/2006/relationships/slideLayout" Target="../slideLayouts/slideLayout29.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9.wav"/><Relationship Id="rId7" Type="http://schemas.microsoft.com/office/2007/relationships/hdphoto" Target="../media/hdphoto1.wdp"/><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4.jpeg"/><Relationship Id="rId5" Type="http://schemas.openxmlformats.org/officeDocument/2006/relationships/notesSlide" Target="../notesSlides/notesSlide9.xml"/><Relationship Id="rId4" Type="http://schemas.openxmlformats.org/officeDocument/2006/relationships/slideLayout" Target="../slideLayouts/slideLayout2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Cement/>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4" name="Rectangle 3"/>
          <p:cNvSpPr/>
          <p:nvPr/>
        </p:nvSpPr>
        <p:spPr>
          <a:xfrm>
            <a:off x="533400" y="352245"/>
            <a:ext cx="8001000" cy="4267200"/>
          </a:xfrm>
          <a:prstGeom prst="rect">
            <a:avLst/>
          </a:prstGeom>
          <a:solidFill>
            <a:schemeClr val="tx1">
              <a:lumMod val="95000"/>
              <a:lumOff val="5000"/>
            </a:schemeClr>
          </a:solidFill>
          <a:ln w="508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1470025"/>
          </a:xfrm>
        </p:spPr>
        <p:txBody>
          <a:bodyPr>
            <a:normAutofit/>
          </a:bodyPr>
          <a:lstStyle/>
          <a:p>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Administrative Review (AR)</a:t>
            </a:r>
          </a:p>
        </p:txBody>
      </p:sp>
      <p:sp>
        <p:nvSpPr>
          <p:cNvPr id="3" name="Subtitle 2"/>
          <p:cNvSpPr>
            <a:spLocks noGrp="1"/>
          </p:cNvSpPr>
          <p:nvPr>
            <p:ph type="subTitle" idx="1"/>
          </p:nvPr>
        </p:nvSpPr>
        <p:spPr>
          <a:xfrm>
            <a:off x="1333500" y="1905000"/>
            <a:ext cx="6400800" cy="1752600"/>
          </a:xfrm>
        </p:spPr>
        <p:txBody>
          <a:bodyPr>
            <a:normAutofit/>
          </a:bodyPr>
          <a:lstStyle/>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For </a:t>
            </a:r>
          </a:p>
          <a:p>
            <a:pPr>
              <a:spcBef>
                <a:spcPct val="0"/>
              </a:spcBef>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j-lt"/>
                <a:ea typeface="+mj-ea"/>
                <a:cs typeface="+mj-cs"/>
              </a:rPr>
              <a:t>Contracting Entities</a:t>
            </a:r>
          </a:p>
        </p:txBody>
      </p:sp>
      <p:sp>
        <p:nvSpPr>
          <p:cNvPr id="5" name="Rectangle 4"/>
          <p:cNvSpPr/>
          <p:nvPr/>
        </p:nvSpPr>
        <p:spPr>
          <a:xfrm>
            <a:off x="2590800" y="3438939"/>
            <a:ext cx="4122155"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cap="none" spc="0" dirty="0">
                <a:ln/>
                <a:solidFill>
                  <a:schemeClr val="accent3"/>
                </a:solidFill>
                <a:effectLst/>
              </a:rPr>
              <a:t>Review Attachments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4865404"/>
      </p:ext>
    </p:extLst>
  </p:cSld>
  <p:clrMapOvr>
    <a:masterClrMapping/>
  </p:clrMapOvr>
  <p:transition spd="slow" advTm="265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set>
                                      <p:cBhvr>
                                        <p:cTn id="11" dur="455" fill="hold">
                                          <p:stCondLst>
                                            <p:cond delay="0"/>
                                          </p:stCondLst>
                                        </p:cTn>
                                        <p:tgtEl>
                                          <p:spTgt spid="5"/>
                                        </p:tgtEl>
                                        <p:attrNameLst>
                                          <p:attrName>style.rotation</p:attrName>
                                        </p:attrNameLst>
                                      </p:cBhvr>
                                      <p:to>
                                        <p:strVal val="-45.0"/>
                                      </p:to>
                                    </p:set>
                                    <p:anim calcmode="lin" valueType="num">
                                      <p:cBhvr>
                                        <p:cTn id="12"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860" y="436879"/>
            <a:ext cx="8001000" cy="4191002"/>
          </a:xfrm>
          <a:prstGeom prst="rect">
            <a:avLst/>
          </a:prstGeom>
          <a:noFill/>
          <a:ln w="50800" cmpd="tri">
            <a:solidFill>
              <a:schemeClr val="accent6">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Up Arrow 2"/>
          <p:cNvSpPr/>
          <p:nvPr/>
        </p:nvSpPr>
        <p:spPr>
          <a:xfrm>
            <a:off x="2362200" y="2075180"/>
            <a:ext cx="3048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1981200" y="1905000"/>
            <a:ext cx="4800600" cy="15240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Up Arrow 4"/>
          <p:cNvSpPr/>
          <p:nvPr/>
        </p:nvSpPr>
        <p:spPr>
          <a:xfrm>
            <a:off x="6868160" y="4495800"/>
            <a:ext cx="3048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2189231" y="4038600"/>
            <a:ext cx="426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dirty="0">
                <a:solidFill>
                  <a:prstClr val="black"/>
                </a:solidFill>
              </a:rPr>
              <a:t>test environment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03053"/>
      </p:ext>
    </p:extLst>
  </p:cSld>
  <p:clrMapOvr>
    <a:masterClrMapping/>
  </p:clrMapOvr>
  <p:transition spd="slow" advTm="143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animBg="1"/>
      <p:bldP spid="2" grpId="0" animBg="1"/>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42913"/>
            <a:ext cx="8001000" cy="4205288"/>
          </a:xfrm>
          <a:prstGeom prst="rect">
            <a:avLst/>
          </a:prstGeom>
          <a:noFill/>
          <a:ln w="50800" cmpd="dbl">
            <a:solidFill>
              <a:schemeClr val="accent6">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1066800" y="1828800"/>
            <a:ext cx="71628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Rectangle 1"/>
          <p:cNvSpPr/>
          <p:nvPr/>
        </p:nvSpPr>
        <p:spPr>
          <a:xfrm>
            <a:off x="2895600" y="3048000"/>
            <a:ext cx="4343400" cy="228600"/>
          </a:xfrm>
          <a:prstGeom prst="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2895600" y="3276600"/>
            <a:ext cx="4953000" cy="609600"/>
          </a:xfrm>
          <a:prstGeom prst="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Up Arrow 6"/>
          <p:cNvSpPr/>
          <p:nvPr/>
        </p:nvSpPr>
        <p:spPr>
          <a:xfrm>
            <a:off x="4098235" y="4267200"/>
            <a:ext cx="3048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0538166"/>
      </p:ext>
    </p:extLst>
  </p:cSld>
  <p:clrMapOvr>
    <a:masterClrMapping/>
  </p:clrMapOvr>
  <p:transition spd="slow" advTm="198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 grpId="0" animBg="1"/>
      <p:bldP spid="2" grpId="1" animBg="1"/>
      <p:bldP spid="4" grpId="0" animBg="1"/>
      <p:bldP spid="4"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2" name="Rectangle 1"/>
          <p:cNvSpPr/>
          <p:nvPr/>
        </p:nvSpPr>
        <p:spPr>
          <a:xfrm>
            <a:off x="533400" y="457200"/>
            <a:ext cx="8001000" cy="4267200"/>
          </a:xfrm>
          <a:prstGeom prst="rect">
            <a:avLst/>
          </a:prstGeom>
          <a:pattFill prst="dkUpDiag">
            <a:fgClr>
              <a:srgbClr val="D2D0D1"/>
            </a:fgClr>
            <a:bgClr>
              <a:schemeClr val="bg1"/>
            </a:bgClr>
          </a:pattFill>
          <a:ln w="85725" cmpd="tri">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0</a:t>
            </a:r>
          </a:p>
        </p:txBody>
      </p:sp>
      <p:pic>
        <p:nvPicPr>
          <p:cNvPr id="5122" name="Picture 2" descr="C:\Users\hvalin\Pictures\AR CE\review attachments document added confirmation scre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295400"/>
            <a:ext cx="784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3"/>
          <p:cNvSpPr/>
          <p:nvPr/>
        </p:nvSpPr>
        <p:spPr>
          <a:xfrm>
            <a:off x="4648200" y="3429000"/>
            <a:ext cx="381000" cy="4572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889921"/>
      </p:ext>
    </p:extLst>
  </p:cSld>
  <p:clrMapOvr>
    <a:masterClrMapping/>
  </p:clrMapOvr>
  <p:transition spd="slow" advTm="1245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52" y="457201"/>
            <a:ext cx="8021847" cy="4191000"/>
          </a:xfrm>
          <a:prstGeom prst="rect">
            <a:avLst/>
          </a:prstGeom>
          <a:noFill/>
          <a:ln w="50800" cmpd="tri">
            <a:solidFill>
              <a:schemeClr val="accent6">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ounded Rectangle 1"/>
          <p:cNvSpPr/>
          <p:nvPr/>
        </p:nvSpPr>
        <p:spPr>
          <a:xfrm>
            <a:off x="976762" y="3048000"/>
            <a:ext cx="7114275" cy="6096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914400" y="1835989"/>
            <a:ext cx="7239000" cy="914400"/>
          </a:xfrm>
          <a:prstGeom prst="roundRect">
            <a:avLst>
              <a:gd name="adj" fmla="val 7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6" name="Left-Up Arrow 5"/>
          <p:cNvSpPr/>
          <p:nvPr/>
        </p:nvSpPr>
        <p:spPr>
          <a:xfrm rot="2756746">
            <a:off x="1168299" y="3365348"/>
            <a:ext cx="469513" cy="461446"/>
          </a:xfrm>
          <a:prstGeom prst="leftUpArrow">
            <a:avLst>
              <a:gd name="adj1" fmla="val 25000"/>
              <a:gd name="adj2" fmla="val 34735"/>
              <a:gd name="adj3" fmla="val 25000"/>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2695161" y="3465443"/>
            <a:ext cx="228600" cy="304800"/>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99913"/>
      </p:ext>
    </p:extLst>
  </p:cSld>
  <p:clrMapOvr>
    <a:masterClrMapping/>
  </p:clrMapOvr>
  <p:transition spd="slow" advTm="382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2" grpId="0" animBg="1"/>
      <p:bldP spid="6" grpId="0" animBg="1"/>
      <p:bldP spid="6"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71780"/>
            <a:ext cx="8001000" cy="468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952500" y="1676400"/>
            <a:ext cx="7162800" cy="9426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17" name="Up Arrow 16"/>
          <p:cNvSpPr/>
          <p:nvPr/>
        </p:nvSpPr>
        <p:spPr>
          <a:xfrm>
            <a:off x="2743200" y="3339045"/>
            <a:ext cx="304800" cy="3810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030" y="271780"/>
            <a:ext cx="7997768" cy="4660747"/>
          </a:xfrm>
          <a:prstGeom prst="rect">
            <a:avLst/>
          </a:prstGeom>
        </p:spPr>
      </p:pic>
      <p:sp>
        <p:nvSpPr>
          <p:cNvPr id="20" name="Rounded Rectangle 19"/>
          <p:cNvSpPr/>
          <p:nvPr/>
        </p:nvSpPr>
        <p:spPr>
          <a:xfrm>
            <a:off x="952500" y="1594576"/>
            <a:ext cx="72136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2" name="Up Arrow 1"/>
          <p:cNvSpPr/>
          <p:nvPr/>
        </p:nvSpPr>
        <p:spPr>
          <a:xfrm>
            <a:off x="7759700" y="4648200"/>
            <a:ext cx="304799" cy="30480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297468"/>
            <a:ext cx="8044521" cy="4666418"/>
          </a:xfrm>
          <a:prstGeom prst="rect">
            <a:avLst/>
          </a:prstGeom>
        </p:spPr>
      </p:pic>
      <p:sp>
        <p:nvSpPr>
          <p:cNvPr id="22" name="Rounded Rectangle 21"/>
          <p:cNvSpPr/>
          <p:nvPr/>
        </p:nvSpPr>
        <p:spPr>
          <a:xfrm>
            <a:off x="877570" y="1447800"/>
            <a:ext cx="7363460" cy="838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5" name="Rectangle 4"/>
          <p:cNvSpPr/>
          <p:nvPr/>
        </p:nvSpPr>
        <p:spPr>
          <a:xfrm>
            <a:off x="2413000" y="3733800"/>
            <a:ext cx="4191000" cy="1066800"/>
          </a:xfrm>
          <a:prstGeom prst="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4038600" y="4377118"/>
            <a:ext cx="306457" cy="337343"/>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1524000" y="3352800"/>
            <a:ext cx="304800" cy="381000"/>
          </a:xfrm>
          <a:prstGeom prst="upArrow">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33382968"/>
      </p:ext>
    </p:extLst>
  </p:cSld>
  <p:clrMapOvr>
    <a:masterClrMapping/>
  </p:clrMapOvr>
  <p:transition spd="slow" advTm="3645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2"/>
                </p:tgtEl>
              </p:cMediaNode>
            </p:audio>
          </p:childTnLst>
        </p:cTn>
      </p:par>
    </p:tnLst>
    <p:bldLst>
      <p:bldP spid="17" grpId="0" animBg="1"/>
      <p:bldP spid="17" grpId="1" animBg="1"/>
      <p:bldP spid="20" grpId="0" animBg="1"/>
      <p:bldP spid="2" grpId="0" animBg="1"/>
      <p:bldP spid="2" grpId="1" animBg="1"/>
      <p:bldP spid="22" grpId="0" animBg="1"/>
      <p:bldP spid="5" grpId="0" animBg="1"/>
      <p:bldP spid="5" grpId="1" animBg="1"/>
      <p:bldP spid="8" grpId="0"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531" y="433246"/>
            <a:ext cx="800100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935936" y="1907550"/>
            <a:ext cx="71628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4" name="Oval 3"/>
          <p:cNvSpPr/>
          <p:nvPr/>
        </p:nvSpPr>
        <p:spPr>
          <a:xfrm>
            <a:off x="783536" y="3124200"/>
            <a:ext cx="7467600" cy="1143000"/>
          </a:xfrm>
          <a:prstGeom prst="ellipse">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8332248"/>
      </p:ext>
    </p:extLst>
  </p:cSld>
  <p:clrMapOvr>
    <a:masterClrMapping/>
  </p:clrMapOvr>
  <p:transition spd="slow" advTm="95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E1E979-09F6-9D4B-8FFB-6650CCB70F6D}"/>
              </a:ext>
            </a:extLst>
          </p:cNvPr>
          <p:cNvSpPr txBox="1"/>
          <p:nvPr/>
        </p:nvSpPr>
        <p:spPr>
          <a:xfrm>
            <a:off x="389795" y="242310"/>
            <a:ext cx="8333772" cy="5307607"/>
          </a:xfrm>
          <a:prstGeom prst="rect">
            <a:avLst/>
          </a:prstGeom>
          <a:noFill/>
        </p:spPr>
        <p:txBody>
          <a:bodyPr wrap="square" rtlCol="0" anchor="ctr">
            <a:spAutoFit/>
          </a:bodyPr>
          <a:lstStyle/>
          <a:p>
            <a:pPr defTabSz="403433"/>
            <a:r>
              <a:rPr lang="en-US" sz="1412" dirty="0">
                <a:solidFill>
                  <a:srgbClr val="000000"/>
                </a:solidFill>
                <a:latin typeface="Calibri" panose="020F0502020204030204" pitchFamily="34" charset="0"/>
                <a:cs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412" dirty="0">
                <a:solidFill>
                  <a:srgbClr val="000000"/>
                </a:solidFill>
                <a:latin typeface="Calibri" panose="020F0502020204030204" pitchFamily="34" charset="0"/>
                <a:cs typeface="Calibri" panose="020F0502020204030204" pitchFamily="34" charset="0"/>
              </a:rPr>
            </a:br>
            <a:br>
              <a:rPr lang="en-US" sz="1412" dirty="0">
                <a:solidFill>
                  <a:srgbClr val="000000"/>
                </a:solidFill>
                <a:latin typeface="Calibri" panose="020F0502020204030204" pitchFamily="34" charset="0"/>
                <a:cs typeface="Calibri" panose="020F0502020204030204" pitchFamily="34" charset="0"/>
              </a:rPr>
            </a:br>
            <a:r>
              <a:rPr lang="en-US" sz="1412" dirty="0">
                <a:solidFill>
                  <a:srgbClr val="000000"/>
                </a:solidFill>
                <a:latin typeface="Calibri" panose="020F0502020204030204" pitchFamily="34" charset="0"/>
                <a:cs typeface="Calibri" panose="020F050202020403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lang="en-US" sz="1412" b="1" u="sng" dirty="0">
                <a:solidFill>
                  <a:srgbClr val="C00000"/>
                </a:solidFill>
                <a:latin typeface="Calibri" panose="020F0502020204030204" pitchFamily="34" charset="0"/>
                <a:cs typeface="Calibri" panose="020F0502020204030204" pitchFamily="34" charset="0"/>
                <a:hlinkClick r:id="rId4" tooltip="800-877-8339"/>
              </a:rPr>
              <a:t>(800) 877-8339</a:t>
            </a:r>
            <a:r>
              <a:rPr lang="en-US" sz="1412" dirty="0">
                <a:solidFill>
                  <a:srgbClr val="000000"/>
                </a:solidFill>
                <a:latin typeface="Calibri" panose="020F0502020204030204" pitchFamily="34" charset="0"/>
                <a:cs typeface="Calibri" panose="020F0502020204030204" pitchFamily="34" charset="0"/>
              </a:rPr>
              <a:t>. Additionally, program information may be made available in languages other than English. </a:t>
            </a:r>
            <a:br>
              <a:rPr lang="en-US" sz="1412" dirty="0">
                <a:solidFill>
                  <a:srgbClr val="000000"/>
                </a:solidFill>
                <a:latin typeface="Calibri" panose="020F0502020204030204" pitchFamily="34" charset="0"/>
                <a:cs typeface="Calibri" panose="020F0502020204030204" pitchFamily="34" charset="0"/>
              </a:rPr>
            </a:br>
            <a:br>
              <a:rPr lang="en-US" sz="1412" dirty="0">
                <a:solidFill>
                  <a:srgbClr val="000000"/>
                </a:solidFill>
                <a:latin typeface="Calibri" panose="020F0502020204030204" pitchFamily="34" charset="0"/>
                <a:cs typeface="Calibri" panose="020F0502020204030204" pitchFamily="34" charset="0"/>
              </a:rPr>
            </a:br>
            <a:r>
              <a:rPr lang="en-US" sz="1412" dirty="0">
                <a:solidFill>
                  <a:srgbClr val="000000"/>
                </a:solidFill>
                <a:latin typeface="Calibri" panose="020F0502020204030204" pitchFamily="34" charset="0"/>
                <a:cs typeface="Calibri" panose="020F0502020204030204" pitchFamily="34" charset="0"/>
              </a:rPr>
              <a:t>To file a program complaint of discrimination, complete the </a:t>
            </a:r>
            <a:r>
              <a:rPr lang="en-US" sz="1412" b="1" u="sng" dirty="0">
                <a:solidFill>
                  <a:srgbClr val="0066FF"/>
                </a:solidFill>
                <a:latin typeface="Calibri" panose="020F0502020204030204" pitchFamily="34" charset="0"/>
                <a:cs typeface="Calibri" panose="020F0502020204030204" pitchFamily="34" charset="0"/>
                <a:hlinkClick r:id="rId5" tooltip="USDA Program Discrimination Complaint Form">
                  <a:extLst>
                    <a:ext uri="{A12FA001-AC4F-418D-AE19-62706E023703}">
                      <ahyp:hlinkClr xmlns:ahyp="http://schemas.microsoft.com/office/drawing/2018/hyperlinkcolor" val="tx"/>
                    </a:ext>
                  </a:extLst>
                </a:hlinkClick>
              </a:rPr>
              <a:t>USDA Program Discrimination Complaint Form</a:t>
            </a:r>
            <a:r>
              <a:rPr lang="en-US" sz="1412" dirty="0">
                <a:solidFill>
                  <a:srgbClr val="000000"/>
                </a:solidFill>
                <a:latin typeface="Calibri" panose="020F0502020204030204" pitchFamily="34" charset="0"/>
                <a:cs typeface="Calibri" panose="020F0502020204030204" pitchFamily="34" charset="0"/>
              </a:rPr>
              <a:t>, (AD-3027) found online at: </a:t>
            </a:r>
            <a:r>
              <a:rPr lang="en-US" sz="1412" b="1" u="sng" dirty="0">
                <a:solidFill>
                  <a:srgbClr val="0066FF"/>
                </a:solidFill>
                <a:latin typeface="Calibri" panose="020F0502020204030204" pitchFamily="34" charset="0"/>
                <a:cs typeface="Calibri" panose="020F0502020204030204" pitchFamily="34" charset="0"/>
                <a:hlinkClick r:id="rId6" tooltip="How to File a Complaint">
                  <a:extLst>
                    <a:ext uri="{A12FA001-AC4F-418D-AE19-62706E023703}">
                      <ahyp:hlinkClr xmlns:ahyp="http://schemas.microsoft.com/office/drawing/2018/hyperlinkcolor" val="tx"/>
                    </a:ext>
                  </a:extLst>
                </a:hlinkClick>
              </a:rPr>
              <a:t>How to File a Complaint</a:t>
            </a:r>
            <a:r>
              <a:rPr lang="en-US" sz="1412" dirty="0">
                <a:solidFill>
                  <a:srgbClr val="000000"/>
                </a:solidFill>
                <a:latin typeface="Calibri" panose="020F0502020204030204" pitchFamily="34" charset="0"/>
                <a:cs typeface="Calibri" panose="020F050202020403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lang="en-US" sz="1412" dirty="0">
              <a:solidFill>
                <a:prstClr val="black"/>
              </a:solidFill>
              <a:latin typeface="Calibri" panose="020F0502020204030204" pitchFamily="34" charset="0"/>
              <a:cs typeface="Calibri" panose="020F0502020204030204" pitchFamily="34" charset="0"/>
            </a:endParaRPr>
          </a:p>
          <a:p>
            <a:pPr defTabSz="403433"/>
            <a:endParaRPr lang="en-US" sz="1412" dirty="0">
              <a:solidFill>
                <a:prstClr val="black"/>
              </a:solidFill>
              <a:latin typeface="Calibri" panose="020F0502020204030204" pitchFamily="34" charset="0"/>
              <a:cs typeface="Calibri" panose="020F0502020204030204" pitchFamily="34" charset="0"/>
            </a:endParaRPr>
          </a:p>
          <a:p>
            <a:pPr defTabSz="403433"/>
            <a:r>
              <a:rPr lang="en-US" sz="1412" dirty="0">
                <a:solidFill>
                  <a:prstClr val="black"/>
                </a:solidFill>
                <a:latin typeface="Calibri" panose="020F0502020204030204" pitchFamily="34" charset="0"/>
                <a:cs typeface="Calibri" panose="020F0502020204030204" pitchFamily="34" charset="0"/>
              </a:rPr>
              <a:t>mail: </a:t>
            </a:r>
          </a:p>
          <a:p>
            <a:pPr defTabSz="403433"/>
            <a:r>
              <a:rPr lang="en-US" sz="1412" dirty="0">
                <a:solidFill>
                  <a:prstClr val="black"/>
                </a:solidFill>
                <a:latin typeface="Calibri" panose="020F0502020204030204" pitchFamily="34" charset="0"/>
                <a:cs typeface="Calibri" panose="020F0502020204030204" pitchFamily="34" charset="0"/>
              </a:rPr>
              <a:t>U.S. Department of Agriculture </a:t>
            </a:r>
            <a:br>
              <a:rPr lang="en-US" sz="1412" dirty="0">
                <a:solidFill>
                  <a:prstClr val="black"/>
                </a:solidFill>
                <a:latin typeface="Calibri" panose="020F0502020204030204" pitchFamily="34" charset="0"/>
                <a:cs typeface="Calibri" panose="020F0502020204030204" pitchFamily="34" charset="0"/>
              </a:rPr>
            </a:br>
            <a:r>
              <a:rPr lang="en-US" sz="1412" dirty="0">
                <a:solidFill>
                  <a:prstClr val="black"/>
                </a:solidFill>
                <a:latin typeface="Calibri" panose="020F0502020204030204" pitchFamily="34" charset="0"/>
                <a:cs typeface="Calibri" panose="020F0502020204030204" pitchFamily="34" charset="0"/>
              </a:rPr>
              <a:t>Office of the Assistant Secretary for Civil Rights </a:t>
            </a:r>
            <a:br>
              <a:rPr lang="en-US" sz="1412" dirty="0">
                <a:solidFill>
                  <a:prstClr val="black"/>
                </a:solidFill>
                <a:latin typeface="Calibri" panose="020F0502020204030204" pitchFamily="34" charset="0"/>
                <a:cs typeface="Calibri" panose="020F0502020204030204" pitchFamily="34" charset="0"/>
              </a:rPr>
            </a:br>
            <a:r>
              <a:rPr lang="en-US" sz="1412" dirty="0">
                <a:solidFill>
                  <a:prstClr val="black"/>
                </a:solidFill>
                <a:latin typeface="Calibri" panose="020F0502020204030204" pitchFamily="34" charset="0"/>
                <a:cs typeface="Calibri" panose="020F0502020204030204" pitchFamily="34" charset="0"/>
              </a:rPr>
              <a:t>1400 Independence Avenue, SW </a:t>
            </a:r>
            <a:br>
              <a:rPr lang="en-US" sz="1412" dirty="0">
                <a:solidFill>
                  <a:prstClr val="black"/>
                </a:solidFill>
                <a:latin typeface="Calibri" panose="020F0502020204030204" pitchFamily="34" charset="0"/>
                <a:cs typeface="Calibri" panose="020F0502020204030204" pitchFamily="34" charset="0"/>
              </a:rPr>
            </a:br>
            <a:r>
              <a:rPr lang="en-US" sz="1412" dirty="0">
                <a:solidFill>
                  <a:prstClr val="black"/>
                </a:solidFill>
                <a:latin typeface="Calibri" panose="020F0502020204030204" pitchFamily="34" charset="0"/>
                <a:cs typeface="Calibri" panose="020F0502020204030204" pitchFamily="34" charset="0"/>
              </a:rPr>
              <a:t>Washington, D.C. 20250-9410; </a:t>
            </a:r>
            <a:br>
              <a:rPr lang="en-US" sz="1412" dirty="0">
                <a:solidFill>
                  <a:prstClr val="black"/>
                </a:solidFill>
                <a:latin typeface="Calibri" panose="020F0502020204030204" pitchFamily="34" charset="0"/>
                <a:cs typeface="Calibri" panose="020F0502020204030204" pitchFamily="34" charset="0"/>
              </a:rPr>
            </a:br>
            <a:endParaRPr lang="en-US" sz="1412" dirty="0">
              <a:solidFill>
                <a:prstClr val="black"/>
              </a:solidFill>
              <a:latin typeface="Calibri" panose="020F0502020204030204" pitchFamily="34" charset="0"/>
              <a:cs typeface="Calibri" panose="020F0502020204030204" pitchFamily="34" charset="0"/>
            </a:endParaRPr>
          </a:p>
          <a:p>
            <a:pPr defTabSz="403433"/>
            <a:r>
              <a:rPr lang="en-US" sz="1412" dirty="0">
                <a:solidFill>
                  <a:prstClr val="black"/>
                </a:solidFill>
                <a:latin typeface="Calibri" panose="020F0502020204030204" pitchFamily="34" charset="0"/>
                <a:cs typeface="Calibri" panose="020F0502020204030204" pitchFamily="34" charset="0"/>
              </a:rPr>
              <a:t>fax: (202) 690-7442; or email: </a:t>
            </a:r>
            <a:r>
              <a:rPr lang="en-US" sz="1412" u="sng" dirty="0">
                <a:solidFill>
                  <a:srgbClr val="0066FF"/>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r>
              <a:rPr lang="en-US" sz="1412" dirty="0">
                <a:solidFill>
                  <a:prstClr val="black"/>
                </a:solidFill>
                <a:latin typeface="Calibri" panose="020F0502020204030204" pitchFamily="34" charset="0"/>
                <a:cs typeface="Calibri" panose="020F0502020204030204" pitchFamily="34" charset="0"/>
              </a:rPr>
              <a:t>. 	</a:t>
            </a:r>
          </a:p>
          <a:p>
            <a:pPr defTabSz="403433"/>
            <a:r>
              <a:rPr lang="en-US" sz="1412" dirty="0">
                <a:solidFill>
                  <a:prstClr val="black"/>
                </a:solidFill>
                <a:latin typeface="Calibri" panose="020F0502020204030204" pitchFamily="34" charset="0"/>
                <a:cs typeface="Calibri" panose="020F0502020204030204" pitchFamily="34" charset="0"/>
              </a:rPr>
              <a:t>This institution is an equal opportunity provider.</a:t>
            </a:r>
          </a:p>
        </p:txBody>
      </p:sp>
      <p:sp>
        <p:nvSpPr>
          <p:cNvPr id="23" name="Rectangle 22">
            <a:extLst>
              <a:ext uri="{FF2B5EF4-FFF2-40B4-BE49-F238E27FC236}">
                <a16:creationId xmlns:a16="http://schemas.microsoft.com/office/drawing/2014/main" id="{9E22F540-A9D5-E848-B220-2EAED3CEDEF7}"/>
              </a:ext>
            </a:extLst>
          </p:cNvPr>
          <p:cNvSpPr/>
          <p:nvPr/>
        </p:nvSpPr>
        <p:spPr>
          <a:xfrm>
            <a:off x="134471" y="5931229"/>
            <a:ext cx="8875059" cy="939137"/>
          </a:xfrm>
          <a:prstGeom prst="rect">
            <a:avLst/>
          </a:prstGeom>
          <a:solidFill>
            <a:srgbClr val="004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433"/>
            <a:endParaRPr lang="en-US" sz="1588" dirty="0">
              <a:solidFill>
                <a:prstClr val="white"/>
              </a:solidFill>
              <a:latin typeface="Calibri" panose="020F0502020204030204"/>
            </a:endParaRPr>
          </a:p>
        </p:txBody>
      </p:sp>
      <p:pic>
        <p:nvPicPr>
          <p:cNvPr id="24" name="Picture 23">
            <a:extLst>
              <a:ext uri="{FF2B5EF4-FFF2-40B4-BE49-F238E27FC236}">
                <a16:creationId xmlns:a16="http://schemas.microsoft.com/office/drawing/2014/main" id="{E575E119-CC51-1C46-B1DC-7981C38DB2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351741" y="5691887"/>
            <a:ext cx="521391" cy="521391"/>
          </a:xfrm>
          <a:prstGeom prst="rect">
            <a:avLst/>
          </a:prstGeom>
        </p:spPr>
      </p:pic>
      <p:sp>
        <p:nvSpPr>
          <p:cNvPr id="25" name="TextBox 24">
            <a:extLst>
              <a:ext uri="{FF2B5EF4-FFF2-40B4-BE49-F238E27FC236}">
                <a16:creationId xmlns:a16="http://schemas.microsoft.com/office/drawing/2014/main" id="{071BC26F-175F-904B-BF4F-7446B15DA243}"/>
              </a:ext>
            </a:extLst>
          </p:cNvPr>
          <p:cNvSpPr txBox="1"/>
          <p:nvPr/>
        </p:nvSpPr>
        <p:spPr>
          <a:xfrm>
            <a:off x="2680853" y="6216483"/>
            <a:ext cx="3863169" cy="363818"/>
          </a:xfrm>
          <a:prstGeom prst="rect">
            <a:avLst/>
          </a:prstGeom>
          <a:noFill/>
          <a:effectLst/>
        </p:spPr>
        <p:txBody>
          <a:bodyPr wrap="square" rtlCol="0">
            <a:spAutoFit/>
          </a:bodyPr>
          <a:lstStyle/>
          <a:p>
            <a:pPr algn="ctr" defTabSz="403433"/>
            <a:r>
              <a:rPr lang="en-US" sz="882" dirty="0">
                <a:solidFill>
                  <a:prstClr val="white"/>
                </a:solidFill>
                <a:latin typeface="Arial" panose="020B0604020202020204" pitchFamily="34" charset="0"/>
                <a:cs typeface="Arial" panose="020B0604020202020204" pitchFamily="34" charset="0"/>
              </a:rPr>
              <a:t>TEXAS DEPARTMENT OF AGRICULTURE</a:t>
            </a:r>
          </a:p>
          <a:p>
            <a:pPr algn="ctr" defTabSz="403433"/>
            <a:r>
              <a:rPr lang="en-US" sz="882" b="1" dirty="0">
                <a:solidFill>
                  <a:prstClr val="white"/>
                </a:solidFill>
                <a:latin typeface="Arial" panose="020B0604020202020204" pitchFamily="34" charset="0"/>
                <a:cs typeface="Arial" panose="020B0604020202020204" pitchFamily="34" charset="0"/>
              </a:rPr>
              <a:t>COMMISSIONER SID MILLER</a:t>
            </a:r>
          </a:p>
        </p:txBody>
      </p:sp>
      <p:pic>
        <p:nvPicPr>
          <p:cNvPr id="26" name="Picture 25" descr="TDA-FN-SquareMeals-4c.ai">
            <a:extLst>
              <a:ext uri="{FF2B5EF4-FFF2-40B4-BE49-F238E27FC236}">
                <a16:creationId xmlns:a16="http://schemas.microsoft.com/office/drawing/2014/main" id="{21CD7A42-F271-094D-9365-7D9D1800A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6" y="5775377"/>
            <a:ext cx="1111436" cy="858836"/>
          </a:xfrm>
          <a:prstGeom prst="rect">
            <a:avLst/>
          </a:prstGeom>
        </p:spPr>
      </p:pic>
      <p:sp>
        <p:nvSpPr>
          <p:cNvPr id="27" name="TextBox 26">
            <a:extLst>
              <a:ext uri="{FF2B5EF4-FFF2-40B4-BE49-F238E27FC236}">
                <a16:creationId xmlns:a16="http://schemas.microsoft.com/office/drawing/2014/main" id="{A964B12F-B65D-2249-9733-93A6DD692E92}"/>
              </a:ext>
            </a:extLst>
          </p:cNvPr>
          <p:cNvSpPr txBox="1"/>
          <p:nvPr/>
        </p:nvSpPr>
        <p:spPr>
          <a:xfrm>
            <a:off x="2007465" y="6495327"/>
            <a:ext cx="5209946" cy="363818"/>
          </a:xfrm>
          <a:prstGeom prst="rect">
            <a:avLst/>
          </a:prstGeom>
          <a:noFill/>
          <a:effectLst/>
        </p:spPr>
        <p:txBody>
          <a:bodyPr wrap="square" rtlCol="0">
            <a:spAutoFit/>
          </a:bodyPr>
          <a:lstStyle/>
          <a:p>
            <a:pPr algn="ctr" defTabSz="403433"/>
            <a:r>
              <a:rPr lang="en-US" sz="882" dirty="0">
                <a:solidFill>
                  <a:prstClr val="white"/>
                </a:solidFill>
                <a:latin typeface="Arial" panose="020B0604020202020204" pitchFamily="34" charset="0"/>
                <a:cs typeface="Arial" panose="020B0604020202020204" pitchFamily="34" charset="0"/>
              </a:rPr>
              <a:t>This product was funded by USDA. </a:t>
            </a:r>
          </a:p>
          <a:p>
            <a:pPr algn="ctr" defTabSz="403433"/>
            <a:r>
              <a:rPr lang="en-US" sz="882" dirty="0">
                <a:solidFill>
                  <a:prstClr val="white"/>
                </a:solidFill>
                <a:latin typeface="Arial" panose="020B0604020202020204" pitchFamily="34" charset="0"/>
                <a:cs typeface="Arial" panose="020B0604020202020204" pitchFamily="34" charset="0"/>
              </a:rPr>
              <a:t>This institution is an equal opportunity provider.</a:t>
            </a:r>
          </a:p>
        </p:txBody>
      </p:sp>
      <p:sp>
        <p:nvSpPr>
          <p:cNvPr id="28" name="TextBox 27">
            <a:extLst>
              <a:ext uri="{FF2B5EF4-FFF2-40B4-BE49-F238E27FC236}">
                <a16:creationId xmlns:a16="http://schemas.microsoft.com/office/drawing/2014/main" id="{62F2C627-B2DF-5142-AFB0-00B0082BA5C1}"/>
              </a:ext>
            </a:extLst>
          </p:cNvPr>
          <p:cNvSpPr txBox="1"/>
          <p:nvPr/>
        </p:nvSpPr>
        <p:spPr>
          <a:xfrm>
            <a:off x="281926" y="6493427"/>
            <a:ext cx="2151932" cy="363818"/>
          </a:xfrm>
          <a:prstGeom prst="rect">
            <a:avLst/>
          </a:prstGeom>
          <a:noFill/>
        </p:spPr>
        <p:txBody>
          <a:bodyPr wrap="square" rtlCol="0">
            <a:spAutoFit/>
          </a:bodyPr>
          <a:lstStyle/>
          <a:p>
            <a:pPr defTabSz="403433"/>
            <a:r>
              <a:rPr lang="en-US" sz="882" dirty="0">
                <a:solidFill>
                  <a:prstClr val="white"/>
                </a:solidFill>
                <a:latin typeface="Arial" panose="020B0604020202020204" pitchFamily="34" charset="0"/>
                <a:cs typeface="Arial" panose="020B0604020202020204" pitchFamily="34" charset="0"/>
              </a:rPr>
              <a:t>Food and Nutrition Division</a:t>
            </a:r>
          </a:p>
          <a:p>
            <a:pPr defTabSz="403433"/>
            <a:r>
              <a:rPr lang="en-US" sz="882" dirty="0">
                <a:solidFill>
                  <a:prstClr val="white"/>
                </a:solidFill>
                <a:latin typeface="Arial" panose="020B0604020202020204" pitchFamily="34" charset="0"/>
                <a:cs typeface="Arial" panose="020B0604020202020204" pitchFamily="34" charset="0"/>
              </a:rPr>
              <a:t>National School Lunch Program</a:t>
            </a:r>
          </a:p>
        </p:txBody>
      </p:sp>
      <p:sp>
        <p:nvSpPr>
          <p:cNvPr id="29" name="TextBox 28">
            <a:extLst>
              <a:ext uri="{FF2B5EF4-FFF2-40B4-BE49-F238E27FC236}">
                <a16:creationId xmlns:a16="http://schemas.microsoft.com/office/drawing/2014/main" id="{4FFD913F-47E5-2D4D-85E8-ACEB233C519A}"/>
              </a:ext>
            </a:extLst>
          </p:cNvPr>
          <p:cNvSpPr txBox="1"/>
          <p:nvPr/>
        </p:nvSpPr>
        <p:spPr>
          <a:xfrm>
            <a:off x="6939948" y="6620138"/>
            <a:ext cx="1901701" cy="228076"/>
          </a:xfrm>
          <a:prstGeom prst="rect">
            <a:avLst/>
          </a:prstGeom>
          <a:noFill/>
        </p:spPr>
        <p:txBody>
          <a:bodyPr wrap="square" rtlCol="0">
            <a:spAutoFit/>
          </a:bodyPr>
          <a:lstStyle/>
          <a:p>
            <a:pPr algn="r" defTabSz="403433"/>
            <a:r>
              <a:rPr lang="en-US" sz="882" dirty="0">
                <a:solidFill>
                  <a:prstClr val="white"/>
                </a:solidFill>
                <a:latin typeface="Arial" panose="020B0604020202020204" pitchFamily="34" charset="0"/>
                <a:cs typeface="Arial" panose="020B0604020202020204" pitchFamily="34" charset="0"/>
              </a:rPr>
              <a:t>www.SquareMeals.org</a:t>
            </a:r>
          </a:p>
        </p:txBody>
      </p:sp>
      <p:pic>
        <p:nvPicPr>
          <p:cNvPr id="30" name="Picture 29" descr="Icon&#10;&#10;Description automatically generated">
            <a:extLst>
              <a:ext uri="{FF2B5EF4-FFF2-40B4-BE49-F238E27FC236}">
                <a16:creationId xmlns:a16="http://schemas.microsoft.com/office/drawing/2014/main" id="{DC84744C-2180-D445-88D3-4E7C11AF25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8213" y="6004784"/>
            <a:ext cx="494856" cy="480654"/>
          </a:xfrm>
          <a:prstGeom prst="rect">
            <a:avLst/>
          </a:prstGeom>
        </p:spPr>
      </p:pic>
      <p:sp>
        <p:nvSpPr>
          <p:cNvPr id="31" name="TextBox 30">
            <a:extLst>
              <a:ext uri="{FF2B5EF4-FFF2-40B4-BE49-F238E27FC236}">
                <a16:creationId xmlns:a16="http://schemas.microsoft.com/office/drawing/2014/main" id="{641730FB-5663-114D-8F3E-66C880341BB0}"/>
              </a:ext>
            </a:extLst>
          </p:cNvPr>
          <p:cNvSpPr txBox="1"/>
          <p:nvPr/>
        </p:nvSpPr>
        <p:spPr>
          <a:xfrm>
            <a:off x="7400607" y="6501042"/>
            <a:ext cx="1446152" cy="228076"/>
          </a:xfrm>
          <a:prstGeom prst="rect">
            <a:avLst/>
          </a:prstGeom>
          <a:noFill/>
        </p:spPr>
        <p:txBody>
          <a:bodyPr wrap="square" rtlCol="0">
            <a:spAutoFit/>
          </a:bodyPr>
          <a:lstStyle/>
          <a:p>
            <a:pPr algn="r" defTabSz="403433"/>
            <a:r>
              <a:rPr lang="en-US" sz="882" dirty="0">
                <a:solidFill>
                  <a:prstClr val="white"/>
                </a:solidFill>
                <a:latin typeface="Arial" panose="020B0604020202020204" pitchFamily="34" charset="0"/>
                <a:cs typeface="Arial" panose="020B0604020202020204" pitchFamily="34" charset="0"/>
              </a:rPr>
              <a:t>Updated 12/22/2020</a:t>
            </a:r>
          </a:p>
        </p:txBody>
      </p:sp>
    </p:spTree>
    <p:custDataLst>
      <p:tags r:id="rId1"/>
    </p:custDataLst>
    <p:extLst>
      <p:ext uri="{BB962C8B-B14F-4D97-AF65-F5344CB8AC3E}">
        <p14:creationId xmlns:p14="http://schemas.microsoft.com/office/powerpoint/2010/main" val="66302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3400" y="381000"/>
            <a:ext cx="8001000" cy="4267200"/>
          </a:xfrm>
          <a:prstGeom prst="roundRect">
            <a:avLst>
              <a:gd name="adj" fmla="val 0"/>
            </a:avLst>
          </a:prstGeom>
          <a:solidFill>
            <a:schemeClr val="bg1"/>
          </a:solidFill>
          <a:ln w="50800" cmpd="tri">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163037202"/>
              </p:ext>
            </p:extLst>
          </p:nvPr>
        </p:nvGraphicFramePr>
        <p:xfrm>
          <a:off x="609600" y="408318"/>
          <a:ext cx="7924800" cy="1525166"/>
        </p:xfrm>
        <a:graphic>
          <a:graphicData uri="http://schemas.openxmlformats.org/drawingml/2006/table">
            <a:tbl>
              <a:tblPr firstRow="1" bandRow="1">
                <a:tableStyleId>{F2DE63D5-997A-4646-A377-4702673A728D}</a:tableStyleId>
              </a:tblPr>
              <a:tblGrid>
                <a:gridCol w="11430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71807">
                <a:tc>
                  <a:txBody>
                    <a:bodyPr/>
                    <a:lstStyle/>
                    <a:p>
                      <a:r>
                        <a:rPr lang="en-US" sz="1400" dirty="0">
                          <a:solidFill>
                            <a:schemeClr val="bg1"/>
                          </a:solidFill>
                        </a:rPr>
                        <a:t>ICON</a:t>
                      </a:r>
                    </a:p>
                  </a:txBody>
                  <a:tcPr>
                    <a:lnR w="12700" cap="flat" cmpd="sng" algn="ctr">
                      <a:solidFill>
                        <a:schemeClr val="bg1"/>
                      </a:solidFill>
                      <a:prstDash val="solid"/>
                      <a:round/>
                      <a:headEnd type="none" w="med" len="med"/>
                      <a:tailEnd type="none" w="med" len="med"/>
                    </a:lnR>
                    <a:solidFill>
                      <a:srgbClr val="92D050"/>
                    </a:solidFill>
                  </a:tcPr>
                </a:tc>
                <a:tc>
                  <a:txBody>
                    <a:bodyPr/>
                    <a:lstStyle/>
                    <a:p>
                      <a:r>
                        <a:rPr lang="en-US" sz="1400" dirty="0"/>
                        <a:t>FUNCTION</a:t>
                      </a:r>
                    </a:p>
                  </a:txBody>
                  <a:tcPr>
                    <a:lnL w="12700" cap="flat" cmpd="sng" algn="ctr">
                      <a:solidFill>
                        <a:schemeClr val="bg1"/>
                      </a:solidFill>
                      <a:prstDash val="solid"/>
                      <a:round/>
                      <a:headEnd type="none" w="med" len="med"/>
                      <a:tailEnd type="none" w="med" len="med"/>
                    </a:lnL>
                    <a:solidFill>
                      <a:srgbClr val="92D050"/>
                    </a:solidFill>
                  </a:tcPr>
                </a:tc>
                <a:extLst>
                  <a:ext uri="{0D108BD9-81ED-4DB2-BD59-A6C34878D82A}">
                    <a16:rowId xmlns:a16="http://schemas.microsoft.com/office/drawing/2014/main" val="10000"/>
                  </a:ext>
                </a:extLst>
              </a:tr>
              <a:tr h="218827">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ATTACHMENT:</a:t>
                      </a:r>
                      <a:r>
                        <a:rPr lang="en-US" sz="1000" b="1" baseline="0" dirty="0"/>
                        <a:t> </a:t>
                      </a:r>
                      <a:r>
                        <a:rPr lang="en-US" sz="1000" baseline="0" dirty="0"/>
                        <a:t>Select this icon beside the corresponding question to upload a file as an attachment. </a:t>
                      </a:r>
                      <a:endParaRPr lang="en-US" sz="1000" b="0" dirty="0">
                        <a:solidFill>
                          <a:schemeClr val="tx1"/>
                        </a:solidFill>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458366">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ERROR: </a:t>
                      </a:r>
                      <a:r>
                        <a:rPr lang="en-US" sz="1000" b="0" i="0" u="none" strike="noStrike" kern="1200" baseline="0" dirty="0">
                          <a:solidFill>
                            <a:schemeClr val="tx1"/>
                          </a:solidFill>
                          <a:latin typeface="+mn-lt"/>
                          <a:ea typeface="+mn-ea"/>
                          <a:cs typeface="+mn-cs"/>
                        </a:rPr>
                        <a:t>Indicates that a question is in is error. The error process is initiated once a user selects the Validate button at the bottom of the form page. The form will remain in an error status until all required questions have been answered</a:t>
                      </a:r>
                      <a:endParaRPr lang="en-US" sz="1000" b="0" dirty="0">
                        <a:effectLst>
                          <a:outerShdw blurRad="38100" dist="38100" dir="2700000" algn="tl">
                            <a:srgbClr val="000000">
                              <a:alpha val="43137"/>
                            </a:srgbClr>
                          </a:outerShdw>
                        </a:effectLst>
                      </a:endParaRPr>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376515">
                <a:tc>
                  <a:txBody>
                    <a:bodyPr/>
                    <a:lstStyle/>
                    <a:p>
                      <a:endParaRPr lang="en-US" dirty="0"/>
                    </a:p>
                  </a:txBody>
                  <a:tcPr>
                    <a:lnR w="12700" cap="flat" cmpd="sng" algn="ctr">
                      <a:solidFill>
                        <a:schemeClr val="tx1">
                          <a:lumMod val="50000"/>
                          <a:lumOff val="50000"/>
                        </a:schemeClr>
                      </a:solidFill>
                      <a:prstDash val="solid"/>
                      <a:round/>
                      <a:headEnd type="none" w="med" len="med"/>
                      <a:tailEnd type="none" w="med" len="med"/>
                    </a:lnR>
                    <a:solidFill>
                      <a:schemeClr val="bg1"/>
                    </a:solidFill>
                  </a:tcPr>
                </a:tc>
                <a:tc>
                  <a:txBody>
                    <a:bodyPr/>
                    <a:lstStyle/>
                    <a:p>
                      <a:r>
                        <a:rPr lang="en-US" sz="1000" b="1" dirty="0"/>
                        <a:t>TOOL TIP:  </a:t>
                      </a:r>
                      <a:r>
                        <a:rPr lang="en-US" sz="1000" dirty="0"/>
                        <a:t>Hovering over the icon will briefly</a:t>
                      </a:r>
                      <a:r>
                        <a:rPr lang="en-US" sz="1000" baseline="0" dirty="0"/>
                        <a:t> display additional information that may aid in answering the review question. The user can also click the icon to display the information in a popup.</a:t>
                      </a:r>
                      <a:endParaRPr lang="en-US" sz="1000" dirty="0"/>
                    </a:p>
                  </a:txBody>
                  <a:tcPr>
                    <a:lnL w="12700" cap="flat" cmpd="sng" algn="ctr">
                      <a:solidFill>
                        <a:schemeClr val="tx1">
                          <a:lumMod val="50000"/>
                          <a:lumOff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Hexagon 4"/>
          <p:cNvSpPr/>
          <p:nvPr/>
        </p:nvSpPr>
        <p:spPr>
          <a:xfrm>
            <a:off x="1008600" y="1219200"/>
            <a:ext cx="242889" cy="228600"/>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Elephant" panose="02020904090505020303" pitchFamily="18" charset="0"/>
              </a:rPr>
              <a:t>!</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a:off x="1030064" y="711301"/>
            <a:ext cx="208461" cy="294721"/>
          </a:xfrm>
          <a:prstGeom prst="rect">
            <a:avLst/>
          </a:prstGeom>
          <a:solidFill>
            <a:srgbClr val="00B0F0"/>
          </a:solidFill>
          <a:ln>
            <a:noFill/>
          </a:ln>
        </p:spPr>
      </p:pic>
      <p:sp>
        <p:nvSpPr>
          <p:cNvPr id="7" name="TextBox 6"/>
          <p:cNvSpPr txBox="1"/>
          <p:nvPr/>
        </p:nvSpPr>
        <p:spPr>
          <a:xfrm>
            <a:off x="4533900" y="457200"/>
            <a:ext cx="3848100" cy="369332"/>
          </a:xfrm>
          <a:prstGeom prst="rect">
            <a:avLst/>
          </a:prstGeom>
          <a:noFill/>
        </p:spPr>
        <p:txBody>
          <a:bodyPr wrap="square" rtlCol="0">
            <a:spAutoFit/>
          </a:bodyPr>
          <a:lstStyle/>
          <a:p>
            <a:endParaRPr lang="en-US" dirty="0"/>
          </a:p>
        </p:txBody>
      </p:sp>
      <p:sp>
        <p:nvSpPr>
          <p:cNvPr id="9" name="Oval 8"/>
          <p:cNvSpPr/>
          <p:nvPr/>
        </p:nvSpPr>
        <p:spPr>
          <a:xfrm>
            <a:off x="1043050" y="1600200"/>
            <a:ext cx="236395" cy="2667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Cond" panose="020B0706030402020204" pitchFamily="34" charset="0"/>
                <a:cs typeface="Aharoni" panose="02010803020104030203" pitchFamily="2" charset="-79"/>
              </a:rPr>
              <a:t>?</a:t>
            </a:r>
          </a:p>
        </p:txBody>
      </p:sp>
      <p:graphicFrame>
        <p:nvGraphicFramePr>
          <p:cNvPr id="10" name="Table 9"/>
          <p:cNvGraphicFramePr>
            <a:graphicFrameLocks noGrp="1"/>
          </p:cNvGraphicFramePr>
          <p:nvPr>
            <p:extLst>
              <p:ext uri="{D42A27DB-BD31-4B8C-83A1-F6EECF244321}">
                <p14:modId xmlns:p14="http://schemas.microsoft.com/office/powerpoint/2010/main" val="2985053041"/>
              </p:ext>
            </p:extLst>
          </p:nvPr>
        </p:nvGraphicFramePr>
        <p:xfrm>
          <a:off x="609600" y="2012294"/>
          <a:ext cx="7924800" cy="2409396"/>
        </p:xfrm>
        <a:graphic>
          <a:graphicData uri="http://schemas.openxmlformats.org/drawingml/2006/table">
            <a:tbl>
              <a:tblPr firstRow="1" bandRow="1">
                <a:tableStyleId>{10A1B5D5-9B99-4C35-A422-299274C87663}</a:tableStyleId>
              </a:tblPr>
              <a:tblGrid>
                <a:gridCol w="1163956">
                  <a:extLst>
                    <a:ext uri="{9D8B030D-6E8A-4147-A177-3AD203B41FA5}">
                      <a16:colId xmlns:a16="http://schemas.microsoft.com/office/drawing/2014/main" val="20000"/>
                    </a:ext>
                  </a:extLst>
                </a:gridCol>
                <a:gridCol w="6760844">
                  <a:extLst>
                    <a:ext uri="{9D8B030D-6E8A-4147-A177-3AD203B41FA5}">
                      <a16:colId xmlns:a16="http://schemas.microsoft.com/office/drawing/2014/main" val="20001"/>
                    </a:ext>
                  </a:extLst>
                </a:gridCol>
              </a:tblGrid>
              <a:tr h="349906">
                <a:tc>
                  <a:txBody>
                    <a:bodyPr/>
                    <a:lstStyle/>
                    <a:p>
                      <a:r>
                        <a:rPr lang="en-US" sz="1400" dirty="0"/>
                        <a:t>WORDS</a:t>
                      </a:r>
                    </a:p>
                  </a:txBody>
                  <a:tcP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r>
                        <a:rPr lang="en-US" sz="1400" dirty="0"/>
                        <a:t>DEFINITION</a:t>
                      </a:r>
                    </a:p>
                  </a:txBody>
                  <a:tcP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10000"/>
                  </a:ext>
                </a:extLst>
              </a:tr>
              <a:tr h="438317">
                <a:tc>
                  <a:txBody>
                    <a:bodyPr/>
                    <a:lstStyle/>
                    <a:p>
                      <a:r>
                        <a:rPr lang="en-US" sz="1200" b="1" dirty="0"/>
                        <a:t>VIEW</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View only, no changes are possible</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40391">
                <a:tc>
                  <a:txBody>
                    <a:bodyPr/>
                    <a:lstStyle/>
                    <a:p>
                      <a:r>
                        <a:rPr lang="en-US" sz="1200" b="1" dirty="0"/>
                        <a:t>MODIFY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Edit, make changes</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540391">
                <a:tc>
                  <a:txBody>
                    <a:bodyPr/>
                    <a:lstStyle/>
                    <a:p>
                      <a:r>
                        <a:rPr lang="en-US" sz="1200" b="1" dirty="0"/>
                        <a:t>DETAIL</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Opens</a:t>
                      </a:r>
                      <a:r>
                        <a:rPr lang="en-US" sz="1200" baseline="0" dirty="0"/>
                        <a:t> selected parts of the review</a:t>
                      </a:r>
                      <a:endParaRPr lang="en-US" sz="1200" dirty="0"/>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r h="540391">
                <a:tc>
                  <a:txBody>
                    <a:bodyPr/>
                    <a:lstStyle/>
                    <a:p>
                      <a:r>
                        <a:rPr lang="en-US" sz="1200" b="1" dirty="0"/>
                        <a:t>AGENCY</a:t>
                      </a:r>
                    </a:p>
                  </a:txBody>
                  <a:tcPr>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r>
                        <a:rPr lang="en-US" sz="1200" dirty="0"/>
                        <a:t>Contracting  Entity</a:t>
                      </a:r>
                    </a:p>
                  </a:txBody>
                  <a:tcPr>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8521518"/>
      </p:ext>
    </p:extLst>
  </p:cSld>
  <p:clrMapOvr>
    <a:masterClrMapping/>
  </p:clrMapOvr>
  <p:transition spd="slow" advTm="304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5289"/>
            <a:ext cx="8001000" cy="4329112"/>
          </a:xfrm>
          <a:prstGeom prst="rect">
            <a:avLst/>
          </a:prstGeom>
          <a:noFill/>
          <a:ln w="50800" cap="rnd" cmpd="tri">
            <a:solidFill>
              <a:srgbClr val="EAEAEA"/>
            </a:solidFill>
            <a:miter lim="800000"/>
            <a:headEnd/>
            <a:tailEnd/>
          </a:ln>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2209800" y="685800"/>
            <a:ext cx="685800" cy="304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ounded Rectangle 3"/>
          <p:cNvSpPr/>
          <p:nvPr/>
        </p:nvSpPr>
        <p:spPr>
          <a:xfrm>
            <a:off x="5257800" y="1676400"/>
            <a:ext cx="1066800" cy="685800"/>
          </a:xfrm>
          <a:prstGeom prst="roundRect">
            <a:avLst>
              <a:gd name="adj" fmla="val 13334"/>
            </a:avLst>
          </a:prstGeom>
          <a:gradFill>
            <a:gsLst>
              <a:gs pos="0">
                <a:schemeClr val="accent3">
                  <a:lumMod val="40000"/>
                  <a:lumOff val="60000"/>
                </a:schemeClr>
              </a:gs>
              <a:gs pos="50000">
                <a:srgbClr val="92D050"/>
              </a:gs>
              <a:gs pos="100000">
                <a:schemeClr val="accent3">
                  <a:lumMod val="40000"/>
                  <a:lumOff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7557073"/>
      </p:ext>
    </p:extLst>
  </p:cSld>
  <p:clrMapOvr>
    <a:masterClrMapping/>
  </p:clrMapOvr>
  <p:transition spd="slow" advTm="86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2520"/>
          <a:stretch/>
        </p:blipFill>
        <p:spPr>
          <a:xfrm>
            <a:off x="533400" y="454052"/>
            <a:ext cx="8001000" cy="4194148"/>
          </a:xfrm>
          <a:prstGeom prst="rect">
            <a:avLst/>
          </a:prstGeom>
          <a:ln w="50800" cmpd="tri">
            <a:solidFill>
              <a:srgbClr val="B2B2B2"/>
            </a:solidFill>
          </a:ln>
        </p:spPr>
      </p:pic>
      <p:sp>
        <p:nvSpPr>
          <p:cNvPr id="3" name="Rounded Rectangle 2"/>
          <p:cNvSpPr/>
          <p:nvPr/>
        </p:nvSpPr>
        <p:spPr>
          <a:xfrm>
            <a:off x="762000" y="1371600"/>
            <a:ext cx="1219200" cy="2286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6227755"/>
      </p:ext>
    </p:extLst>
  </p:cSld>
  <p:clrMapOvr>
    <a:masterClrMapping/>
  </p:clrMapOvr>
  <p:transition spd="slow" advTm="902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104" b="21070"/>
          <a:stretch/>
        </p:blipFill>
        <p:spPr>
          <a:xfrm>
            <a:off x="533400" y="457200"/>
            <a:ext cx="8001000" cy="4244767"/>
          </a:xfrm>
          <a:prstGeom prst="rect">
            <a:avLst/>
          </a:prstGeom>
          <a:ln w="50800" cmpd="tri">
            <a:solidFill>
              <a:srgbClr val="B2B2B2"/>
            </a:solidFill>
          </a:ln>
        </p:spPr>
      </p:pic>
      <p:sp>
        <p:nvSpPr>
          <p:cNvPr id="4" name="Rectangle 3"/>
          <p:cNvSpPr/>
          <p:nvPr/>
        </p:nvSpPr>
        <p:spPr>
          <a:xfrm>
            <a:off x="838200" y="1752600"/>
            <a:ext cx="7239000" cy="82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1104900" y="3520867"/>
            <a:ext cx="228600" cy="381000"/>
          </a:xfrm>
          <a:prstGeom prst="upArrow">
            <a:avLst>
              <a:gd name="adj1" fmla="val 35046"/>
              <a:gd name="adj2" fmla="val 124766"/>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Rounded Rectangle 6"/>
          <p:cNvSpPr/>
          <p:nvPr/>
        </p:nvSpPr>
        <p:spPr>
          <a:xfrm>
            <a:off x="7391400" y="2971800"/>
            <a:ext cx="533400" cy="930067"/>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2322923"/>
      </p:ext>
    </p:extLst>
  </p:cSld>
  <p:clrMapOvr>
    <a:masterClrMapping/>
  </p:clrMapOvr>
  <p:transition spd="slow" advTm="204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53527" y="457200"/>
            <a:ext cx="7980873" cy="4191000"/>
          </a:xfrm>
          <a:prstGeom prst="rect">
            <a:avLst/>
          </a:prstGeom>
          <a:ln w="50800" cmpd="tri">
            <a:solidFill>
              <a:srgbClr val="B2B2B2"/>
            </a:solidFill>
          </a:ln>
          <a:effectLst>
            <a:softEdge rad="12700"/>
          </a:effectLst>
        </p:spPr>
      </p:pic>
      <p:sp>
        <p:nvSpPr>
          <p:cNvPr id="3" name="Rounded Rectangle 2"/>
          <p:cNvSpPr/>
          <p:nvPr/>
        </p:nvSpPr>
        <p:spPr>
          <a:xfrm>
            <a:off x="762000" y="457200"/>
            <a:ext cx="20737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cxnSp>
        <p:nvCxnSpPr>
          <p:cNvPr id="5" name="Straight Connector 4"/>
          <p:cNvCxnSpPr/>
          <p:nvPr/>
        </p:nvCxnSpPr>
        <p:spPr>
          <a:xfrm>
            <a:off x="2743200" y="1371600"/>
            <a:ext cx="5410200" cy="0"/>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43200" y="533400"/>
            <a:ext cx="5470021" cy="11394"/>
          </a:xfrm>
          <a:prstGeom prst="line">
            <a:avLst/>
          </a:prstGeom>
          <a:ln w="857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8077200" y="489307"/>
            <a:ext cx="228600" cy="9030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Left Arrow Callout 9"/>
          <p:cNvSpPr/>
          <p:nvPr/>
        </p:nvSpPr>
        <p:spPr>
          <a:xfrm>
            <a:off x="2438399" y="510021"/>
            <a:ext cx="1590195" cy="861579"/>
          </a:xfrm>
          <a:prstGeom prst="lef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prstClr val="black"/>
                </a:solidFill>
              </a:rPr>
              <a:t>SCHOOL </a:t>
            </a:r>
          </a:p>
          <a:p>
            <a:pPr algn="r"/>
            <a:r>
              <a:rPr lang="en-US" sz="1000" b="1" dirty="0">
                <a:solidFill>
                  <a:prstClr val="black"/>
                </a:solidFill>
              </a:rPr>
              <a:t>INFORMATION:</a:t>
            </a:r>
          </a:p>
        </p:txBody>
      </p:sp>
      <p:sp>
        <p:nvSpPr>
          <p:cNvPr id="11" name="Right Arrow Callout 10"/>
          <p:cNvSpPr/>
          <p:nvPr/>
        </p:nvSpPr>
        <p:spPr>
          <a:xfrm>
            <a:off x="4058859" y="517020"/>
            <a:ext cx="1390891" cy="861579"/>
          </a:xfrm>
          <a:prstGeom prst="rightArrowCallout">
            <a:avLst/>
          </a:prstGeom>
          <a:solidFill>
            <a:schemeClr val="accent5">
              <a:lumMod val="20000"/>
              <a:lumOff val="80000"/>
            </a:schemeClr>
          </a:solidFill>
          <a:ln>
            <a:solidFill>
              <a:srgbClr val="0000FF"/>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prstClr val="black"/>
                </a:solidFill>
              </a:rPr>
              <a:t>IMPORTANT</a:t>
            </a:r>
          </a:p>
          <a:p>
            <a:r>
              <a:rPr lang="en-US" sz="1000" b="1" dirty="0">
                <a:solidFill>
                  <a:prstClr val="black"/>
                </a:solidFill>
              </a:rPr>
              <a:t>DATES</a:t>
            </a:r>
            <a:r>
              <a:rPr lang="en-US" sz="1200" b="1" dirty="0">
                <a:solidFill>
                  <a:prstClr val="black"/>
                </a:solidFill>
              </a:rPr>
              <a:t>:</a:t>
            </a:r>
          </a:p>
        </p:txBody>
      </p:sp>
      <p:sp>
        <p:nvSpPr>
          <p:cNvPr id="4" name="Rounded Rectangle 3"/>
          <p:cNvSpPr/>
          <p:nvPr/>
        </p:nvSpPr>
        <p:spPr>
          <a:xfrm>
            <a:off x="762000" y="1378599"/>
            <a:ext cx="7451221" cy="602601"/>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7" name="Rounded Rectangle 6"/>
          <p:cNvSpPr/>
          <p:nvPr/>
        </p:nvSpPr>
        <p:spPr>
          <a:xfrm>
            <a:off x="762000" y="2743200"/>
            <a:ext cx="7543800" cy="1447800"/>
          </a:xfrm>
          <a:prstGeom prst="roundRect">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8883212"/>
      </p:ext>
    </p:extLst>
  </p:cSld>
  <p:clrMapOvr>
    <a:masterClrMapping/>
  </p:clrMapOvr>
  <p:transition spd="slow" advTm="7009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4" grpId="0" animBg="1"/>
      <p:bldP spid="4"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20697"/>
          <a:stretch/>
        </p:blipFill>
        <p:spPr>
          <a:xfrm>
            <a:off x="533400" y="457200"/>
            <a:ext cx="8000999" cy="4191000"/>
          </a:xfrm>
          <a:prstGeom prst="rect">
            <a:avLst/>
          </a:prstGeom>
          <a:ln w="50800" cap="sq" cmpd="tri">
            <a:solidFill>
              <a:schemeClr val="bg1">
                <a:lumMod val="95000"/>
              </a:schemeClr>
            </a:solidFill>
            <a:prstDash val="solid"/>
            <a:miter lim="800000"/>
          </a:ln>
          <a:effectLst>
            <a:innerShdw blurRad="76200">
              <a:srgbClr val="000000"/>
            </a:innerShdw>
          </a:effectLst>
        </p:spPr>
      </p:pic>
      <p:sp>
        <p:nvSpPr>
          <p:cNvPr id="4" name="Rectangle 3"/>
          <p:cNvSpPr/>
          <p:nvPr/>
        </p:nvSpPr>
        <p:spPr>
          <a:xfrm>
            <a:off x="533398" y="4114800"/>
            <a:ext cx="8000999" cy="50292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ounded Rectangle 4"/>
          <p:cNvSpPr/>
          <p:nvPr/>
        </p:nvSpPr>
        <p:spPr>
          <a:xfrm>
            <a:off x="685800" y="457200"/>
            <a:ext cx="2149979"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3" name="Rectangle 2"/>
          <p:cNvSpPr/>
          <p:nvPr/>
        </p:nvSpPr>
        <p:spPr>
          <a:xfrm>
            <a:off x="533399" y="457200"/>
            <a:ext cx="8000999" cy="350520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Up Arrow 7"/>
          <p:cNvSpPr/>
          <p:nvPr/>
        </p:nvSpPr>
        <p:spPr>
          <a:xfrm>
            <a:off x="1029586" y="4059777"/>
            <a:ext cx="152400" cy="251460"/>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4304892"/>
      </p:ext>
    </p:extLst>
  </p:cSld>
  <p:clrMapOvr>
    <a:masterClrMapping/>
  </p:clrMapOvr>
  <p:transition spd="slow" advTm="127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9"/>
                </p:tgtEl>
              </p:cMediaNode>
            </p:audio>
          </p:childTnLst>
        </p:cTn>
      </p:par>
    </p:tnLst>
    <p:bldLst>
      <p:bldP spid="4" grpId="0" animBg="1"/>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57201"/>
            <a:ext cx="8001000" cy="4191000"/>
          </a:xfrm>
          <a:prstGeom prst="rect">
            <a:avLst/>
          </a:prstGeom>
          <a:noFill/>
          <a:ln w="50800" cmpd="tri">
            <a:solidFill>
              <a:schemeClr val="accent6">
                <a:lumMod val="20000"/>
                <a:lumOff val="8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838200" y="1828800"/>
            <a:ext cx="7391400" cy="914400"/>
          </a:xfrm>
          <a:prstGeom prst="roundRect">
            <a:avLst>
              <a:gd name="adj" fmla="val 81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5" name="Oval 4"/>
          <p:cNvSpPr/>
          <p:nvPr/>
        </p:nvSpPr>
        <p:spPr>
          <a:xfrm>
            <a:off x="3581400" y="3149600"/>
            <a:ext cx="1828800" cy="355600"/>
          </a:xfrm>
          <a:prstGeom prst="ellipse">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Up Arrow 5"/>
          <p:cNvSpPr/>
          <p:nvPr/>
        </p:nvSpPr>
        <p:spPr>
          <a:xfrm>
            <a:off x="4876800" y="4114800"/>
            <a:ext cx="304800" cy="3810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18866048"/>
      </p:ext>
    </p:extLst>
  </p:cSld>
  <p:clrMapOvr>
    <a:masterClrMapping/>
  </p:clrMapOvr>
  <p:transition spd="slow" advTm="230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a:fillRect l="-7000" t="-11000" r="-7000" b="-13000"/>
          </a:stretch>
        </a:blipFill>
        <a:effectLst/>
      </p:bgPr>
    </p:bg>
    <p:spTree>
      <p:nvGrpSpPr>
        <p:cNvPr id="1" name=""/>
        <p:cNvGrpSpPr/>
        <p:nvPr/>
      </p:nvGrpSpPr>
      <p:grpSpPr>
        <a:xfrm>
          <a:off x="0" y="0"/>
          <a:ext cx="0" cy="0"/>
          <a:chOff x="0" y="0"/>
          <a:chExt cx="0" cy="0"/>
        </a:xfrm>
      </p:grpSpPr>
      <p:pic>
        <p:nvPicPr>
          <p:cNvPr id="2050" name="Picture 2" descr="C:\Users\hvalin\Pictures\AR CE\review attachments brows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57199"/>
            <a:ext cx="8001000" cy="4191001"/>
          </a:xfrm>
          <a:prstGeom prst="rect">
            <a:avLst/>
          </a:prstGeom>
          <a:noFill/>
          <a:ln w="50800" cmpd="tri">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38200" y="1905000"/>
            <a:ext cx="739140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700"/>
              </a:lnSpc>
              <a:spcBef>
                <a:spcPts val="50"/>
              </a:spcBef>
              <a:spcAft>
                <a:spcPts val="100"/>
              </a:spcAft>
            </a:pPr>
            <a:r>
              <a:rPr lang="en-US" sz="800" dirty="0">
                <a:solidFill>
                  <a:prstClr val="black"/>
                </a:solidFill>
                <a:cs typeface="Arial" panose="020B0604020202020204" pitchFamily="34" charset="0"/>
              </a:rPr>
              <a:t>01234     Status: Active</a:t>
            </a:r>
          </a:p>
          <a:p>
            <a:pPr>
              <a:lnSpc>
                <a:spcPts val="700"/>
              </a:lnSpc>
              <a:spcBef>
                <a:spcPts val="50"/>
              </a:spcBef>
              <a:spcAft>
                <a:spcPts val="100"/>
              </a:spcAft>
            </a:pPr>
            <a:r>
              <a:rPr lang="en-US" sz="800" b="1" dirty="0">
                <a:solidFill>
                  <a:prstClr val="black"/>
                </a:solidFill>
                <a:cs typeface="Arial" panose="020B0604020202020204" pitchFamily="34" charset="0"/>
              </a:rPr>
              <a:t>ANYWHERE ISD</a:t>
            </a:r>
          </a:p>
          <a:p>
            <a:pPr>
              <a:lnSpc>
                <a:spcPts val="700"/>
              </a:lnSpc>
              <a:spcBef>
                <a:spcPts val="50"/>
              </a:spcBef>
              <a:spcAft>
                <a:spcPts val="100"/>
              </a:spcAft>
            </a:pPr>
            <a:r>
              <a:rPr lang="en-US" sz="800" dirty="0">
                <a:solidFill>
                  <a:prstClr val="black"/>
                </a:solidFill>
                <a:cs typeface="Arial" panose="020B0604020202020204" pitchFamily="34" charset="0"/>
              </a:rPr>
              <a:t>DBA:</a:t>
            </a:r>
          </a:p>
          <a:p>
            <a:pPr>
              <a:lnSpc>
                <a:spcPts val="700"/>
              </a:lnSpc>
              <a:spcBef>
                <a:spcPts val="50"/>
              </a:spcBef>
              <a:spcAft>
                <a:spcPts val="100"/>
              </a:spcAft>
            </a:pPr>
            <a:r>
              <a:rPr lang="en-US" sz="800" dirty="0">
                <a:solidFill>
                  <a:prstClr val="black"/>
                </a:solidFill>
                <a:cs typeface="Arial" panose="020B0604020202020204" pitchFamily="34" charset="0"/>
              </a:rPr>
              <a:t>1 Main ST</a:t>
            </a:r>
          </a:p>
          <a:p>
            <a:pPr>
              <a:lnSpc>
                <a:spcPts val="700"/>
              </a:lnSpc>
              <a:spcBef>
                <a:spcPts val="50"/>
              </a:spcBef>
              <a:spcAft>
                <a:spcPts val="100"/>
              </a:spcAft>
            </a:pPr>
            <a:r>
              <a:rPr lang="en-US" sz="800" dirty="0">
                <a:solidFill>
                  <a:prstClr val="black"/>
                </a:solidFill>
                <a:cs typeface="Arial" panose="020B0604020202020204" pitchFamily="34" charset="0"/>
              </a:rPr>
              <a:t>Anywhere, US 12345</a:t>
            </a:r>
          </a:p>
          <a:p>
            <a:pPr>
              <a:lnSpc>
                <a:spcPts val="700"/>
              </a:lnSpc>
              <a:spcBef>
                <a:spcPts val="50"/>
              </a:spcBef>
              <a:spcAft>
                <a:spcPts val="100"/>
              </a:spcAft>
            </a:pPr>
            <a:r>
              <a:rPr lang="en-US" sz="800" dirty="0">
                <a:solidFill>
                  <a:prstClr val="black"/>
                </a:solidFill>
                <a:cs typeface="Arial" panose="020B0604020202020204" pitchFamily="34" charset="0"/>
              </a:rPr>
              <a:t>County District Code : 123-456</a:t>
            </a:r>
          </a:p>
          <a:p>
            <a:pPr>
              <a:lnSpc>
                <a:spcPts val="700"/>
              </a:lnSpc>
              <a:spcBef>
                <a:spcPts val="50"/>
              </a:spcBef>
              <a:spcAft>
                <a:spcPts val="100"/>
              </a:spcAft>
            </a:pPr>
            <a:r>
              <a:rPr lang="en-US" sz="800" dirty="0">
                <a:solidFill>
                  <a:prstClr val="black"/>
                </a:solidFill>
                <a:cs typeface="Arial" panose="020B0604020202020204" pitchFamily="34" charset="0"/>
              </a:rPr>
              <a:t>ESC Region: 1</a:t>
            </a:r>
          </a:p>
        </p:txBody>
      </p:sp>
      <p:sp>
        <p:nvSpPr>
          <p:cNvPr id="4" name="Up Arrow 3"/>
          <p:cNvSpPr/>
          <p:nvPr/>
        </p:nvSpPr>
        <p:spPr>
          <a:xfrm>
            <a:off x="7315200" y="3276600"/>
            <a:ext cx="304800" cy="381000"/>
          </a:xfrm>
          <a:prstGeom prst="upArrow">
            <a:avLst>
              <a:gd name="adj1" fmla="val 27143"/>
              <a:gd name="adj2" fmla="val 74444"/>
            </a:avLst>
          </a:prstGeom>
          <a:solidFill>
            <a:srgbClr val="FFFF00"/>
          </a:solidFill>
          <a:ln>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0168714"/>
      </p:ext>
    </p:extLst>
  </p:cSld>
  <p:clrMapOvr>
    <a:masterClrMapping/>
  </p:clrMapOvr>
  <p:transition spd="slow" advTm="84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TIMING" val="|7.8|2.6|1.4"/>
</p:tagLst>
</file>

<file path=ppt/tags/tag11.xml><?xml version="1.0" encoding="utf-8"?>
<p:tagLst xmlns:a="http://schemas.openxmlformats.org/drawingml/2006/main" xmlns:r="http://schemas.openxmlformats.org/officeDocument/2006/relationships" xmlns:p="http://schemas.openxmlformats.org/presentationml/2006/main">
  <p:tag name="TIMING" val="|5.8|3.9|3.1|3.4|0.5"/>
</p:tagLst>
</file>

<file path=ppt/tags/tag12.xml><?xml version="1.0" encoding="utf-8"?>
<p:tagLst xmlns:a="http://schemas.openxmlformats.org/drawingml/2006/main" xmlns:r="http://schemas.openxmlformats.org/officeDocument/2006/relationships" xmlns:p="http://schemas.openxmlformats.org/presentationml/2006/main">
  <p:tag name="TIMING" val="|9.9"/>
</p:tagLst>
</file>

<file path=ppt/tags/tag13.xml><?xml version="1.0" encoding="utf-8"?>
<p:tagLst xmlns:a="http://schemas.openxmlformats.org/drawingml/2006/main" xmlns:r="http://schemas.openxmlformats.org/officeDocument/2006/relationships" xmlns:p="http://schemas.openxmlformats.org/presentationml/2006/main">
  <p:tag name="TIMING" val="|6|19.4|6.6|1.2"/>
</p:tagLst>
</file>

<file path=ppt/tags/tag14.xml><?xml version="1.0" encoding="utf-8"?>
<p:tagLst xmlns:a="http://schemas.openxmlformats.org/drawingml/2006/main" xmlns:r="http://schemas.openxmlformats.org/officeDocument/2006/relationships" xmlns:p="http://schemas.openxmlformats.org/presentationml/2006/main">
  <p:tag name="TIMING" val="|4.4|2.1|2.9|0.5|5.4|2.1|0.8|15.2|0.6"/>
</p:tagLst>
</file>

<file path=ppt/tags/tag15.xml><?xml version="1.0" encoding="utf-8"?>
<p:tagLst xmlns:a="http://schemas.openxmlformats.org/drawingml/2006/main" xmlns:r="http://schemas.openxmlformats.org/officeDocument/2006/relationships" xmlns:p="http://schemas.openxmlformats.org/presentationml/2006/main">
  <p:tag name="TIMING" val="|4.5"/>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14.6"/>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5.8"/>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ags/tag5.xml><?xml version="1.0" encoding="utf-8"?>
<p:tagLst xmlns:a="http://schemas.openxmlformats.org/drawingml/2006/main" xmlns:r="http://schemas.openxmlformats.org/officeDocument/2006/relationships" xmlns:p="http://schemas.openxmlformats.org/presentationml/2006/main">
  <p:tag name="TIMING" val="|6.9|8"/>
</p:tagLst>
</file>

<file path=ppt/tags/tag6.xml><?xml version="1.0" encoding="utf-8"?>
<p:tagLst xmlns:a="http://schemas.openxmlformats.org/drawingml/2006/main" xmlns:r="http://schemas.openxmlformats.org/officeDocument/2006/relationships" xmlns:p="http://schemas.openxmlformats.org/presentationml/2006/main">
  <p:tag name="TIMING" val="|17|7.8|14.8|19.5"/>
</p:tagLst>
</file>

<file path=ppt/tags/tag7.xml><?xml version="1.0" encoding="utf-8"?>
<p:tagLst xmlns:a="http://schemas.openxmlformats.org/drawingml/2006/main" xmlns:r="http://schemas.openxmlformats.org/officeDocument/2006/relationships" xmlns:p="http://schemas.openxmlformats.org/presentationml/2006/main">
  <p:tag name="TIMING" val="|5.5|3"/>
</p:tagLst>
</file>

<file path=ppt/tags/tag8.xml><?xml version="1.0" encoding="utf-8"?>
<p:tagLst xmlns:a="http://schemas.openxmlformats.org/drawingml/2006/main" xmlns:r="http://schemas.openxmlformats.org/officeDocument/2006/relationships" xmlns:p="http://schemas.openxmlformats.org/presentationml/2006/main">
  <p:tag name="TIMING" val="|12.4|6|0.8"/>
</p:tagLst>
</file>

<file path=ppt/tags/tag9.xml><?xml version="1.0" encoding="utf-8"?>
<p:tagLst xmlns:a="http://schemas.openxmlformats.org/drawingml/2006/main" xmlns:r="http://schemas.openxmlformats.org/officeDocument/2006/relationships" xmlns:p="http://schemas.openxmlformats.org/presentationml/2006/main">
  <p:tag name="TIMING" val="|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1407</Words>
  <Application>Microsoft Office PowerPoint</Application>
  <PresentationFormat>On-screen Show (4:3)</PresentationFormat>
  <Paragraphs>198</Paragraphs>
  <Slides>16</Slides>
  <Notes>16</Notes>
  <HiddenSlides>0</HiddenSlides>
  <MMClips>15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Arial</vt:lpstr>
      <vt:lpstr>Arial Black</vt:lpstr>
      <vt:lpstr>Calibri</vt:lpstr>
      <vt:lpstr>Calibri Light</vt:lpstr>
      <vt:lpstr>Elephant</vt:lpstr>
      <vt:lpstr>Franklin Gothic Demi Cond</vt:lpstr>
      <vt:lpstr>Rockwell</vt:lpstr>
      <vt:lpstr>Office Theme</vt:lpstr>
      <vt:lpstr>1_Office Theme</vt:lpstr>
      <vt:lpstr>2_Office Theme</vt:lpstr>
      <vt:lpstr>3_Office Theme</vt:lpstr>
      <vt:lpstr>Administrative Review (AR)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Review (AR)</dc:title>
  <dc:creator>Hannah VerValin</dc:creator>
  <cp:lastModifiedBy>Helen Idzorek</cp:lastModifiedBy>
  <cp:revision>34</cp:revision>
  <cp:lastPrinted>2014-07-28T14:06:51Z</cp:lastPrinted>
  <dcterms:created xsi:type="dcterms:W3CDTF">2014-07-21T15:22:36Z</dcterms:created>
  <dcterms:modified xsi:type="dcterms:W3CDTF">2020-12-22T15:22:20Z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F88D1335-D69B-47DA-A2B1-BB93A3AEC3A2</vt:lpwstr>
  </property>
  <property fmtid="{D5CDD505-2E9C-101B-9397-08002B2CF9AE}" pid="3" name="ArticulatePath">
    <vt:lpwstr>Administrative Review (AR) for CEs Review Attachments V4</vt:lpwstr>
  </property>
</Properties>
</file>