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8" r:id="rId4"/>
    <p:sldId id="260" r:id="rId5"/>
    <p:sldId id="261" r:id="rId6"/>
    <p:sldId id="262" r:id="rId7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6"/>
    <p:restoredTop sz="92703"/>
  </p:normalViewPr>
  <p:slideViewPr>
    <p:cSldViewPr>
      <p:cViewPr>
        <p:scale>
          <a:sx n="78" d="100"/>
          <a:sy n="78" d="100"/>
        </p:scale>
        <p:origin x="1824" y="-116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37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6EE0B-38A4-914A-87CD-FEB401472945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EA315-D09E-4F48-A2A0-044170E5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3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EA315-D09E-4F48-A2A0-044170E57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7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EA315-D09E-4F48-A2A0-044170E57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EA315-D09E-4F48-A2A0-044170E57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E62ACB0-CF66-1E48-B3E8-E97799DBB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47244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“Gear Up” Monthly Menu Calendar – </a:t>
            </a:r>
            <a:r>
              <a:rPr lang="en-US" baseline="0" dirty="0"/>
              <a:t>March 2023</a:t>
            </a:r>
            <a:endParaRPr lang="en-US" dirty="0"/>
          </a:p>
        </p:txBody>
      </p:sp>
      <p:pic>
        <p:nvPicPr>
          <p:cNvPr id="3" name="Monthly Layout" descr="Gear Up - March 2023 Monthly Menu Calendar">
            <a:extLst>
              <a:ext uri="{FF2B5EF4-FFF2-40B4-BE49-F238E27FC236}">
                <a16:creationId xmlns:a16="http://schemas.microsoft.com/office/drawing/2014/main" id="{B22242DC-3E5C-BF4A-BD90-D14D684B6E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1" y="0"/>
            <a:ext cx="10054457" cy="7772400"/>
          </a:xfrm>
          <a:prstGeom prst="rect">
            <a:avLst/>
          </a:prstGeom>
        </p:spPr>
      </p:pic>
      <p:sp>
        <p:nvSpPr>
          <p:cNvPr id="28" name="School Name Placeholder" descr="This is our district's menu calendar for the Month of March 2023.">
            <a:extLst>
              <a:ext uri="{FF2B5EF4-FFF2-40B4-BE49-F238E27FC236}">
                <a16:creationId xmlns:a16="http://schemas.microsoft.com/office/drawing/2014/main" id="{F80E81FB-47A8-8649-AAE9-A2C7D0E44B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school name</a:t>
            </a:r>
          </a:p>
        </p:txBody>
      </p:sp>
      <p:sp>
        <p:nvSpPr>
          <p:cNvPr id="74" name="Announcement Placeholder" descr="Announcements: ">
            <a:extLst>
              <a:ext uri="{FF2B5EF4-FFF2-40B4-BE49-F238E27FC236}">
                <a16:creationId xmlns:a16="http://schemas.microsoft.com/office/drawing/2014/main" id="{ECACDBD1-C579-9C4C-9307-D27A9308EE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58200" y="3962400"/>
            <a:ext cx="1490272" cy="281702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2" descr="Wednesday - March first">
            <a:extLst>
              <a:ext uri="{FF2B5EF4-FFF2-40B4-BE49-F238E27FC236}">
                <a16:creationId xmlns:a16="http://schemas.microsoft.com/office/drawing/2014/main" id="{8D88C088-CEE1-774F-B3B3-ADD1E63DD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2800" y="759725"/>
            <a:ext cx="16002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3" descr="Thursday - March second">
            <a:extLst>
              <a:ext uri="{FF2B5EF4-FFF2-40B4-BE49-F238E27FC236}">
                <a16:creationId xmlns:a16="http://schemas.microsoft.com/office/drawing/2014/main" id="{8EEFCBB0-65CB-D94B-BF96-70FD5335B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0" y="757448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4" descr="Friday - March third">
            <a:extLst>
              <a:ext uri="{FF2B5EF4-FFF2-40B4-BE49-F238E27FC236}">
                <a16:creationId xmlns:a16="http://schemas.microsoft.com/office/drawing/2014/main" id="{0A7C931D-D2E5-0A47-A878-8DA567018B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5600" y="757447"/>
            <a:ext cx="1600200" cy="114299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5" descr="Monday - March sixth">
            <a:extLst>
              <a:ext uri="{FF2B5EF4-FFF2-40B4-BE49-F238E27FC236}">
                <a16:creationId xmlns:a16="http://schemas.microsoft.com/office/drawing/2014/main" id="{5876D51D-8643-8F49-B27C-FFF730E13B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00" y="1981201"/>
            <a:ext cx="1562100" cy="1143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6" descr="Tuesday - March seventh">
            <a:extLst>
              <a:ext uri="{FF2B5EF4-FFF2-40B4-BE49-F238E27FC236}">
                <a16:creationId xmlns:a16="http://schemas.microsoft.com/office/drawing/2014/main" id="{032DC542-EDE0-3040-A3CF-4E28F158B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4500" y="1981200"/>
            <a:ext cx="15621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7" descr="Wednesday - March eighth">
            <a:extLst>
              <a:ext uri="{FF2B5EF4-FFF2-40B4-BE49-F238E27FC236}">
                <a16:creationId xmlns:a16="http://schemas.microsoft.com/office/drawing/2014/main" id="{581CC68D-0740-4846-AA2A-20E443A147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2800" y="1977807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8" descr="Thursday - March ninth">
            <a:extLst>
              <a:ext uri="{FF2B5EF4-FFF2-40B4-BE49-F238E27FC236}">
                <a16:creationId xmlns:a16="http://schemas.microsoft.com/office/drawing/2014/main" id="{88E4FDE0-2407-4848-AE7D-3A6246DD36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1697" y="1977807"/>
            <a:ext cx="1597703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9" descr="Friday - March tenth">
            <a:extLst>
              <a:ext uri="{FF2B5EF4-FFF2-40B4-BE49-F238E27FC236}">
                <a16:creationId xmlns:a16="http://schemas.microsoft.com/office/drawing/2014/main" id="{D8F982BE-339C-154F-8A59-1744AA1F9F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5600" y="1977807"/>
            <a:ext cx="1600200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10" descr="Monday - March thirteenth">
            <a:extLst>
              <a:ext uri="{FF2B5EF4-FFF2-40B4-BE49-F238E27FC236}">
                <a16:creationId xmlns:a16="http://schemas.microsoft.com/office/drawing/2014/main" id="{5FDCBFF6-2707-0643-9AEA-1E5C792D34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200" y="3198525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11" descr="Tuesday - March fourteenth ">
            <a:extLst>
              <a:ext uri="{FF2B5EF4-FFF2-40B4-BE49-F238E27FC236}">
                <a16:creationId xmlns:a16="http://schemas.microsoft.com/office/drawing/2014/main" id="{918ACE6A-D7D2-BA45-ACF0-53751F9980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05970" y="3196372"/>
            <a:ext cx="157063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12" descr="Wednesday - March fifteenth">
            <a:extLst>
              <a:ext uri="{FF2B5EF4-FFF2-40B4-BE49-F238E27FC236}">
                <a16:creationId xmlns:a16="http://schemas.microsoft.com/office/drawing/2014/main" id="{CC0CF0FB-0787-9845-8F38-B05E774A42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52800" y="3195887"/>
            <a:ext cx="1600200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13" descr="Thursday - March sixteenth">
            <a:extLst>
              <a:ext uri="{FF2B5EF4-FFF2-40B4-BE49-F238E27FC236}">
                <a16:creationId xmlns:a16="http://schemas.microsoft.com/office/drawing/2014/main" id="{165DB8EC-081D-6648-989C-CC2487BB27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31697" y="3195887"/>
            <a:ext cx="1597703" cy="114751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14" descr="Friday - March seventeenth">
            <a:extLst>
              <a:ext uri="{FF2B5EF4-FFF2-40B4-BE49-F238E27FC236}">
                <a16:creationId xmlns:a16="http://schemas.microsoft.com/office/drawing/2014/main" id="{B84AB6DD-A1D8-CD45-A45A-8221E883EA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05600" y="3195886"/>
            <a:ext cx="1597703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15" descr="Monday - March twentieth">
            <a:extLst>
              <a:ext uri="{FF2B5EF4-FFF2-40B4-BE49-F238E27FC236}">
                <a16:creationId xmlns:a16="http://schemas.microsoft.com/office/drawing/2014/main" id="{E3726A1D-4B99-524A-84BA-6C988F9644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00" y="4419599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16" descr="Tuesday - March twenty-first">
            <a:extLst>
              <a:ext uri="{FF2B5EF4-FFF2-40B4-BE49-F238E27FC236}">
                <a16:creationId xmlns:a16="http://schemas.microsoft.com/office/drawing/2014/main" id="{1C181773-DF99-AC49-BDF5-2934F47A25C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04833" y="4412919"/>
            <a:ext cx="1570630" cy="115155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17" descr="Wednesday - March twenty-second">
            <a:extLst>
              <a:ext uri="{FF2B5EF4-FFF2-40B4-BE49-F238E27FC236}">
                <a16:creationId xmlns:a16="http://schemas.microsoft.com/office/drawing/2014/main" id="{28D7FC82-271C-4443-B728-38497D7EBA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52800" y="4412919"/>
            <a:ext cx="1600200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18" descr="Thursday - March twenty-third">
            <a:extLst>
              <a:ext uri="{FF2B5EF4-FFF2-40B4-BE49-F238E27FC236}">
                <a16:creationId xmlns:a16="http://schemas.microsoft.com/office/drawing/2014/main" id="{4E9EB384-767E-474F-B524-C715B7F62E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18964" y="4419599"/>
            <a:ext cx="1610436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19" descr="Friday - March twenty-fourth">
            <a:extLst>
              <a:ext uri="{FF2B5EF4-FFF2-40B4-BE49-F238E27FC236}">
                <a16:creationId xmlns:a16="http://schemas.microsoft.com/office/drawing/2014/main" id="{87553740-3657-FD43-A40E-583651A84D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95364" y="4412919"/>
            <a:ext cx="1607939" cy="115823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20" descr="Monday - March twenty-seventh">
            <a:extLst>
              <a:ext uri="{FF2B5EF4-FFF2-40B4-BE49-F238E27FC236}">
                <a16:creationId xmlns:a16="http://schemas.microsoft.com/office/drawing/2014/main" id="{A985FCB2-1C2D-E342-9DF6-0B654262BAE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200" y="5630741"/>
            <a:ext cx="15621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1" descr="Tuesday - March twenty-eighth">
            <a:extLst>
              <a:ext uri="{FF2B5EF4-FFF2-40B4-BE49-F238E27FC236}">
                <a16:creationId xmlns:a16="http://schemas.microsoft.com/office/drawing/2014/main" id="{058B1EB5-335A-EC4E-A84B-97D52869B4C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14500" y="5630741"/>
            <a:ext cx="15621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2" descr="Wednesday - March twenty-ninth">
            <a:extLst>
              <a:ext uri="{FF2B5EF4-FFF2-40B4-BE49-F238E27FC236}">
                <a16:creationId xmlns:a16="http://schemas.microsoft.com/office/drawing/2014/main" id="{82369EF2-D95F-6646-B887-37614FD5582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52800" y="5630741"/>
            <a:ext cx="16002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3" descr="Thursday - March thirtieth thirty-first">
            <a:extLst>
              <a:ext uri="{FF2B5EF4-FFF2-40B4-BE49-F238E27FC236}">
                <a16:creationId xmlns:a16="http://schemas.microsoft.com/office/drawing/2014/main" id="{9C49CA16-C82F-444B-8BD7-7D14F12E2D1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6152" y="5630741"/>
            <a:ext cx="16002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 descr="Friday - March thirty-first">
            <a:extLst>
              <a:ext uri="{FF2B5EF4-FFF2-40B4-BE49-F238E27FC236}">
                <a16:creationId xmlns:a16="http://schemas.microsoft.com/office/drawing/2014/main" id="{E8E0A035-2506-6440-A2BD-D862C278293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705600" y="5624097"/>
            <a:ext cx="16002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48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Title">
            <a:extLst>
              <a:ext uri="{FF2B5EF4-FFF2-40B4-BE49-F238E27FC236}">
                <a16:creationId xmlns:a16="http://schemas.microsoft.com/office/drawing/2014/main" id="{059DB87A-A2FD-7C41-81B3-C976167E1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44196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“Gear Up” Weekly Menu Calendar – </a:t>
            </a:r>
            <a:r>
              <a:rPr lang="en-US" baseline="0" dirty="0"/>
              <a:t>March 2023</a:t>
            </a:r>
            <a:endParaRPr lang="en-US" dirty="0"/>
          </a:p>
        </p:txBody>
      </p:sp>
      <p:pic>
        <p:nvPicPr>
          <p:cNvPr id="5" name="Weekly Layout" descr="Gear Up - March 2023 Weekly Menu Calendar">
            <a:extLst>
              <a:ext uri="{FF2B5EF4-FFF2-40B4-BE49-F238E27FC236}">
                <a16:creationId xmlns:a16="http://schemas.microsoft.com/office/drawing/2014/main" id="{5BCD8E67-52AF-E947-9D52-E1B18108F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" y="0"/>
            <a:ext cx="10057503" cy="7772400"/>
          </a:xfrm>
          <a:prstGeom prst="rect">
            <a:avLst/>
          </a:prstGeom>
        </p:spPr>
      </p:pic>
      <p:sp>
        <p:nvSpPr>
          <p:cNvPr id="11" name="School Name Placeholder" descr="This is our district's menu calendar for the Month of March 2023.">
            <a:extLst>
              <a:ext uri="{FF2B5EF4-FFF2-40B4-BE49-F238E27FC236}">
                <a16:creationId xmlns:a16="http://schemas.microsoft.com/office/drawing/2014/main" id="{A3171296-7070-544C-BCE8-F68FF7E2DB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school name</a:t>
            </a:r>
          </a:p>
        </p:txBody>
      </p:sp>
      <p:sp>
        <p:nvSpPr>
          <p:cNvPr id="13" name="Date Placeholder" descr="Week of: ">
            <a:extLst>
              <a:ext uri="{FF2B5EF4-FFF2-40B4-BE49-F238E27FC236}">
                <a16:creationId xmlns:a16="http://schemas.microsoft.com/office/drawing/2014/main" id="{D36AB489-EBDF-954B-8A15-E063951A35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57400" y="1096065"/>
            <a:ext cx="1976828" cy="3810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Announcement Placeholder" descr="Announcements: ">
            <a:extLst>
              <a:ext uri="{FF2B5EF4-FFF2-40B4-BE49-F238E27FC236}">
                <a16:creationId xmlns:a16="http://schemas.microsoft.com/office/drawing/2014/main" id="{3AE210FD-C257-C841-8C84-1BAF9C4C029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82752"/>
            <a:ext cx="5867400" cy="838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Monday" descr="Monday">
            <a:extLst>
              <a:ext uri="{FF2B5EF4-FFF2-40B4-BE49-F238E27FC236}">
                <a16:creationId xmlns:a16="http://schemas.microsoft.com/office/drawing/2014/main" id="{31040BB4-848F-FB46-9AF8-5D87D64DD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286000"/>
            <a:ext cx="13335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uesday" descr="Tuesday">
            <a:extLst>
              <a:ext uri="{FF2B5EF4-FFF2-40B4-BE49-F238E27FC236}">
                <a16:creationId xmlns:a16="http://schemas.microsoft.com/office/drawing/2014/main" id="{11E2A7B0-9E8E-7F4F-820E-91B30B842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57400" y="2286000"/>
            <a:ext cx="14097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Wednesday" descr="Wednesday">
            <a:extLst>
              <a:ext uri="{FF2B5EF4-FFF2-40B4-BE49-F238E27FC236}">
                <a16:creationId xmlns:a16="http://schemas.microsoft.com/office/drawing/2014/main" id="{B8CA4144-D7FF-1749-AC7C-4464CF25F4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5700" y="2286000"/>
            <a:ext cx="14097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hursday" descr="Thursday">
            <a:extLst>
              <a:ext uri="{FF2B5EF4-FFF2-40B4-BE49-F238E27FC236}">
                <a16:creationId xmlns:a16="http://schemas.microsoft.com/office/drawing/2014/main" id="{2CB924C1-F770-5942-A840-42C24FD19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0" y="2286000"/>
            <a:ext cx="1409700" cy="388315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riday" descr="Friday">
            <a:extLst>
              <a:ext uri="{FF2B5EF4-FFF2-40B4-BE49-F238E27FC236}">
                <a16:creationId xmlns:a16="http://schemas.microsoft.com/office/drawing/2014/main" id="{C06F4BB8-3346-AC45-AA64-8D5299508F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10400" y="2282952"/>
            <a:ext cx="14859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9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2A2EE849-507B-A544-BE0E-DE568F35D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422148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“Gear Up” Daily Menu Calendar – </a:t>
            </a:r>
            <a:r>
              <a:rPr lang="en-US" baseline="0" dirty="0"/>
              <a:t>March 2023</a:t>
            </a:r>
            <a:endParaRPr lang="en-US" dirty="0"/>
          </a:p>
        </p:txBody>
      </p:sp>
      <p:pic>
        <p:nvPicPr>
          <p:cNvPr id="7" name="Daily Layout" descr="Gear Up - March 2023 Daily Menu Calendar">
            <a:extLst>
              <a:ext uri="{FF2B5EF4-FFF2-40B4-BE49-F238E27FC236}">
                <a16:creationId xmlns:a16="http://schemas.microsoft.com/office/drawing/2014/main" id="{14D4B9DA-47BF-A74F-B597-B41A45814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1" y="0"/>
            <a:ext cx="10054457" cy="7772400"/>
          </a:xfrm>
          <a:prstGeom prst="rect">
            <a:avLst/>
          </a:prstGeom>
        </p:spPr>
      </p:pic>
      <p:sp>
        <p:nvSpPr>
          <p:cNvPr id="12" name="School Name Placeholder" descr="This is our district's menu calendar for the Month of March 2023.">
            <a:extLst>
              <a:ext uri="{FF2B5EF4-FFF2-40B4-BE49-F238E27FC236}">
                <a16:creationId xmlns:a16="http://schemas.microsoft.com/office/drawing/2014/main" id="{37C8469B-1F38-BF44-B44C-2F9E721532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school name</a:t>
            </a:r>
          </a:p>
        </p:txBody>
      </p:sp>
      <p:sp>
        <p:nvSpPr>
          <p:cNvPr id="10" name="Date Placeholder" descr="Day's date:">
            <a:extLst>
              <a:ext uri="{FF2B5EF4-FFF2-40B4-BE49-F238E27FC236}">
                <a16:creationId xmlns:a16="http://schemas.microsoft.com/office/drawing/2014/main" id="{D210BEB1-DDC6-B140-87B8-43B8B11489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20593" y="342900"/>
            <a:ext cx="5408014" cy="72390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9" name="Announcement Placeholder" descr="Announcements:">
            <a:extLst>
              <a:ext uri="{FF2B5EF4-FFF2-40B4-BE49-F238E27FC236}">
                <a16:creationId xmlns:a16="http://schemas.microsoft.com/office/drawing/2014/main" id="{E6DC03E6-5506-E349-9F60-55BA82AED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2514600"/>
            <a:ext cx="2514600" cy="403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ily Menu Placeholder" descr="Today's menu:">
            <a:extLst>
              <a:ext uri="{FF2B5EF4-FFF2-40B4-BE49-F238E27FC236}">
                <a16:creationId xmlns:a16="http://schemas.microsoft.com/office/drawing/2014/main" id="{B03CA542-451D-3D4C-85B2-B44F11064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33600"/>
            <a:ext cx="4800600" cy="3657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84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Month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E62ACB0-CF66-1E48-B3E8-E97799DBB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47244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</a:t>
            </a:r>
            <a:r>
              <a:rPr lang="en-US" dirty="0" err="1"/>
              <a:t>Equípate</a:t>
            </a:r>
            <a:r>
              <a:rPr lang="en-US" dirty="0"/>
              <a:t> 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Mensual</a:t>
            </a:r>
            <a:r>
              <a:rPr lang="en-US" dirty="0"/>
              <a:t> – </a:t>
            </a:r>
            <a:r>
              <a:rPr lang="en-US" dirty="0" err="1"/>
              <a:t>Marzo</a:t>
            </a:r>
            <a:r>
              <a:rPr lang="en-US" dirty="0"/>
              <a:t> 2023</a:t>
            </a:r>
          </a:p>
        </p:txBody>
      </p:sp>
      <p:pic>
        <p:nvPicPr>
          <p:cNvPr id="3" name="Monthly Layout" descr="Gear Up - March 2023 Monthly Menu Calendar - Spanish">
            <a:extLst>
              <a:ext uri="{FF2B5EF4-FFF2-40B4-BE49-F238E27FC236}">
                <a16:creationId xmlns:a16="http://schemas.microsoft.com/office/drawing/2014/main" id="{B22242DC-3E5C-BF4A-BD90-D14D684B6E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1" y="0"/>
            <a:ext cx="10054457" cy="7772400"/>
          </a:xfrm>
          <a:prstGeom prst="rect">
            <a:avLst/>
          </a:prstGeom>
        </p:spPr>
      </p:pic>
      <p:sp>
        <p:nvSpPr>
          <p:cNvPr id="28" name="School Name Placeholder" descr="Este es el calendario de menú de nuestro distrito escolar para el mes de marzo, 2023.">
            <a:extLst>
              <a:ext uri="{FF2B5EF4-FFF2-40B4-BE49-F238E27FC236}">
                <a16:creationId xmlns:a16="http://schemas.microsoft.com/office/drawing/2014/main" id="{DD974036-B43D-1C43-AFE8-3D3C2D03CA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escuela</a:t>
            </a:r>
            <a:endParaRPr lang="en-US" dirty="0"/>
          </a:p>
        </p:txBody>
      </p:sp>
      <p:sp>
        <p:nvSpPr>
          <p:cNvPr id="74" name="Announcement Placeholder" descr="Anuncios: ">
            <a:extLst>
              <a:ext uri="{FF2B5EF4-FFF2-40B4-BE49-F238E27FC236}">
                <a16:creationId xmlns:a16="http://schemas.microsoft.com/office/drawing/2014/main" id="{ECACDBD1-C579-9C4C-9307-D27A9308EE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58200" y="4338881"/>
            <a:ext cx="1490272" cy="244054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4" name="Text Placeholder 2" descr="Miercoles - uno de marzo">
            <a:extLst>
              <a:ext uri="{FF2B5EF4-FFF2-40B4-BE49-F238E27FC236}">
                <a16:creationId xmlns:a16="http://schemas.microsoft.com/office/drawing/2014/main" id="{8D88C088-CEE1-774F-B3B3-ADD1E63DD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2800" y="759725"/>
            <a:ext cx="16002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5" name="Text Placeholder 3" descr="Jueves - dos de marzo ">
            <a:extLst>
              <a:ext uri="{FF2B5EF4-FFF2-40B4-BE49-F238E27FC236}">
                <a16:creationId xmlns:a16="http://schemas.microsoft.com/office/drawing/2014/main" id="{8EEFCBB0-65CB-D94B-BF96-70FD5335B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0" y="757448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6" name="Text Placeholder 4" descr="Viernes - tres de marzo">
            <a:extLst>
              <a:ext uri="{FF2B5EF4-FFF2-40B4-BE49-F238E27FC236}">
                <a16:creationId xmlns:a16="http://schemas.microsoft.com/office/drawing/2014/main" id="{0A7C931D-D2E5-0A47-A878-8DA567018B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5600" y="757447"/>
            <a:ext cx="1600200" cy="114299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8" name="Text Placeholder 5" descr="Lunes - sies de marzo">
            <a:extLst>
              <a:ext uri="{FF2B5EF4-FFF2-40B4-BE49-F238E27FC236}">
                <a16:creationId xmlns:a16="http://schemas.microsoft.com/office/drawing/2014/main" id="{5876D51D-8643-8F49-B27C-FFF730E13B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" y="1981201"/>
            <a:ext cx="1562100" cy="1143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9" name="Text Placeholder 6" descr="Martes - siete de marzo">
            <a:extLst>
              <a:ext uri="{FF2B5EF4-FFF2-40B4-BE49-F238E27FC236}">
                <a16:creationId xmlns:a16="http://schemas.microsoft.com/office/drawing/2014/main" id="{032DC542-EDE0-3040-A3CF-4E28F158B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4500" y="1981200"/>
            <a:ext cx="15621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0" name="Text Placeholder 7" descr="Miercoles - ocho de marzo">
            <a:extLst>
              <a:ext uri="{FF2B5EF4-FFF2-40B4-BE49-F238E27FC236}">
                <a16:creationId xmlns:a16="http://schemas.microsoft.com/office/drawing/2014/main" id="{581CC68D-0740-4846-AA2A-20E443A14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2800" y="1977807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1" name="Text Placeholder 8" descr="Jueves - nueve de marzo">
            <a:extLst>
              <a:ext uri="{FF2B5EF4-FFF2-40B4-BE49-F238E27FC236}">
                <a16:creationId xmlns:a16="http://schemas.microsoft.com/office/drawing/2014/main" id="{88E4FDE0-2407-4848-AE7D-3A6246DD3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1697" y="1977807"/>
            <a:ext cx="1597703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2" name="Text Placeholder 9" descr="Viernes -  diez de marzo">
            <a:extLst>
              <a:ext uri="{FF2B5EF4-FFF2-40B4-BE49-F238E27FC236}">
                <a16:creationId xmlns:a16="http://schemas.microsoft.com/office/drawing/2014/main" id="{D8F982BE-339C-154F-8A59-1744AA1F9F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5600" y="1977807"/>
            <a:ext cx="1600200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3" name="Text Placeholder 10" descr="Lunes - trece de marzo">
            <a:extLst>
              <a:ext uri="{FF2B5EF4-FFF2-40B4-BE49-F238E27FC236}">
                <a16:creationId xmlns:a16="http://schemas.microsoft.com/office/drawing/2014/main" id="{5FDCBFF6-2707-0643-9AEA-1E5C792D34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3198525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4" name="Text Placeholder 11" descr="Martes - catorce de marzo ">
            <a:extLst>
              <a:ext uri="{FF2B5EF4-FFF2-40B4-BE49-F238E27FC236}">
                <a16:creationId xmlns:a16="http://schemas.microsoft.com/office/drawing/2014/main" id="{918ACE6A-D7D2-BA45-ACF0-53751F998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05970" y="3196372"/>
            <a:ext cx="157063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5" name="Text Placeholder 12" descr="Miercoles - quince de marzo ">
            <a:extLst>
              <a:ext uri="{FF2B5EF4-FFF2-40B4-BE49-F238E27FC236}">
                <a16:creationId xmlns:a16="http://schemas.microsoft.com/office/drawing/2014/main" id="{CC0CF0FB-0787-9845-8F38-B05E774A42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195887"/>
            <a:ext cx="1600200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6" name="Text Placeholder 13" descr="Jueves - dieciséis de marzo">
            <a:extLst>
              <a:ext uri="{FF2B5EF4-FFF2-40B4-BE49-F238E27FC236}">
                <a16:creationId xmlns:a16="http://schemas.microsoft.com/office/drawing/2014/main" id="{165DB8EC-081D-6648-989C-CC2487BB2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697" y="3195887"/>
            <a:ext cx="1597703" cy="114751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7" name="Text Placeholder 14" descr="Viernes - diecisiete de marzo">
            <a:extLst>
              <a:ext uri="{FF2B5EF4-FFF2-40B4-BE49-F238E27FC236}">
                <a16:creationId xmlns:a16="http://schemas.microsoft.com/office/drawing/2014/main" id="{B84AB6DD-A1D8-CD45-A45A-8221E883EA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5600" y="3195886"/>
            <a:ext cx="1597703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8" name="Text Placeholder 15" descr="Lunes - veinte de marzo">
            <a:extLst>
              <a:ext uri="{FF2B5EF4-FFF2-40B4-BE49-F238E27FC236}">
                <a16:creationId xmlns:a16="http://schemas.microsoft.com/office/drawing/2014/main" id="{E3726A1D-4B99-524A-84BA-6C988F9644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" y="4419599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9" name="Text Placeholder 16" descr="Martes - veintiuno de marzo">
            <a:extLst>
              <a:ext uri="{FF2B5EF4-FFF2-40B4-BE49-F238E27FC236}">
                <a16:creationId xmlns:a16="http://schemas.microsoft.com/office/drawing/2014/main" id="{1C181773-DF99-AC49-BDF5-2934F47A25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04833" y="4412919"/>
            <a:ext cx="1570630" cy="115155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0" name="Text Placeholder 17" descr="Miercoles - veintidós de marzo ">
            <a:extLst>
              <a:ext uri="{FF2B5EF4-FFF2-40B4-BE49-F238E27FC236}">
                <a16:creationId xmlns:a16="http://schemas.microsoft.com/office/drawing/2014/main" id="{28D7FC82-271C-4443-B728-38497D7EBA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52800" y="4412919"/>
            <a:ext cx="1600200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1" name="Text Placeholder 18" descr="Jueves - veintitrés de marzo ">
            <a:extLst>
              <a:ext uri="{FF2B5EF4-FFF2-40B4-BE49-F238E27FC236}">
                <a16:creationId xmlns:a16="http://schemas.microsoft.com/office/drawing/2014/main" id="{4E9EB384-767E-474F-B524-C715B7F62E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8964" y="4419599"/>
            <a:ext cx="1610436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2" name="Text Placeholder 19" descr="Viernes - veinticuatro de marzo">
            <a:extLst>
              <a:ext uri="{FF2B5EF4-FFF2-40B4-BE49-F238E27FC236}">
                <a16:creationId xmlns:a16="http://schemas.microsoft.com/office/drawing/2014/main" id="{87553740-3657-FD43-A40E-583651A84D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95364" y="4412919"/>
            <a:ext cx="1607939" cy="115823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3" name="Text Placeholder 20" descr="Lunes - veintisiete de marzo">
            <a:extLst>
              <a:ext uri="{FF2B5EF4-FFF2-40B4-BE49-F238E27FC236}">
                <a16:creationId xmlns:a16="http://schemas.microsoft.com/office/drawing/2014/main" id="{A985FCB2-1C2D-E342-9DF6-0B654262BA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00" y="5630741"/>
            <a:ext cx="15621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7" name="Text Placeholder 21" descr="Martes - veintiocho de marzo">
            <a:extLst>
              <a:ext uri="{FF2B5EF4-FFF2-40B4-BE49-F238E27FC236}">
                <a16:creationId xmlns:a16="http://schemas.microsoft.com/office/drawing/2014/main" id="{058B1EB5-335A-EC4E-A84B-97D52869B4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14500" y="5630741"/>
            <a:ext cx="15621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9" name="Text Placeholder 22" descr="Miercoles - veintinueve de marzo">
            <a:extLst>
              <a:ext uri="{FF2B5EF4-FFF2-40B4-BE49-F238E27FC236}">
                <a16:creationId xmlns:a16="http://schemas.microsoft.com/office/drawing/2014/main" id="{82369EF2-D95F-6646-B887-37614FD558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2800" y="5630741"/>
            <a:ext cx="16002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0" name="Text Placeholder 23" descr="Jueves - treinta de marzo">
            <a:extLst>
              <a:ext uri="{FF2B5EF4-FFF2-40B4-BE49-F238E27FC236}">
                <a16:creationId xmlns:a16="http://schemas.microsoft.com/office/drawing/2014/main" id="{9C49CA16-C82F-444B-8BD7-7D14F12E2D1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26152" y="5630741"/>
            <a:ext cx="16002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1" name="Text Placeholder 23" descr="Jueves - treinta y uno de marzo">
            <a:extLst>
              <a:ext uri="{FF2B5EF4-FFF2-40B4-BE49-F238E27FC236}">
                <a16:creationId xmlns:a16="http://schemas.microsoft.com/office/drawing/2014/main" id="{77F61247-0D29-4349-AABD-350B3B3859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05600" y="5596708"/>
            <a:ext cx="16002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6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Week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Title">
            <a:extLst>
              <a:ext uri="{FF2B5EF4-FFF2-40B4-BE49-F238E27FC236}">
                <a16:creationId xmlns:a16="http://schemas.microsoft.com/office/drawing/2014/main" id="{059DB87A-A2FD-7C41-81B3-C976167E1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1435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</a:t>
            </a:r>
            <a:r>
              <a:rPr lang="en-US" dirty="0" err="1"/>
              <a:t>Equípate</a:t>
            </a:r>
            <a:r>
              <a:rPr lang="en-US" dirty="0"/>
              <a:t> 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Semenal</a:t>
            </a:r>
            <a:r>
              <a:rPr lang="en-US" dirty="0"/>
              <a:t> – </a:t>
            </a:r>
            <a:r>
              <a:rPr lang="en-US" dirty="0" err="1"/>
              <a:t>Marzo</a:t>
            </a:r>
            <a:r>
              <a:rPr lang="en-US" dirty="0"/>
              <a:t> 2022</a:t>
            </a:r>
          </a:p>
        </p:txBody>
      </p:sp>
      <p:pic>
        <p:nvPicPr>
          <p:cNvPr id="5" name="Weekly Layout" descr="Gear Up - March 2023 Weekly Menu Calendar - Spanish">
            <a:extLst>
              <a:ext uri="{FF2B5EF4-FFF2-40B4-BE49-F238E27FC236}">
                <a16:creationId xmlns:a16="http://schemas.microsoft.com/office/drawing/2014/main" id="{5BCD8E67-52AF-E947-9D52-E1B18108F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" y="0"/>
            <a:ext cx="10057503" cy="7772400"/>
          </a:xfrm>
          <a:prstGeom prst="rect">
            <a:avLst/>
          </a:prstGeom>
        </p:spPr>
      </p:pic>
      <p:sp>
        <p:nvSpPr>
          <p:cNvPr id="11" name="School Name Placeholder" descr="Este es el calendario de menú de nuestro distrito escolar para el mes de marzo, 2023.">
            <a:extLst>
              <a:ext uri="{FF2B5EF4-FFF2-40B4-BE49-F238E27FC236}">
                <a16:creationId xmlns:a16="http://schemas.microsoft.com/office/drawing/2014/main" id="{7B272C42-17E2-7E41-AA53-F538F9DE71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escuela</a:t>
            </a:r>
            <a:endParaRPr lang="en-US" dirty="0"/>
          </a:p>
        </p:txBody>
      </p:sp>
      <p:sp>
        <p:nvSpPr>
          <p:cNvPr id="13" name="Date Placeholder" descr="Semana de: ">
            <a:extLst>
              <a:ext uri="{FF2B5EF4-FFF2-40B4-BE49-F238E27FC236}">
                <a16:creationId xmlns:a16="http://schemas.microsoft.com/office/drawing/2014/main" id="{D36AB489-EBDF-954B-8A15-E063951A35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57400" y="1101852"/>
            <a:ext cx="1976828" cy="3810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2" name="Announcement Placeholder" descr="Anuncios: ">
            <a:extLst>
              <a:ext uri="{FF2B5EF4-FFF2-40B4-BE49-F238E27FC236}">
                <a16:creationId xmlns:a16="http://schemas.microsoft.com/office/drawing/2014/main" id="{3AE210FD-C257-C841-8C84-1BAF9C4C029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04044" y="682752"/>
            <a:ext cx="5791200" cy="838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" name="Monday" descr="Lunes">
            <a:extLst>
              <a:ext uri="{FF2B5EF4-FFF2-40B4-BE49-F238E27FC236}">
                <a16:creationId xmlns:a16="http://schemas.microsoft.com/office/drawing/2014/main" id="{31040BB4-848F-FB46-9AF8-5D87D64DDE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0"/>
            <a:ext cx="13335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" name="Tuesday" descr="Martes">
            <a:extLst>
              <a:ext uri="{FF2B5EF4-FFF2-40B4-BE49-F238E27FC236}">
                <a16:creationId xmlns:a16="http://schemas.microsoft.com/office/drawing/2014/main" id="{11E2A7B0-9E8E-7F4F-820E-91B30B842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7400" y="2286000"/>
            <a:ext cx="14097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8" name="Wednesday" descr="Miercoles">
            <a:extLst>
              <a:ext uri="{FF2B5EF4-FFF2-40B4-BE49-F238E27FC236}">
                <a16:creationId xmlns:a16="http://schemas.microsoft.com/office/drawing/2014/main" id="{B8CA4144-D7FF-1749-AC7C-4464CF25F4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700" y="2286000"/>
            <a:ext cx="14478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9" name="Thursday" descr="Jueves">
            <a:extLst>
              <a:ext uri="{FF2B5EF4-FFF2-40B4-BE49-F238E27FC236}">
                <a16:creationId xmlns:a16="http://schemas.microsoft.com/office/drawing/2014/main" id="{2CB924C1-F770-5942-A840-42C24FD19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2100" y="2286000"/>
            <a:ext cx="1333500" cy="388315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0" name="Friday" descr="Viernes">
            <a:extLst>
              <a:ext uri="{FF2B5EF4-FFF2-40B4-BE49-F238E27FC236}">
                <a16:creationId xmlns:a16="http://schemas.microsoft.com/office/drawing/2014/main" id="{C06F4BB8-3346-AC45-AA64-8D5299508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8500" y="2282952"/>
            <a:ext cx="14478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2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Dai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2A2EE849-507B-A544-BE0E-DE568F35D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48768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</a:t>
            </a:r>
            <a:r>
              <a:rPr lang="en-US" dirty="0" err="1"/>
              <a:t>Equípate</a:t>
            </a:r>
            <a:r>
              <a:rPr lang="en-US" dirty="0"/>
              <a:t> 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Diario</a:t>
            </a:r>
            <a:r>
              <a:rPr lang="en-US" dirty="0"/>
              <a:t> – </a:t>
            </a:r>
            <a:r>
              <a:rPr lang="en-US" dirty="0" err="1"/>
              <a:t>Marzo</a:t>
            </a:r>
            <a:r>
              <a:rPr lang="en-US" dirty="0"/>
              <a:t> 2023</a:t>
            </a:r>
          </a:p>
        </p:txBody>
      </p:sp>
      <p:pic>
        <p:nvPicPr>
          <p:cNvPr id="7" name="Daily Layout" descr="Gear Up - March 2023 Daily Menu Calendar - Spanish">
            <a:extLst>
              <a:ext uri="{FF2B5EF4-FFF2-40B4-BE49-F238E27FC236}">
                <a16:creationId xmlns:a16="http://schemas.microsoft.com/office/drawing/2014/main" id="{14D4B9DA-47BF-A74F-B597-B41A45814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1" y="0"/>
            <a:ext cx="10054457" cy="7772400"/>
          </a:xfrm>
          <a:prstGeom prst="rect">
            <a:avLst/>
          </a:prstGeom>
        </p:spPr>
      </p:pic>
      <p:sp>
        <p:nvSpPr>
          <p:cNvPr id="12" name="School Name Placeholder" descr="Este es el calendario de menú de nuestro distrito escolar para el mes de marzo, 2023.">
            <a:extLst>
              <a:ext uri="{FF2B5EF4-FFF2-40B4-BE49-F238E27FC236}">
                <a16:creationId xmlns:a16="http://schemas.microsoft.com/office/drawing/2014/main" id="{81CF077B-C438-344E-8235-C60B49DA65E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escuela</a:t>
            </a:r>
            <a:endParaRPr lang="en-US" dirty="0"/>
          </a:p>
        </p:txBody>
      </p:sp>
      <p:sp>
        <p:nvSpPr>
          <p:cNvPr id="10" name="Date Placeholder" descr="Fecha:">
            <a:extLst>
              <a:ext uri="{FF2B5EF4-FFF2-40B4-BE49-F238E27FC236}">
                <a16:creationId xmlns:a16="http://schemas.microsoft.com/office/drawing/2014/main" id="{D210BEB1-DDC6-B140-87B8-43B8B11489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81400" y="282615"/>
            <a:ext cx="5636614" cy="72390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9" name="Announcement Placeholder" descr="Anuncios:">
            <a:extLst>
              <a:ext uri="{FF2B5EF4-FFF2-40B4-BE49-F238E27FC236}">
                <a16:creationId xmlns:a16="http://schemas.microsoft.com/office/drawing/2014/main" id="{E6DC03E6-5506-E349-9F60-55BA82AED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7662" y="2590800"/>
            <a:ext cx="2611538" cy="3200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8" name="Daily Menu Placeholder" descr="Menú del día:">
            <a:extLst>
              <a:ext uri="{FF2B5EF4-FFF2-40B4-BE49-F238E27FC236}">
                <a16:creationId xmlns:a16="http://schemas.microsoft.com/office/drawing/2014/main" id="{B03CA542-451D-3D4C-85B2-B44F110648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133600"/>
            <a:ext cx="4800600" cy="3657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C61C-EAD9-472D-938C-725D4D97AE7B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73">
            <a:extLst>
              <a:ext uri="{FF2B5EF4-FFF2-40B4-BE49-F238E27FC236}">
                <a16:creationId xmlns:a16="http://schemas.microsoft.com/office/drawing/2014/main" id="{89A90622-7212-0945-8A3B-778575F1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”Gear Up” Monthly</a:t>
            </a:r>
            <a:r>
              <a:rPr lang="en-US" baseline="0" dirty="0"/>
              <a:t> Menu Calendars – March 2023</a:t>
            </a: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D426ED2B-0529-2D4F-BD61-5582E9C47E4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B5DB09F-31D0-1547-BB6D-D5F675F151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F8D54BB-7F04-0B43-BFAB-B64BF0BEE3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DEF7F8C-ADD6-FC4B-BCD1-8CD74C1EF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15F5CA5-CF99-AE44-A480-2A3985C40C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C4FDAE9-3EA1-6342-A4A6-7BE853D33F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4CB9A13-D97F-CA46-A607-BCA6BB86D8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FEDC541-ACEE-0446-AC4F-6902D395E1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1D22B39-0B20-4641-835D-739E9F903A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E58E473-71D6-F446-A840-975E720C15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3E19D65-AD84-6041-981D-DC21B4C2AA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50B080A-745B-2B4E-94F5-CA835E9E74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7597588-6E24-4046-B65C-9B29F3976B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71DA856-DDE3-684C-A238-F626C8538C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880E852-28F3-794F-A471-59DB00926E5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55EE3E2-6511-FE42-B78C-A7647205CA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C4BA9E0-3D76-0647-9D3C-12ECA8AE87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2475F05-50B8-814A-86E9-7D588242E4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7312EA4-E89B-DD4D-AB14-7A79A8B00F2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05FD813-9C92-B349-A32E-3D65D22A27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7E9989B-C5FE-0B40-A348-4F769B4637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3865478-27A5-6041-923A-4F6A1DB5070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273CE97-4ABE-1D43-BF88-856E952DB67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731FC5C-FCE1-D040-A00B-FB3E1C1A7C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0CFD546-2D3D-C84A-9432-299819FCC30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7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6F99CA2-356C-424E-A0A3-9AB58C0F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”Gear Up” Weekly</a:t>
            </a:r>
            <a:r>
              <a:rPr lang="en-US" baseline="0" dirty="0"/>
              <a:t> Menu Calendars – </a:t>
            </a:r>
            <a:r>
              <a:rPr lang="en-US" dirty="0"/>
              <a:t>March 2023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2D65281-0EA4-6E40-A73C-AF58227C928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CE0297F-90E9-DC46-A32C-A2200B687E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022BE63-98B5-8743-8E67-AD97E3884F1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AF9F95-68F7-0D41-943F-0AAB8C220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2C4A0D-C046-1547-AD5A-FE3D8B176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DA3E60C-87AC-3147-B9A9-6DBB543C6C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0B1F8D-A448-1747-8A6C-6519D572D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A2D6CA-78F6-B548-B781-AC31E27F73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42FE9BA-15EA-7A4C-B98B-5B9E5258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”Gear Up” Daily</a:t>
            </a:r>
            <a:r>
              <a:rPr lang="en-US" baseline="0" dirty="0"/>
              <a:t> Menu Calendars – </a:t>
            </a:r>
            <a:r>
              <a:rPr lang="en-US" dirty="0"/>
              <a:t>March 2023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F64BEB-B9A0-9742-96CA-338BBEEC7B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1D2B8C-F9C0-8E41-B79E-DB147B17DDF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FBC528-8338-AD4E-A412-0FE3C70AFC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251B3-1FF6-1F47-AFA8-17DF8AE4E4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64E0-70DF-A342-B0FF-B0069652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Equípate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Mensual</a:t>
            </a:r>
            <a:r>
              <a:rPr lang="en-US" dirty="0"/>
              <a:t> – </a:t>
            </a:r>
            <a:r>
              <a:rPr lang="en-US" dirty="0" err="1"/>
              <a:t>Marzo</a:t>
            </a:r>
            <a:r>
              <a:rPr lang="en-US" dirty="0"/>
              <a:t> 2023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4E16E1F-4C87-A74B-AFF1-312ED90F00F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BD5F1494-0E52-A54A-BFE0-471E234176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F675950-CC7A-0241-BCA1-B962FC7599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ED9F07B-FD0F-3D48-B879-F7F9BC922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D1E79DD-4339-AF4B-BC37-105C570242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AFD8928-EA7D-A04F-8DAC-32BDD5FAB7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E5C69EE-E09E-9B4E-B17A-BD4DE3A988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08BB973-BD6F-E64D-8ACA-91BDC0142C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302CBBC-B825-6D4E-B220-FF525B9676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4D70957-2F47-0D49-8F99-68EC048819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C67CC49-3152-FB41-89A2-15C41BCDBA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3CC3886-74B2-4943-B6F4-D0B22734FB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30FAA59-76A7-DA4C-997D-D6403FD945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DA2715E-B3AF-724D-B38F-28123F68C1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B35C564E-8BBA-F741-8796-DC7FAF0FA7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E97421C-5E37-144F-A67F-7C5AFFDF109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4A530D1-7ECA-9A4F-9882-2308661FDCC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70B6BD1-8405-F24E-8387-C57EBC2ACA8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09B764C-2BB2-AC49-89E3-0C7C2F869A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9B9714C-37A6-524F-9490-06597E42C1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87AEA066-D88E-EE49-9DD6-DAB8B90A79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92060FA-6A08-4842-A567-78929237093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39B7B26-EE3A-1843-A073-CCE36B1E76A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5989DC0-CC6C-4B49-95D0-94096F7AEA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43B00FA5-8F67-1849-934B-2ABEA4DDEA7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5C801-5F12-CA46-85D0-64CD1583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Equípate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Semanal</a:t>
            </a:r>
            <a:r>
              <a:rPr lang="en-US" dirty="0"/>
              <a:t> – </a:t>
            </a:r>
            <a:r>
              <a:rPr lang="en-US" dirty="0" err="1"/>
              <a:t>Marzo</a:t>
            </a:r>
            <a:r>
              <a:rPr lang="en-US" dirty="0"/>
              <a:t> 2023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D4ECC65-1F32-8841-9F80-42D448C744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869BE0-1ADD-0945-B36A-B92741058B6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8F43AC-F491-AB44-B4B9-3316C957E1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9A3CD2-84E3-EF47-937D-DC45DCFDC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27138F-D159-5D48-B56B-B71329734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984250-5963-EA45-9F51-87C60EB841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683527-B84A-FF46-85E5-2A02E0AA5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6FD094-CD64-6748-B2BF-EE3AB53AB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6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85C-F2CB-7448-AF8D-FCF6F020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Equípate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Diario</a:t>
            </a:r>
            <a:r>
              <a:rPr lang="en-US" dirty="0"/>
              <a:t> – </a:t>
            </a:r>
            <a:r>
              <a:rPr lang="en-US" dirty="0" err="1"/>
              <a:t>Marzo</a:t>
            </a:r>
            <a:r>
              <a:rPr lang="en-US" dirty="0"/>
              <a:t> 2023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DFC12D-AFAB-6146-BC91-F2CCF58D069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DCDFB9-7008-FE41-8EAD-1239C89C53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8DF29D-C106-5541-972D-81E30397DD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547D32-435E-9A4E-89B9-EC899070F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16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7856</TotalTime>
  <Words>63</Words>
  <Application>Microsoft Macintosh PowerPoint</Application>
  <PresentationFormat>Custom</PresentationFormat>
  <Paragraphs>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”Gear Up” Monthly Menu Calendars – March 2023</vt:lpstr>
      <vt:lpstr>”Gear Up” Weekly Menu Calendars – March 2023</vt:lpstr>
      <vt:lpstr>”Gear Up” Daily Menu Calendars – March 2023</vt:lpstr>
      <vt:lpstr>“Equípate” Calendario de Menú Mensual – Marzo 2023</vt:lpstr>
      <vt:lpstr>“Equípate” Calendario de Menú Semanal – Marzo 2023</vt:lpstr>
      <vt:lpstr>“Equípate” Calendario de Menú Diario – Marzo 2023</vt:lpstr>
    </vt:vector>
  </TitlesOfParts>
  <Company>Texas Department of Agriculture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Cantrell</dc:creator>
  <cp:lastModifiedBy>Molly Gonzales</cp:lastModifiedBy>
  <cp:revision>55</cp:revision>
  <dcterms:created xsi:type="dcterms:W3CDTF">2019-02-12T20:58:48Z</dcterms:created>
  <dcterms:modified xsi:type="dcterms:W3CDTF">2021-09-13T18:18:54Z</dcterms:modified>
</cp:coreProperties>
</file>