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8" r:id="rId2"/>
    <p:sldId id="280" r:id="rId3"/>
    <p:sldId id="332" r:id="rId4"/>
    <p:sldId id="331" r:id="rId5"/>
    <p:sldId id="293" r:id="rId6"/>
    <p:sldId id="348" r:id="rId7"/>
    <p:sldId id="349" r:id="rId8"/>
    <p:sldId id="350" r:id="rId9"/>
    <p:sldId id="368" r:id="rId10"/>
    <p:sldId id="351" r:id="rId11"/>
    <p:sldId id="359" r:id="rId12"/>
    <p:sldId id="369" r:id="rId13"/>
    <p:sldId id="354" r:id="rId14"/>
    <p:sldId id="355" r:id="rId15"/>
    <p:sldId id="356" r:id="rId16"/>
    <p:sldId id="357" r:id="rId17"/>
    <p:sldId id="358" r:id="rId18"/>
    <p:sldId id="361" r:id="rId19"/>
    <p:sldId id="371" r:id="rId20"/>
    <p:sldId id="363" r:id="rId21"/>
    <p:sldId id="370" r:id="rId22"/>
    <p:sldId id="372" r:id="rId23"/>
    <p:sldId id="366" r:id="rId24"/>
    <p:sldId id="367" r:id="rId25"/>
    <p:sldId id="373" r:id="rId26"/>
    <p:sldId id="374" r:id="rId27"/>
    <p:sldId id="342" r:id="rId28"/>
    <p:sldId id="347" r:id="rId29"/>
  </p:sldIdLst>
  <p:sldSz cx="9144000" cy="6858000" type="screen4x3"/>
  <p:notesSz cx="6858000" cy="9144000"/>
  <p:custDataLst>
    <p:tags r:id="rId31"/>
  </p:custData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000"/>
    <a:srgbClr val="21282E"/>
    <a:srgbClr val="FFFFFF"/>
    <a:srgbClr val="FE6406"/>
    <a:srgbClr val="C74C01"/>
    <a:srgbClr val="732C01"/>
    <a:srgbClr val="000090"/>
    <a:srgbClr val="002060"/>
    <a:srgbClr val="194184"/>
    <a:srgbClr val="FE52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68" autoAdjust="0"/>
    <p:restoredTop sz="85065" autoAdjust="0"/>
  </p:normalViewPr>
  <p:slideViewPr>
    <p:cSldViewPr snapToGrid="0">
      <p:cViewPr>
        <p:scale>
          <a:sx n="91" d="100"/>
          <a:sy n="91" d="100"/>
        </p:scale>
        <p:origin x="-2754" y="-270"/>
      </p:cViewPr>
      <p:guideLst>
        <p:guide orient="horz" pos="2160"/>
        <p:guide pos="2897"/>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3CEB8-A3C3-4404-9C99-EE809C10ADCA}" type="datetimeFigureOut">
              <a:rPr lang="id-ID" smtClean="0"/>
              <a:t>24/09/2018</a:t>
            </a:fld>
            <a:endParaRPr lang="id-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3AE7D-D00C-4FD1-BFA5-ACC68E164876}" type="slidenum">
              <a:rPr lang="id-ID" smtClean="0"/>
              <a:t>‹#›</a:t>
            </a:fld>
            <a:endParaRPr lang="id-ID"/>
          </a:p>
        </p:txBody>
      </p:sp>
    </p:spTree>
    <p:extLst>
      <p:ext uri="{BB962C8B-B14F-4D97-AF65-F5344CB8AC3E}">
        <p14:creationId xmlns:p14="http://schemas.microsoft.com/office/powerpoint/2010/main" val="11068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Welcome to the Food Assistance for Disaster relief</a:t>
            </a:r>
            <a:r>
              <a:rPr lang="en-US" baseline="0" dirty="0" smtClean="0"/>
              <a:t> presentation brought to you by the Texas Department of Agriculture. </a:t>
            </a:r>
            <a:endParaRPr lang="en-US"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1</a:t>
            </a:fld>
            <a:endParaRPr lang="en-US"/>
          </a:p>
        </p:txBody>
      </p:sp>
    </p:spTree>
    <p:extLst>
      <p:ext uri="{BB962C8B-B14F-4D97-AF65-F5344CB8AC3E}">
        <p14:creationId xmlns:p14="http://schemas.microsoft.com/office/powerpoint/2010/main" val="126101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 State Operations Center (SOC), located at DPS Headquarters in Austin,</a:t>
            </a:r>
            <a:r>
              <a:rPr lang="en-US" baseline="0" dirty="0" smtClean="0">
                <a:effectLst/>
              </a:rPr>
              <a:t> </a:t>
            </a:r>
            <a:r>
              <a:rPr lang="en-US" dirty="0" smtClean="0">
                <a:effectLst/>
              </a:rPr>
              <a:t>serves as the state warning point and primary state direction and control facility. It operates 24/7 to monitor threats, make notification of threats and provide information on emergency incidents to local, state, and federal officials, and coordinates state emergency assistance to local governments that have experienced an emergency situation that local response resources are inadequate to deal with.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7CA3AE7D-D00C-4FD1-BFA5-ACC68E164876}" type="slidenum">
              <a:rPr lang="id-ID" smtClean="0"/>
              <a:t>10</a:t>
            </a:fld>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TDA</a:t>
            </a:r>
            <a:r>
              <a:rPr lang="en-US" baseline="0" dirty="0" smtClean="0"/>
              <a:t> administers USDA domestic nutrition assistance programs which provide USDA Foods to eligible entities and participants. During disaster situations, requests for USDA Foods must go through TDA before product is used for congregate meals or household distributions. The program sources of USDA Foods for disasters, emergencies and situations of distress are: The National School Lunch Program (NSLP), The Summer Food Service Program (SFSP), The Emergency Food Assistance Program (TEFAP), and the Commodity Supplemental Food Program (CSFP). </a:t>
            </a:r>
            <a:r>
              <a:rPr lang="en-US" sz="1200" b="0" i="0" u="none" strike="noStrike" kern="1200" baseline="0" dirty="0" smtClean="0">
                <a:solidFill>
                  <a:schemeClr val="tx1"/>
                </a:solidFill>
                <a:latin typeface="+mn-lt"/>
                <a:ea typeface="+mn-ea"/>
                <a:cs typeface="+mn-cs"/>
              </a:rPr>
              <a:t>The specific FNS program from which the USDA Foods are taken will depend on the needs of the</a:t>
            </a:r>
          </a:p>
          <a:p>
            <a:r>
              <a:rPr lang="en-US" sz="1200" b="0" i="0" u="none" strike="noStrike" kern="1200" baseline="0" dirty="0" smtClean="0">
                <a:solidFill>
                  <a:schemeClr val="tx1"/>
                </a:solidFill>
                <a:latin typeface="+mn-lt"/>
                <a:ea typeface="+mn-ea"/>
                <a:cs typeface="+mn-cs"/>
              </a:rPr>
              <a:t>NGO, the scale of the disaster, accessible inventories and available funding.</a:t>
            </a:r>
            <a:endParaRPr lang="en-US"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11</a:t>
            </a:fld>
            <a:endParaRPr lang="en-US"/>
          </a:p>
        </p:txBody>
      </p:sp>
    </p:spTree>
    <p:extLst>
      <p:ext uri="{BB962C8B-B14F-4D97-AF65-F5344CB8AC3E}">
        <p14:creationId xmlns:p14="http://schemas.microsoft.com/office/powerpoint/2010/main" val="171624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part of the Federal Emergency</a:t>
            </a:r>
            <a:r>
              <a:rPr lang="en-US" baseline="0" dirty="0" smtClean="0"/>
              <a:t> Management Agency (FEMA) National Response Framework, USDA Food and Nutrition Service provides nutrition assistance to those most affected by a disaster or emergency. FNS coordinates with State, local, and voluntary organizations to provide food for shelters and other mass feeding sites, and distribute food packages directly to households in need in limited situations.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12</a:t>
            </a:fld>
            <a:endParaRPr lang="en-US"/>
          </a:p>
        </p:txBody>
      </p:sp>
    </p:spTree>
    <p:extLst>
      <p:ext uri="{BB962C8B-B14F-4D97-AF65-F5344CB8AC3E}">
        <p14:creationId xmlns:p14="http://schemas.microsoft.com/office/powerpoint/2010/main" val="1716248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Now that we have talked briefly about the agencies that are involved in a disaster feeding response, lets look closely at the process of requesting USDA Foods for disaster feedings. In most States, NGOs such as the American Red Cross and Salvation Army are the primary groups responsible for providing disaster congregate feeding when a disaster occurs. Like FEMA, these organizations are designated to respond immediately following a disaster. If food resources are exhausted at this level, the local governments or NGOs will contact lead agencies at the state for additional supplies.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13</a:t>
            </a:fld>
            <a:endParaRPr lang="id-ID"/>
          </a:p>
        </p:txBody>
      </p:sp>
    </p:spTree>
    <p:extLst>
      <p:ext uri="{BB962C8B-B14F-4D97-AF65-F5344CB8AC3E}">
        <p14:creationId xmlns:p14="http://schemas.microsoft.com/office/powerpoint/2010/main" val="96891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Texas,</a:t>
            </a:r>
            <a:r>
              <a:rPr lang="en-US" baseline="0" dirty="0" smtClean="0"/>
              <a:t> the local governments and NGOs would contact the State Operations Center at the Texas Department of Public Safety expressing the need for additional food resources.</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14</a:t>
            </a:fld>
            <a:endParaRPr lang="id-ID"/>
          </a:p>
        </p:txBody>
      </p:sp>
    </p:spTree>
    <p:extLst>
      <p:ext uri="{BB962C8B-B14F-4D97-AF65-F5344CB8AC3E}">
        <p14:creationId xmlns:p14="http://schemas.microsoft.com/office/powerpoint/2010/main" val="9689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SOC will</a:t>
            </a:r>
            <a:r>
              <a:rPr lang="en-US" baseline="0" dirty="0" smtClean="0"/>
              <a:t> then notify TDA to see if USDA Foods are available for disaster feedings. TDA will assess the situation and identify USDA Foods that would be available for congregate feeding.</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15</a:t>
            </a:fld>
            <a:endParaRPr lang="id-ID"/>
          </a:p>
        </p:txBody>
      </p:sp>
    </p:spTree>
    <p:extLst>
      <p:ext uri="{BB962C8B-B14F-4D97-AF65-F5344CB8AC3E}">
        <p14:creationId xmlns:p14="http://schemas.microsoft.com/office/powerpoint/2010/main" val="9689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TDA notifies USDA FNS that a request for USDA Foods was submitted</a:t>
            </a:r>
            <a:r>
              <a:rPr lang="en-US" baseline="0" dirty="0" smtClean="0"/>
              <a:t> to the agency and USDA makes the final decision on the use of the products.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16</a:t>
            </a:fld>
            <a:endParaRPr lang="id-ID"/>
          </a:p>
        </p:txBody>
      </p:sp>
    </p:spTree>
    <p:extLst>
      <p:ext uri="{BB962C8B-B14F-4D97-AF65-F5344CB8AC3E}">
        <p14:creationId xmlns:p14="http://schemas.microsoft.com/office/powerpoint/2010/main" val="9689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discussed</a:t>
            </a:r>
            <a:r>
              <a:rPr lang="en-US" baseline="0" dirty="0" smtClean="0"/>
              <a:t> the different types of disaster situations and the agencies that respond when people are in need of food assistance, lets look at the ways in which USDA Foods can be in disaster or emergency situations and the roles schools, state contracted warehouses, food banks, and food pantries play in the process.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17</a:t>
            </a:fld>
            <a:endParaRPr lang="id-ID"/>
          </a:p>
        </p:txBody>
      </p:sp>
    </p:spTree>
    <p:extLst>
      <p:ext uri="{BB962C8B-B14F-4D97-AF65-F5344CB8AC3E}">
        <p14:creationId xmlns:p14="http://schemas.microsoft.com/office/powerpoint/2010/main" val="1432470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USDA Foods could</a:t>
            </a:r>
            <a:r>
              <a:rPr lang="en-US" baseline="0" dirty="0" smtClean="0"/>
              <a:t> be requested for use in congregate feeding when a disaster occurs. In a congregate feeding, organizations such as the Red Cross or Salvation Army prepare meals in large quantities for those affected by the disaster. </a:t>
            </a:r>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18</a:t>
            </a:fld>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Disaster household distributions</a:t>
            </a:r>
            <a:r>
              <a:rPr lang="en-US" baseline="0" dirty="0" smtClean="0"/>
              <a:t> are another avenue through which USDA Foods could be used and are separate from ongoing distribution of TEFAP and CSFP. </a:t>
            </a:r>
            <a:r>
              <a:rPr lang="en-US" sz="1200" b="0" i="0" u="none" strike="noStrike" kern="1200" baseline="0" dirty="0" smtClean="0">
                <a:solidFill>
                  <a:schemeClr val="tx1"/>
                </a:solidFill>
                <a:latin typeface="+mn-lt"/>
                <a:ea typeface="+mn-ea"/>
                <a:cs typeface="+mn-cs"/>
              </a:rPr>
              <a:t>Household disaster feeding using USDA Foods takes place only as needed, requires approval from FNS Headquarters, and comes with certain conditions that must be met. Before FNS will consider approval of a household disaster food distribution program, the following circumstances must exist in the disaster area: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 Commercial food distribution channels are disrupted</a:t>
            </a:r>
          </a:p>
          <a:p>
            <a:r>
              <a:rPr lang="en-US" sz="1200" b="0" i="0" u="none" strike="noStrike" kern="1200" baseline="0" dirty="0" smtClean="0">
                <a:solidFill>
                  <a:schemeClr val="tx1"/>
                </a:solidFill>
                <a:latin typeface="+mn-lt"/>
                <a:ea typeface="+mn-ea"/>
                <a:cs typeface="+mn-cs"/>
              </a:rPr>
              <a:t>making it difficult for food retailers to operate, and</a:t>
            </a:r>
          </a:p>
          <a:p>
            <a:r>
              <a:rPr lang="en-US" sz="1200" b="0" i="0" u="none" strike="noStrike" kern="1200" baseline="0" dirty="0" smtClean="0">
                <a:solidFill>
                  <a:schemeClr val="tx1"/>
                </a:solidFill>
                <a:latin typeface="+mn-lt"/>
                <a:ea typeface="+mn-ea"/>
                <a:cs typeface="+mn-cs"/>
              </a:rPr>
              <a:t>for Supplemental Nutrition Assistance Program</a:t>
            </a:r>
          </a:p>
          <a:p>
            <a:r>
              <a:rPr lang="en-US" sz="1200" b="0" i="0" u="none" strike="noStrike" kern="1200" baseline="0" dirty="0" smtClean="0">
                <a:solidFill>
                  <a:schemeClr val="tx1"/>
                </a:solidFill>
                <a:latin typeface="+mn-lt"/>
                <a:ea typeface="+mn-ea"/>
                <a:cs typeface="+mn-cs"/>
              </a:rPr>
              <a:t>(SNAP) benefits to be redeemed.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Congregate feeding is not practical or expected to be</a:t>
            </a:r>
          </a:p>
          <a:p>
            <a:r>
              <a:rPr lang="en-US" sz="1200" b="0" i="0" u="none" strike="noStrike" kern="1200" baseline="0" dirty="0" smtClean="0">
                <a:solidFill>
                  <a:schemeClr val="tx1"/>
                </a:solidFill>
                <a:latin typeface="+mn-lt"/>
                <a:ea typeface="+mn-ea"/>
                <a:cs typeface="+mn-cs"/>
              </a:rPr>
              <a:t>inadequate to meet the needs of all affected</a:t>
            </a:r>
          </a:p>
          <a:p>
            <a:r>
              <a:rPr lang="en-US" sz="1200" b="0" i="0" u="none" strike="noStrike" kern="1200" baseline="0" dirty="0" smtClean="0">
                <a:solidFill>
                  <a:schemeClr val="tx1"/>
                </a:solidFill>
                <a:latin typeface="+mn-lt"/>
                <a:ea typeface="+mn-ea"/>
                <a:cs typeface="+mn-cs"/>
              </a:rPr>
              <a:t>households.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Households are sheltering in place at home and are in</a:t>
            </a:r>
          </a:p>
          <a:p>
            <a:r>
              <a:rPr lang="en-US" sz="1200" b="0" i="0" u="none" strike="noStrike" kern="1200" baseline="0" dirty="0" smtClean="0">
                <a:solidFill>
                  <a:schemeClr val="tx1"/>
                </a:solidFill>
                <a:latin typeface="+mn-lt"/>
                <a:ea typeface="+mn-ea"/>
                <a:cs typeface="+mn-cs"/>
              </a:rPr>
              <a:t>need of food.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 The local disaster feeding organization can efficiently</a:t>
            </a:r>
          </a:p>
          <a:p>
            <a:r>
              <a:rPr lang="en-US" sz="1200" b="0" i="0" u="none" strike="noStrike" kern="1200" baseline="0" dirty="0" smtClean="0">
                <a:solidFill>
                  <a:schemeClr val="tx1"/>
                </a:solidFill>
                <a:latin typeface="+mn-lt"/>
                <a:ea typeface="+mn-ea"/>
                <a:cs typeface="+mn-cs"/>
              </a:rPr>
              <a:t>and effectively receive, store, and distribute USDA</a:t>
            </a:r>
          </a:p>
          <a:p>
            <a:r>
              <a:rPr lang="en-US" sz="1200" b="0" i="0" u="none" strike="noStrike" kern="1200" baseline="0" dirty="0" smtClean="0">
                <a:solidFill>
                  <a:schemeClr val="tx1"/>
                </a:solidFill>
                <a:latin typeface="+mn-lt"/>
                <a:ea typeface="+mn-ea"/>
                <a:cs typeface="+mn-cs"/>
              </a:rPr>
              <a:t>Foods.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19</a:t>
            </a:fld>
            <a:endParaRPr lang="en-US"/>
          </a:p>
        </p:txBody>
      </p:sp>
    </p:spTree>
    <p:extLst>
      <p:ext uri="{BB962C8B-B14F-4D97-AF65-F5344CB8AC3E}">
        <p14:creationId xmlns:p14="http://schemas.microsoft.com/office/powerpoint/2010/main" val="171624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a:t>
            </a:r>
            <a:r>
              <a:rPr lang="en-US" baseline="0" dirty="0" smtClean="0"/>
              <a:t> here are a few resources where you can learn more about food assistance for disaster relief. </a:t>
            </a:r>
          </a:p>
          <a:p>
            <a:endParaRPr lang="en-US" baseline="0" dirty="0" smtClean="0"/>
          </a:p>
          <a:p>
            <a:r>
              <a:rPr lang="en-US" baseline="0" dirty="0" smtClean="0"/>
              <a:t>USDA’s Food and Nutrition Service website contains a wealth of information on the policies and procedures for using USDA Foods for disaster feeding.</a:t>
            </a:r>
          </a:p>
          <a:p>
            <a:endParaRPr lang="en-US" baseline="0" dirty="0" smtClean="0"/>
          </a:p>
          <a:p>
            <a:r>
              <a:rPr lang="en-US" baseline="0" dirty="0" smtClean="0"/>
              <a:t>TDA’s food and nutrition website, </a:t>
            </a:r>
            <a:r>
              <a:rPr lang="en-US" baseline="0" dirty="0" err="1" smtClean="0"/>
              <a:t>www.squaremeals.org</a:t>
            </a:r>
            <a:r>
              <a:rPr lang="en-US" baseline="0" dirty="0" smtClean="0"/>
              <a:t>, also contains information regarding the use of USDA Foods for disaster feeding. </a:t>
            </a:r>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2</a:t>
            </a:fld>
            <a:endParaRPr lang="id-ID"/>
          </a:p>
        </p:txBody>
      </p:sp>
    </p:spTree>
    <p:extLst>
      <p:ext uri="{BB962C8B-B14F-4D97-AF65-F5344CB8AC3E}">
        <p14:creationId xmlns:p14="http://schemas.microsoft.com/office/powerpoint/2010/main" val="2701707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Some schools may become authorized shelters or meal providers for evacuees.</a:t>
            </a:r>
            <a:r>
              <a:rPr lang="en-US" baseline="0" dirty="0" smtClean="0"/>
              <a:t> If these schools use USDA Foods in their normal operation of the National School Lunch Program, the inventories on hand may be requested for use in congregate feeding. Foods from the NSLP are easier for disaster feeding organizations to use in preparing congregate meals because of their large pack size, and they are easier for FNS to replace or reimburse. </a:t>
            </a:r>
          </a:p>
          <a:p>
            <a:endParaRPr lang="en-US" baseline="0" dirty="0" smtClean="0"/>
          </a:p>
          <a:p>
            <a:r>
              <a:rPr lang="en-US" baseline="0" dirty="0" smtClean="0"/>
              <a:t>USDA Foods for the NSLP are also stored in contracted warehouses throughout the state. If a request for USDA Foods is made, TDA will assess inventories in warehouses and notify disaster organizations of the products in storage. </a:t>
            </a:r>
          </a:p>
          <a:p>
            <a:endParaRPr lang="en-US" baseline="0" dirty="0" smtClean="0"/>
          </a:p>
          <a:p>
            <a:r>
              <a:rPr lang="en-US" baseline="0" dirty="0" smtClean="0"/>
              <a:t>Again as a reminder, these are the first sources that disaster organizations may turn to when they request USDA Foods.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20</a:t>
            </a:fld>
            <a:endParaRPr lang="en-US"/>
          </a:p>
        </p:txBody>
      </p:sp>
    </p:spTree>
    <p:extLst>
      <p:ext uri="{BB962C8B-B14F-4D97-AF65-F5344CB8AC3E}">
        <p14:creationId xmlns:p14="http://schemas.microsoft.com/office/powerpoint/2010/main" val="1716248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Food banks and food pantries are an important resource to help meet the food needs of those affected by emergencies and disasters. For these organizations that participate in The Emergency Food Assistance Program (TEFAP), one effective way to address disaster food needs is to enroll affected individuals and families in TEFAP.  USDA Foods distributed through TEFAP during a disaster are part of the State’s TEFAP allocation, and are not eligible for replacement.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important to note that if you are a food pantry that plans to enroll individuals  affected by a disaster in TEFAP, you should first notify the food bank that you partner with. The </a:t>
            </a:r>
            <a:r>
              <a:rPr lang="en-US" sz="1200" b="0" i="0" u="none" strike="noStrike" kern="1200" baseline="0" dirty="0" smtClean="0">
                <a:solidFill>
                  <a:schemeClr val="tx1"/>
                </a:solidFill>
                <a:effectLst/>
                <a:latin typeface="+mn-lt"/>
                <a:ea typeface="+mn-ea"/>
                <a:cs typeface="+mn-cs"/>
              </a:rPr>
              <a:t>f</a:t>
            </a:r>
            <a:r>
              <a:rPr lang="en-US" sz="1200" kern="1200" dirty="0" smtClean="0">
                <a:solidFill>
                  <a:schemeClr val="tx1"/>
                </a:solidFill>
                <a:effectLst/>
                <a:latin typeface="+mn-lt"/>
                <a:ea typeface="+mn-ea"/>
                <a:cs typeface="+mn-cs"/>
              </a:rPr>
              <a:t>ood bank will assess the scale to which agencies are enrolling participants in TEFAP during a disaster. If the scale is large and enrolling more participants in TEFAP would affect the ongoing operation of</a:t>
            </a:r>
            <a:r>
              <a:rPr lang="en-US" sz="1200" kern="1200" baseline="0" dirty="0" smtClean="0">
                <a:solidFill>
                  <a:schemeClr val="tx1"/>
                </a:solidFill>
                <a:effectLst/>
                <a:latin typeface="+mn-lt"/>
                <a:ea typeface="+mn-ea"/>
                <a:cs typeface="+mn-cs"/>
              </a:rPr>
              <a:t> the program</a:t>
            </a:r>
            <a:r>
              <a:rPr lang="en-US" sz="1200" kern="1200" dirty="0" smtClean="0">
                <a:solidFill>
                  <a:schemeClr val="tx1"/>
                </a:solidFill>
                <a:effectLst/>
                <a:latin typeface="+mn-lt"/>
                <a:ea typeface="+mn-ea"/>
                <a:cs typeface="+mn-cs"/>
              </a:rPr>
              <a:t>, the food bank will notify TDA.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21</a:t>
            </a:fld>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was mentioned in a previous</a:t>
            </a:r>
            <a:r>
              <a:rPr lang="en-US" baseline="0" dirty="0" smtClean="0"/>
              <a:t> slide, </a:t>
            </a:r>
            <a:r>
              <a:rPr lang="en-US" sz="1200" b="0" i="0" u="none" strike="noStrike" kern="1200" baseline="0" dirty="0" smtClean="0">
                <a:solidFill>
                  <a:schemeClr val="tx1"/>
                </a:solidFill>
                <a:latin typeface="+mn-lt"/>
                <a:ea typeface="+mn-ea"/>
                <a:cs typeface="+mn-cs"/>
              </a:rPr>
              <a:t>under certain conditions, food banks may also work with TDA to request approval from USDA’s Food and Nutrition Service (FNS) to operate a household disaster food distribution program using USDA Foods. This is a separate and distinct program from TEFAP and CSFP. </a:t>
            </a:r>
            <a:endParaRPr lang="en-US"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22</a:t>
            </a:fld>
            <a:endParaRPr lang="en-US"/>
          </a:p>
        </p:txBody>
      </p:sp>
    </p:spTree>
    <p:extLst>
      <p:ext uri="{BB962C8B-B14F-4D97-AF65-F5344CB8AC3E}">
        <p14:creationId xmlns:p14="http://schemas.microsoft.com/office/powerpoint/2010/main" val="1716248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go</a:t>
            </a:r>
            <a:r>
              <a:rPr lang="en-US" baseline="0" dirty="0" smtClean="0"/>
              <a:t> over the reporting requirements if USDA Foods are used during disaster feedings and instances in which replacement of USDA Foods would occur.</a:t>
            </a:r>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23</a:t>
            </a:fld>
            <a:endParaRPr lang="id-ID"/>
          </a:p>
        </p:txBody>
      </p:sp>
    </p:spTree>
    <p:extLst>
      <p:ext uri="{BB962C8B-B14F-4D97-AF65-F5344CB8AC3E}">
        <p14:creationId xmlns:p14="http://schemas.microsoft.com/office/powerpoint/2010/main" val="1432470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Entities that</a:t>
            </a:r>
            <a:r>
              <a:rPr lang="en-US" baseline="0" dirty="0" smtClean="0"/>
              <a:t> </a:t>
            </a:r>
            <a:r>
              <a:rPr lang="en-US" dirty="0" smtClean="0"/>
              <a:t>divert</a:t>
            </a:r>
            <a:r>
              <a:rPr lang="en-US" baseline="0" dirty="0" smtClean="0"/>
              <a:t> USDA Foods to disaster sites must submit a report to TDA within 30 days of sending the food to the disaster organization. The following information must be included in the report:</a:t>
            </a:r>
          </a:p>
          <a:p>
            <a:endParaRPr lang="en-US" baseline="0" dirty="0" smtClean="0"/>
          </a:p>
          <a:p>
            <a:pPr marL="171450" indent="-171450">
              <a:buFont typeface="Arial" panose="020B0604020202020204" pitchFamily="34" charset="0"/>
              <a:buChar char="•"/>
            </a:pPr>
            <a:r>
              <a:rPr lang="en-US" baseline="0" dirty="0" smtClean="0"/>
              <a:t>The dates of the disaster</a:t>
            </a:r>
          </a:p>
          <a:p>
            <a:pPr marL="171450" indent="-171450">
              <a:buFont typeface="Arial" panose="020B0604020202020204" pitchFamily="34" charset="0"/>
              <a:buChar char="•"/>
            </a:pPr>
            <a:r>
              <a:rPr lang="en-US" baseline="0" dirty="0" smtClean="0"/>
              <a:t>The name of the disaster</a:t>
            </a:r>
          </a:p>
          <a:p>
            <a:pPr marL="171450" indent="-171450">
              <a:buFont typeface="Arial" panose="020B0604020202020204" pitchFamily="34" charset="0"/>
              <a:buChar char="•"/>
            </a:pPr>
            <a:r>
              <a:rPr lang="en-US" baseline="0" dirty="0" smtClean="0"/>
              <a:t>The county/parish/ or judicial area in which the disaster occurred</a:t>
            </a:r>
          </a:p>
          <a:p>
            <a:pPr marL="171450" indent="-171450">
              <a:buFont typeface="Arial" panose="020B0604020202020204" pitchFamily="34" charset="0"/>
              <a:buChar char="•"/>
            </a:pPr>
            <a:r>
              <a:rPr lang="en-US" baseline="0" dirty="0" smtClean="0"/>
              <a:t>The total number of persons receiving USDA Foods</a:t>
            </a:r>
          </a:p>
          <a:p>
            <a:pPr marL="171450" indent="-171450">
              <a:buFont typeface="Arial" panose="020B0604020202020204" pitchFamily="34" charset="0"/>
              <a:buChar char="•"/>
            </a:pPr>
            <a:r>
              <a:rPr lang="en-US" baseline="0" dirty="0" smtClean="0"/>
              <a:t>Type of feeding</a:t>
            </a:r>
          </a:p>
          <a:p>
            <a:pPr marL="171450" indent="-171450">
              <a:buFont typeface="Arial" panose="020B0604020202020204" pitchFamily="34" charset="0"/>
              <a:buChar char="•"/>
            </a:pPr>
            <a:r>
              <a:rPr lang="en-US" baseline="0" dirty="0" smtClean="0"/>
              <a:t>Name of Agency issuing USDA Foods to recipient</a:t>
            </a:r>
          </a:p>
          <a:p>
            <a:pPr marL="171450" indent="-171450">
              <a:buFont typeface="Arial" panose="020B0604020202020204" pitchFamily="34" charset="0"/>
              <a:buChar char="•"/>
            </a:pPr>
            <a:r>
              <a:rPr lang="en-US" baseline="0" dirty="0" smtClean="0"/>
              <a:t>Period of issuance to disaster relief recipients</a:t>
            </a:r>
          </a:p>
          <a:p>
            <a:pPr marL="171450" indent="-171450">
              <a:buFont typeface="Arial" panose="020B0604020202020204" pitchFamily="34" charset="0"/>
              <a:buChar char="•"/>
            </a:pPr>
            <a:r>
              <a:rPr lang="en-US" baseline="0" dirty="0" smtClean="0"/>
              <a:t>Types of USDA Foods distributed</a:t>
            </a:r>
          </a:p>
          <a:p>
            <a:pPr marL="171450" indent="-171450">
              <a:buFont typeface="Arial" panose="020B0604020202020204" pitchFamily="34" charset="0"/>
              <a:buChar char="•"/>
            </a:pPr>
            <a:r>
              <a:rPr lang="en-US" baseline="0" dirty="0" smtClean="0"/>
              <a:t>Quantity of USDA Foods distributed</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TDA will submit requests to FNS for replacement of USDA Foods along with a summary report. </a:t>
            </a:r>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24</a:t>
            </a:fld>
            <a:endParaRPr lang="id-ID"/>
          </a:p>
        </p:txBody>
      </p:sp>
    </p:spTree>
    <p:extLst>
      <p:ext uri="{BB962C8B-B14F-4D97-AF65-F5344CB8AC3E}">
        <p14:creationId xmlns:p14="http://schemas.microsoft.com/office/powerpoint/2010/main" val="121232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accordance with policies found in the code of federal regulations, FNS guarantees replacement of USDA Foods from the TDA and local recipient agency inventories that are used during Presidential disasters and emergencies. The regulations also provides for replacement in situations of distress only to the extent that FNS funds are available.</a:t>
            </a:r>
          </a:p>
          <a:p>
            <a:endParaRPr lang="en-US" dirty="0" smtClean="0"/>
          </a:p>
          <a:p>
            <a:r>
              <a:rPr lang="en-US" dirty="0" smtClean="0"/>
              <a:t>USDA Foods from the NSLP will be replaced in</a:t>
            </a:r>
            <a:r>
              <a:rPr lang="en-US" baseline="0" dirty="0" smtClean="0"/>
              <a:t> kind or with entitlement credit for the value of the product. Schools that donated processed USDA Foods for disaster feedings may only receive credit for the value of bulk USDA Foods in the processed end products.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25</a:t>
            </a:fld>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is no authority to replace USDA foods distributed through ongoing operation of USDA nutrition assistance programs such as TEFAP or CSFP.  FNS guarantees replacement of the TEFAP or CSFP products used for congregate feeding or disaster household distributions during a presidentially declared disaster. If FNS approves the use of these foods during a situation of distress, foods will be replaced only if funds are available.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26</a:t>
            </a:fld>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Thank you for listening to today’s presentation. If</a:t>
            </a:r>
            <a:r>
              <a:rPr lang="en-US" baseline="0" dirty="0" smtClean="0"/>
              <a:t> you need additional information regarding USDA Foods for disaster feeding you can visit our website at www.squaremeals.org. Questions may also me sent to CommodityOperations@TexasAgriculture.gov </a:t>
            </a:r>
            <a:endParaRPr lang="en-US"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27</a:t>
            </a:fld>
            <a:endParaRPr lang="en-US"/>
          </a:p>
        </p:txBody>
      </p:sp>
    </p:spTree>
    <p:extLst>
      <p:ext uri="{BB962C8B-B14F-4D97-AF65-F5344CB8AC3E}">
        <p14:creationId xmlns:p14="http://schemas.microsoft.com/office/powerpoint/2010/main" val="1521370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Easily</a:t>
            </a:r>
            <a:r>
              <a:rPr lang="en-US" baseline="0" dirty="0" smtClean="0"/>
              <a:t> change photo. Please click on the </a:t>
            </a:r>
            <a:r>
              <a:rPr lang="en-US" sz="1200" kern="1200" dirty="0" smtClean="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you added the image send it to back (Right click on the image &gt; Send to Back).</a:t>
            </a:r>
            <a:endParaRPr lang="uk-U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28</a:t>
            </a:fld>
            <a:endParaRPr lang="en-US"/>
          </a:p>
        </p:txBody>
      </p:sp>
    </p:spTree>
    <p:extLst>
      <p:ext uri="{BB962C8B-B14F-4D97-AF65-F5344CB8AC3E}">
        <p14:creationId xmlns:p14="http://schemas.microsoft.com/office/powerpoint/2010/main" val="68181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today’s presentation we will talk about the different type of disasters, the disaster</a:t>
            </a:r>
            <a:r>
              <a:rPr lang="en-US" baseline="0" dirty="0" smtClean="0"/>
              <a:t> response agencies that play a role in disaster feeding, the use of USDA Foods for disasters, and replacement of USDA Foods used during disasters and reporting requirements.</a:t>
            </a:r>
          </a:p>
        </p:txBody>
      </p:sp>
      <p:sp>
        <p:nvSpPr>
          <p:cNvPr id="4" name="Slide Number Placeholder 3"/>
          <p:cNvSpPr>
            <a:spLocks noGrp="1"/>
          </p:cNvSpPr>
          <p:nvPr>
            <p:ph type="sldNum" sz="quarter" idx="10"/>
          </p:nvPr>
        </p:nvSpPr>
        <p:spPr/>
        <p:txBody>
          <a:bodyPr/>
          <a:lstStyle/>
          <a:p>
            <a:fld id="{7CA3AE7D-D00C-4FD1-BFA5-ACC68E164876}" type="slidenum">
              <a:rPr lang="id-ID" smtClean="0"/>
              <a:t>3</a:t>
            </a:fld>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by first talking about the different types of disasters.</a:t>
            </a:r>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4</a:t>
            </a:fld>
            <a:endParaRPr lang="id-ID"/>
          </a:p>
        </p:txBody>
      </p:sp>
    </p:spTree>
    <p:extLst>
      <p:ext uri="{BB962C8B-B14F-4D97-AF65-F5344CB8AC3E}">
        <p14:creationId xmlns:p14="http://schemas.microsoft.com/office/powerpoint/2010/main" val="358950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 affected State determines</a:t>
            </a:r>
            <a:r>
              <a:rPr lang="en-US" baseline="0" dirty="0" smtClean="0"/>
              <a:t> a need for federal disaster assistance, the Governor makes a request for assistance from the President. </a:t>
            </a:r>
            <a:r>
              <a:rPr lang="en-US" sz="1200" b="0" i="0" u="none" strike="noStrike" kern="1200" baseline="0" dirty="0" smtClean="0">
                <a:solidFill>
                  <a:schemeClr val="tx1"/>
                </a:solidFill>
                <a:latin typeface="+mn-lt"/>
                <a:ea typeface="+mn-ea"/>
                <a:cs typeface="+mn-cs"/>
              </a:rPr>
              <a:t>When the President determines, based on the Federal</a:t>
            </a:r>
          </a:p>
          <a:p>
            <a:r>
              <a:rPr lang="en-US" sz="1200" b="0" i="0" u="none" strike="noStrike" kern="1200" baseline="0" dirty="0" smtClean="0">
                <a:solidFill>
                  <a:schemeClr val="tx1"/>
                </a:solidFill>
                <a:latin typeface="+mn-lt"/>
                <a:ea typeface="+mn-ea"/>
                <a:cs typeface="+mn-cs"/>
              </a:rPr>
              <a:t>Emergency Management Agency’s (FEMA) evaluation and recommendation, that Federal assistance is needed, a formal Presidential Major disaster or Emergency declaration is made and resources of the Federal government become available. While FNS’ response is the same for both Presidentially declared Major disasters and Presidentially declared Emergency, the overall response of the Federal government is different: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Major disaster declaration provides a full range of long‐term Federal assistance programs for individuals and public infrastructure.</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5</a:t>
            </a:fld>
            <a:endParaRPr lang="id-ID"/>
          </a:p>
        </p:txBody>
      </p:sp>
    </p:spTree>
    <p:extLst>
      <p:ext uri="{BB962C8B-B14F-4D97-AF65-F5344CB8AC3E}">
        <p14:creationId xmlns:p14="http://schemas.microsoft.com/office/powerpoint/2010/main" val="121232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 Emergency declaration is more limited in scope, and without some of the long‐term Federal recovery programs available in a major disaster declaration.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both Presidentially declared Major disasters and Emergency declarations, TDA has the authority to release USDA Foods for congregate feeding for as long as they are needed, and FNS guarantees replacement of the USDA Foods used. All requests must be directed to TDA. We will talk in greater depth of the process for requesting USDA Foods in upcoming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6</a:t>
            </a:fld>
            <a:endParaRPr lang="id-ID"/>
          </a:p>
        </p:txBody>
      </p:sp>
    </p:spTree>
    <p:extLst>
      <p:ext uri="{BB962C8B-B14F-4D97-AF65-F5344CB8AC3E}">
        <p14:creationId xmlns:p14="http://schemas.microsoft.com/office/powerpoint/2010/main" val="282582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 outlined in 7 CFR 250.3, FNS uses the term “situation of distress” when a natural catastrophe or other situation has </a:t>
            </a:r>
            <a:r>
              <a:rPr lang="en-US" sz="1200" b="1" i="1" u="none" strike="noStrike" kern="1200" baseline="0" dirty="0" smtClean="0">
                <a:solidFill>
                  <a:schemeClr val="tx1"/>
                </a:solidFill>
                <a:latin typeface="+mn-lt"/>
                <a:ea typeface="+mn-ea"/>
                <a:cs typeface="+mn-cs"/>
              </a:rPr>
              <a:t>not </a:t>
            </a:r>
            <a:r>
              <a:rPr lang="en-US" sz="1200" b="0" i="0" u="none" strike="noStrike" kern="1200" baseline="0" dirty="0" smtClean="0">
                <a:solidFill>
                  <a:schemeClr val="tx1"/>
                </a:solidFill>
                <a:latin typeface="+mn-lt"/>
                <a:ea typeface="+mn-ea"/>
                <a:cs typeface="+mn-cs"/>
              </a:rPr>
              <a:t>been declared a disaster or emergency by the President, but, in the judgment of the TDA or FNS, warrants the use of USDA Foods. In this instance, TDA has the authority to release USDA Foods with USDA approval, only if the situation is a natural event and only for up to 30 days. If it is not a natural event, FNS Headquarters must approve and determine the duration.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7</a:t>
            </a:fld>
            <a:endParaRPr lang="id-ID"/>
          </a:p>
        </p:txBody>
      </p:sp>
    </p:spTree>
    <p:extLst>
      <p:ext uri="{BB962C8B-B14F-4D97-AF65-F5344CB8AC3E}">
        <p14:creationId xmlns:p14="http://schemas.microsoft.com/office/powerpoint/2010/main" val="9689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look at the agencies</a:t>
            </a:r>
            <a:r>
              <a:rPr lang="en-US" baseline="0" dirty="0" smtClean="0"/>
              <a:t> that are involved in a feeding response when USDA Foods are used.</a:t>
            </a:r>
            <a:endParaRPr lang="en-US" dirty="0" smtClean="0"/>
          </a:p>
          <a:p>
            <a:endParaRPr lang="en-US" dirty="0"/>
          </a:p>
        </p:txBody>
      </p:sp>
      <p:sp>
        <p:nvSpPr>
          <p:cNvPr id="4" name="Slide Number Placeholder 3"/>
          <p:cNvSpPr>
            <a:spLocks noGrp="1"/>
          </p:cNvSpPr>
          <p:nvPr>
            <p:ph type="sldNum" sz="quarter" idx="10"/>
          </p:nvPr>
        </p:nvSpPr>
        <p:spPr/>
        <p:txBody>
          <a:bodyPr/>
          <a:lstStyle/>
          <a:p>
            <a:fld id="{7CA3AE7D-D00C-4FD1-BFA5-ACC68E164876}" type="slidenum">
              <a:rPr lang="id-ID" smtClean="0"/>
              <a:t>8</a:t>
            </a:fld>
            <a:endParaRPr lang="id-ID"/>
          </a:p>
        </p:txBody>
      </p:sp>
    </p:spTree>
    <p:extLst>
      <p:ext uri="{BB962C8B-B14F-4D97-AF65-F5344CB8AC3E}">
        <p14:creationId xmlns:p14="http://schemas.microsoft.com/office/powerpoint/2010/main" val="143247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a disaster occurs and people are in need of mass care assistance (food, shelter, and other mass care services) local government and non‐governmental organizations (NGO) such as the Red Cross and Salvation Army are responsible for providing these services. When these organizations need food resources, they will contact the local lead agency, which would be at the city or county level. If resources are overwhelmed at this level, they will call upon the lead agencies at the State responsible for coordinating these services. </a:t>
            </a:r>
            <a:endParaRPr lang="en-US" dirty="0" smtClean="0"/>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9</a:t>
            </a:fld>
            <a:endParaRPr lang="en-US"/>
          </a:p>
        </p:txBody>
      </p:sp>
    </p:spTree>
    <p:extLst>
      <p:ext uri="{BB962C8B-B14F-4D97-AF65-F5344CB8AC3E}">
        <p14:creationId xmlns:p14="http://schemas.microsoft.com/office/powerpoint/2010/main" val="171624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1" cy="6858000"/>
          </a:xfrm>
          <a:prstGeom prst="rect">
            <a:avLst/>
          </a:prstGeom>
          <a:solidFill>
            <a:schemeClr val="bg1">
              <a:lumMod val="85000"/>
              <a:alpha val="50000"/>
            </a:schemeClr>
          </a:solidFill>
        </p:spPr>
        <p:txBody>
          <a:bodyPr/>
          <a:lstStyle/>
          <a:p>
            <a:endParaRPr lang="id-ID"/>
          </a:p>
        </p:txBody>
      </p:sp>
    </p:spTree>
    <p:extLst>
      <p:ext uri="{BB962C8B-B14F-4D97-AF65-F5344CB8AC3E}">
        <p14:creationId xmlns:p14="http://schemas.microsoft.com/office/powerpoint/2010/main" val="293082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73578" y="0"/>
            <a:ext cx="10846254" cy="6881588"/>
          </a:xfrm>
          <a:custGeom>
            <a:avLst/>
            <a:gdLst>
              <a:gd name="connsiteX0" fmla="*/ 3440794 w 14461672"/>
              <a:gd name="connsiteY0" fmla="*/ 0 h 6881588"/>
              <a:gd name="connsiteX1" fmla="*/ 11020878 w 14461672"/>
              <a:gd name="connsiteY1" fmla="*/ 0 h 6881588"/>
              <a:gd name="connsiteX2" fmla="*/ 14461672 w 14461672"/>
              <a:gd name="connsiteY2" fmla="*/ 3440794 h 6881588"/>
              <a:gd name="connsiteX3" fmla="*/ 11020879 w 14461672"/>
              <a:gd name="connsiteY3" fmla="*/ 6881588 h 6881588"/>
              <a:gd name="connsiteX4" fmla="*/ 3440795 w 14461672"/>
              <a:gd name="connsiteY4" fmla="*/ 6881588 h 6881588"/>
              <a:gd name="connsiteX5" fmla="*/ 0 w 14461672"/>
              <a:gd name="connsiteY5" fmla="*/ 3440794 h 68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1672" h="6881588">
                <a:moveTo>
                  <a:pt x="3440794" y="0"/>
                </a:moveTo>
                <a:lnTo>
                  <a:pt x="11020878" y="0"/>
                </a:lnTo>
                <a:lnTo>
                  <a:pt x="14461672" y="3440794"/>
                </a:lnTo>
                <a:lnTo>
                  <a:pt x="11020879" y="6881588"/>
                </a:lnTo>
                <a:lnTo>
                  <a:pt x="3440795" y="6881588"/>
                </a:lnTo>
                <a:lnTo>
                  <a:pt x="0" y="3440794"/>
                </a:lnTo>
                <a:close/>
              </a:path>
            </a:pathLst>
          </a:custGeom>
          <a:solidFill>
            <a:schemeClr val="bg1">
              <a:lumMod val="85000"/>
              <a:alpha val="50000"/>
            </a:schemeClr>
          </a:solidFill>
        </p:spPr>
        <p:txBody>
          <a:bodyPr wrap="square">
            <a:noAutofit/>
          </a:bodyPr>
          <a:lstStyle/>
          <a:p>
            <a:endParaRPr lang="id-ID"/>
          </a:p>
        </p:txBody>
      </p:sp>
    </p:spTree>
    <p:extLst>
      <p:ext uri="{BB962C8B-B14F-4D97-AF65-F5344CB8AC3E}">
        <p14:creationId xmlns:p14="http://schemas.microsoft.com/office/powerpoint/2010/main" val="427578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689326" y="0"/>
            <a:ext cx="5720445" cy="3813630"/>
          </a:xfrm>
          <a:custGeom>
            <a:avLst/>
            <a:gdLst>
              <a:gd name="connsiteX0" fmla="*/ 0 w 7627260"/>
              <a:gd name="connsiteY0" fmla="*/ 0 h 3813630"/>
              <a:gd name="connsiteX1" fmla="*/ 7627260 w 7627260"/>
              <a:gd name="connsiteY1" fmla="*/ 0 h 3813630"/>
              <a:gd name="connsiteX2" fmla="*/ 3813630 w 7627260"/>
              <a:gd name="connsiteY2" fmla="*/ 3813630 h 3813630"/>
            </a:gdLst>
            <a:ahLst/>
            <a:cxnLst>
              <a:cxn ang="0">
                <a:pos x="connsiteX0" y="connsiteY0"/>
              </a:cxn>
              <a:cxn ang="0">
                <a:pos x="connsiteX1" y="connsiteY1"/>
              </a:cxn>
              <a:cxn ang="0">
                <a:pos x="connsiteX2" y="connsiteY2"/>
              </a:cxn>
            </a:cxnLst>
            <a:rect l="l" t="t" r="r" b="b"/>
            <a:pathLst>
              <a:path w="7627260" h="3813630">
                <a:moveTo>
                  <a:pt x="0" y="0"/>
                </a:moveTo>
                <a:lnTo>
                  <a:pt x="7627260" y="0"/>
                </a:lnTo>
                <a:lnTo>
                  <a:pt x="3813630" y="3813630"/>
                </a:lnTo>
                <a:close/>
              </a:path>
            </a:pathLst>
          </a:custGeom>
        </p:spPr>
        <p:txBody>
          <a:bodyPr wrap="square">
            <a:noAutofit/>
          </a:bodyPr>
          <a:lstStyle/>
          <a:p>
            <a:endParaRPr lang="id-ID"/>
          </a:p>
        </p:txBody>
      </p:sp>
    </p:spTree>
    <p:extLst>
      <p:ext uri="{BB962C8B-B14F-4D97-AF65-F5344CB8AC3E}">
        <p14:creationId xmlns:p14="http://schemas.microsoft.com/office/powerpoint/2010/main" val="3758688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2"/>
            <a:ext cx="4463143" cy="6857999"/>
          </a:xfrm>
          <a:prstGeom prst="rect">
            <a:avLst/>
          </a:prstGeom>
        </p:spPr>
        <p:txBody>
          <a:bodyPr/>
          <a:lstStyle/>
          <a:p>
            <a:endParaRPr lang="id-ID"/>
          </a:p>
        </p:txBody>
      </p:sp>
    </p:spTree>
    <p:extLst>
      <p:ext uri="{BB962C8B-B14F-4D97-AF65-F5344CB8AC3E}">
        <p14:creationId xmlns:p14="http://schemas.microsoft.com/office/powerpoint/2010/main" val="2343296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41515" y="188687"/>
            <a:ext cx="1785256" cy="6458857"/>
          </a:xfrm>
          <a:prstGeom prst="rect">
            <a:avLst/>
          </a:prstGeom>
        </p:spPr>
        <p:txBody>
          <a:bodyPr/>
          <a:lstStyle/>
          <a:p>
            <a:endParaRPr lang="id-ID"/>
          </a:p>
        </p:txBody>
      </p:sp>
      <p:sp>
        <p:nvSpPr>
          <p:cNvPr id="4" name="Picture Placeholder 7"/>
          <p:cNvSpPr>
            <a:spLocks noGrp="1"/>
          </p:cNvSpPr>
          <p:nvPr>
            <p:ph type="pic" sz="quarter" idx="11"/>
          </p:nvPr>
        </p:nvSpPr>
        <p:spPr>
          <a:xfrm>
            <a:off x="2030187" y="188687"/>
            <a:ext cx="1785256" cy="6458857"/>
          </a:xfrm>
          <a:prstGeom prst="rect">
            <a:avLst/>
          </a:prstGeom>
        </p:spPr>
        <p:txBody>
          <a:bodyPr/>
          <a:lstStyle/>
          <a:p>
            <a:endParaRPr lang="id-ID" dirty="0"/>
          </a:p>
        </p:txBody>
      </p:sp>
      <p:sp>
        <p:nvSpPr>
          <p:cNvPr id="5" name="Picture Placeholder 7"/>
          <p:cNvSpPr>
            <a:spLocks noGrp="1"/>
          </p:cNvSpPr>
          <p:nvPr>
            <p:ph type="pic" sz="quarter" idx="12"/>
          </p:nvPr>
        </p:nvSpPr>
        <p:spPr>
          <a:xfrm>
            <a:off x="3918858" y="188687"/>
            <a:ext cx="1785256" cy="6458857"/>
          </a:xfrm>
          <a:prstGeom prst="rect">
            <a:avLst/>
          </a:prstGeom>
        </p:spPr>
        <p:txBody>
          <a:bodyPr/>
          <a:lstStyle/>
          <a:p>
            <a:endParaRPr lang="id-ID" dirty="0"/>
          </a:p>
        </p:txBody>
      </p:sp>
    </p:spTree>
    <p:extLst>
      <p:ext uri="{BB962C8B-B14F-4D97-AF65-F5344CB8AC3E}">
        <p14:creationId xmlns:p14="http://schemas.microsoft.com/office/powerpoint/2010/main" val="21982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nodePh="1">
                                  <p:stCondLst>
                                    <p:cond delay="250"/>
                                  </p:stCondLst>
                                  <p:endCondLst>
                                    <p:cond evt="begin" delay="0">
                                      <p:tn val="8"/>
                                    </p:cond>
                                  </p:end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nodePh="1">
                                  <p:stCondLst>
                                    <p:cond delay="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332014" y="3280230"/>
            <a:ext cx="2645228" cy="2627086"/>
          </a:xfrm>
          <a:prstGeom prst="rect">
            <a:avLst/>
          </a:prstGeom>
        </p:spPr>
        <p:txBody>
          <a:bodyPr/>
          <a:lstStyle/>
          <a:p>
            <a:endParaRPr lang="id-ID" dirty="0"/>
          </a:p>
        </p:txBody>
      </p:sp>
      <p:sp>
        <p:nvSpPr>
          <p:cNvPr id="7" name="Picture Placeholder 7"/>
          <p:cNvSpPr>
            <a:spLocks noGrp="1"/>
          </p:cNvSpPr>
          <p:nvPr>
            <p:ph type="pic" sz="quarter" idx="11"/>
          </p:nvPr>
        </p:nvSpPr>
        <p:spPr>
          <a:xfrm>
            <a:off x="332015" y="508001"/>
            <a:ext cx="2645228" cy="2627086"/>
          </a:xfrm>
          <a:prstGeom prst="rect">
            <a:avLst/>
          </a:prstGeom>
        </p:spPr>
        <p:txBody>
          <a:bodyPr/>
          <a:lstStyle/>
          <a:p>
            <a:endParaRPr lang="id-ID" dirty="0"/>
          </a:p>
        </p:txBody>
      </p:sp>
      <p:sp>
        <p:nvSpPr>
          <p:cNvPr id="8" name="Picture Placeholder 7"/>
          <p:cNvSpPr>
            <a:spLocks noGrp="1"/>
          </p:cNvSpPr>
          <p:nvPr>
            <p:ph type="pic" sz="quarter" idx="12"/>
          </p:nvPr>
        </p:nvSpPr>
        <p:spPr>
          <a:xfrm>
            <a:off x="3080658" y="508001"/>
            <a:ext cx="2645228" cy="2627086"/>
          </a:xfrm>
          <a:prstGeom prst="rect">
            <a:avLst/>
          </a:prstGeom>
        </p:spPr>
        <p:txBody>
          <a:bodyPr/>
          <a:lstStyle/>
          <a:p>
            <a:endParaRPr lang="id-ID" dirty="0"/>
          </a:p>
        </p:txBody>
      </p:sp>
      <p:sp>
        <p:nvSpPr>
          <p:cNvPr id="9" name="Picture Placeholder 7"/>
          <p:cNvSpPr>
            <a:spLocks noGrp="1"/>
          </p:cNvSpPr>
          <p:nvPr>
            <p:ph type="pic" sz="quarter" idx="13"/>
          </p:nvPr>
        </p:nvSpPr>
        <p:spPr>
          <a:xfrm>
            <a:off x="3080657" y="3280230"/>
            <a:ext cx="2645228" cy="2627086"/>
          </a:xfrm>
          <a:prstGeom prst="rect">
            <a:avLst/>
          </a:prstGeom>
        </p:spPr>
        <p:txBody>
          <a:bodyPr/>
          <a:lstStyle/>
          <a:p>
            <a:endParaRPr lang="id-ID" dirty="0"/>
          </a:p>
        </p:txBody>
      </p:sp>
    </p:spTree>
    <p:extLst>
      <p:ext uri="{BB962C8B-B14F-4D97-AF65-F5344CB8AC3E}">
        <p14:creationId xmlns:p14="http://schemas.microsoft.com/office/powerpoint/2010/main" val="2207313117"/>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4011386" y="2681515"/>
            <a:ext cx="1120685" cy="1494246"/>
          </a:xfrm>
          <a:custGeom>
            <a:avLst/>
            <a:gdLst>
              <a:gd name="connsiteX0" fmla="*/ 747123 w 1494246"/>
              <a:gd name="connsiteY0" fmla="*/ 0 h 1494246"/>
              <a:gd name="connsiteX1" fmla="*/ 1494246 w 1494246"/>
              <a:gd name="connsiteY1" fmla="*/ 747123 h 1494246"/>
              <a:gd name="connsiteX2" fmla="*/ 747123 w 1494246"/>
              <a:gd name="connsiteY2" fmla="*/ 1494246 h 1494246"/>
              <a:gd name="connsiteX3" fmla="*/ 0 w 1494246"/>
              <a:gd name="connsiteY3" fmla="*/ 747123 h 1494246"/>
              <a:gd name="connsiteX4" fmla="*/ 747123 w 1494246"/>
              <a:gd name="connsiteY4" fmla="*/ 0 h 149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246" h="1494246">
                <a:moveTo>
                  <a:pt x="747123" y="0"/>
                </a:moveTo>
                <a:cubicBezTo>
                  <a:pt x="1159748" y="0"/>
                  <a:pt x="1494246" y="334498"/>
                  <a:pt x="1494246" y="747123"/>
                </a:cubicBezTo>
                <a:cubicBezTo>
                  <a:pt x="1494246" y="1159748"/>
                  <a:pt x="1159748" y="1494246"/>
                  <a:pt x="747123" y="1494246"/>
                </a:cubicBezTo>
                <a:cubicBezTo>
                  <a:pt x="334498" y="1494246"/>
                  <a:pt x="0" y="1159748"/>
                  <a:pt x="0" y="747123"/>
                </a:cubicBezTo>
                <a:cubicBezTo>
                  <a:pt x="0" y="334498"/>
                  <a:pt x="334498" y="0"/>
                  <a:pt x="747123" y="0"/>
                </a:cubicBezTo>
                <a:close/>
              </a:path>
            </a:pathLst>
          </a:custGeom>
        </p:spPr>
        <p:txBody>
          <a:bodyPr wrap="square">
            <a:noAutofit/>
          </a:bodyPr>
          <a:lstStyle/>
          <a:p>
            <a:endParaRPr lang="id-ID"/>
          </a:p>
        </p:txBody>
      </p:sp>
      <p:sp>
        <p:nvSpPr>
          <p:cNvPr id="10" name="Picture Placeholder 9"/>
          <p:cNvSpPr>
            <a:spLocks noGrp="1"/>
          </p:cNvSpPr>
          <p:nvPr>
            <p:ph type="pic" sz="quarter" idx="10"/>
          </p:nvPr>
        </p:nvSpPr>
        <p:spPr>
          <a:xfrm>
            <a:off x="0" y="1"/>
            <a:ext cx="9144000" cy="3643086"/>
          </a:xfrm>
          <a:custGeom>
            <a:avLst/>
            <a:gdLst>
              <a:gd name="connsiteX0" fmla="*/ 0 w 12192000"/>
              <a:gd name="connsiteY0" fmla="*/ 0 h 3643086"/>
              <a:gd name="connsiteX1" fmla="*/ 12192000 w 12192000"/>
              <a:gd name="connsiteY1" fmla="*/ 0 h 3643086"/>
              <a:gd name="connsiteX2" fmla="*/ 12192000 w 12192000"/>
              <a:gd name="connsiteY2" fmla="*/ 3643086 h 3643086"/>
              <a:gd name="connsiteX3" fmla="*/ 6967444 w 12192000"/>
              <a:gd name="connsiteY3" fmla="*/ 3643086 h 3643086"/>
              <a:gd name="connsiteX4" fmla="*/ 6977604 w 12192000"/>
              <a:gd name="connsiteY4" fmla="*/ 3610357 h 3643086"/>
              <a:gd name="connsiteX5" fmla="*/ 6995886 w 12192000"/>
              <a:gd name="connsiteY5" fmla="*/ 3428999 h 3643086"/>
              <a:gd name="connsiteX6" fmla="*/ 6096001 w 12192000"/>
              <a:gd name="connsiteY6" fmla="*/ 2529113 h 3643086"/>
              <a:gd name="connsiteX7" fmla="*/ 5196114 w 12192000"/>
              <a:gd name="connsiteY7" fmla="*/ 3428999 h 3643086"/>
              <a:gd name="connsiteX8" fmla="*/ 5214397 w 12192000"/>
              <a:gd name="connsiteY8" fmla="*/ 3610357 h 3643086"/>
              <a:gd name="connsiteX9" fmla="*/ 5224557 w 12192000"/>
              <a:gd name="connsiteY9" fmla="*/ 3643086 h 3643086"/>
              <a:gd name="connsiteX10" fmla="*/ 0 w 12192000"/>
              <a:gd name="connsiteY10" fmla="*/ 3643086 h 36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643086">
                <a:moveTo>
                  <a:pt x="0" y="0"/>
                </a:moveTo>
                <a:lnTo>
                  <a:pt x="12192000" y="0"/>
                </a:lnTo>
                <a:lnTo>
                  <a:pt x="12192000" y="3643086"/>
                </a:lnTo>
                <a:lnTo>
                  <a:pt x="6967444" y="3643086"/>
                </a:lnTo>
                <a:lnTo>
                  <a:pt x="6977604" y="3610357"/>
                </a:lnTo>
                <a:cubicBezTo>
                  <a:pt x="6989591" y="3551777"/>
                  <a:pt x="6995886" y="3491123"/>
                  <a:pt x="6995886" y="3428999"/>
                </a:cubicBezTo>
                <a:cubicBezTo>
                  <a:pt x="6995886" y="2932006"/>
                  <a:pt x="6592993" y="2529113"/>
                  <a:pt x="6096001" y="2529113"/>
                </a:cubicBezTo>
                <a:cubicBezTo>
                  <a:pt x="5599009" y="2529113"/>
                  <a:pt x="5196114" y="2932006"/>
                  <a:pt x="5196114" y="3428999"/>
                </a:cubicBezTo>
                <a:cubicBezTo>
                  <a:pt x="5196114" y="3491123"/>
                  <a:pt x="5202410" y="3551777"/>
                  <a:pt x="5214397" y="3610357"/>
                </a:cubicBezTo>
                <a:lnTo>
                  <a:pt x="5224557" y="3643086"/>
                </a:lnTo>
                <a:lnTo>
                  <a:pt x="0" y="3643086"/>
                </a:lnTo>
                <a:close/>
              </a:path>
            </a:pathLst>
          </a:custGeom>
        </p:spPr>
        <p:txBody>
          <a:bodyPr wrap="square">
            <a:noAutofit/>
          </a:bodyPr>
          <a:lstStyle/>
          <a:p>
            <a:endParaRPr lang="id-ID"/>
          </a:p>
        </p:txBody>
      </p:sp>
    </p:spTree>
    <p:extLst>
      <p:ext uri="{BB962C8B-B14F-4D97-AF65-F5344CB8AC3E}">
        <p14:creationId xmlns:p14="http://schemas.microsoft.com/office/powerpoint/2010/main" val="865317452"/>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6" name="Picture Placeholder 7"/>
          <p:cNvSpPr>
            <a:spLocks noGrp="1"/>
          </p:cNvSpPr>
          <p:nvPr>
            <p:ph type="pic" sz="quarter" idx="11"/>
          </p:nvPr>
        </p:nvSpPr>
        <p:spPr>
          <a:xfrm>
            <a:off x="2192172" y="0"/>
            <a:ext cx="2379828" cy="6858000"/>
          </a:xfrm>
          <a:prstGeom prst="rect">
            <a:avLst/>
          </a:prstGeom>
        </p:spPr>
        <p:txBody>
          <a:bodyPr/>
          <a:lstStyle/>
          <a:p>
            <a:endParaRPr lang="id-ID"/>
          </a:p>
        </p:txBody>
      </p:sp>
      <p:sp>
        <p:nvSpPr>
          <p:cNvPr id="8" name="Picture Placeholder 7"/>
          <p:cNvSpPr>
            <a:spLocks noGrp="1"/>
          </p:cNvSpPr>
          <p:nvPr>
            <p:ph type="pic" sz="quarter" idx="12"/>
          </p:nvPr>
        </p:nvSpPr>
        <p:spPr>
          <a:xfrm>
            <a:off x="6764172" y="0"/>
            <a:ext cx="2379828" cy="6858000"/>
          </a:xfrm>
          <a:prstGeom prst="rect">
            <a:avLst/>
          </a:prstGeom>
        </p:spPr>
        <p:txBody>
          <a:bodyPr/>
          <a:lstStyle/>
          <a:p>
            <a:endParaRPr lang="id-ID"/>
          </a:p>
        </p:txBody>
      </p:sp>
      <p:sp>
        <p:nvSpPr>
          <p:cNvPr id="2" name="Rectangle 1"/>
          <p:cNvSpPr/>
          <p:nvPr userDrawn="1"/>
        </p:nvSpPr>
        <p:spPr>
          <a:xfrm>
            <a:off x="0" y="0"/>
            <a:ext cx="21921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4572000" y="0"/>
            <a:ext cx="2192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4473834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5343525" y="2"/>
            <a:ext cx="3800475" cy="6857999"/>
          </a:xfrm>
          <a:prstGeom prst="rect">
            <a:avLst/>
          </a:prstGeom>
        </p:spPr>
        <p:txBody>
          <a:bodyPr/>
          <a:lstStyle/>
          <a:p>
            <a:endParaRPr lang="id-ID"/>
          </a:p>
        </p:txBody>
      </p:sp>
      <p:sp>
        <p:nvSpPr>
          <p:cNvPr id="4" name="Picture Placeholder 7"/>
          <p:cNvSpPr>
            <a:spLocks noGrp="1"/>
          </p:cNvSpPr>
          <p:nvPr>
            <p:ph type="pic" sz="quarter" idx="11"/>
          </p:nvPr>
        </p:nvSpPr>
        <p:spPr>
          <a:xfrm>
            <a:off x="1" y="4586515"/>
            <a:ext cx="1771649" cy="1531258"/>
          </a:xfrm>
          <a:prstGeom prst="rect">
            <a:avLst/>
          </a:prstGeom>
        </p:spPr>
        <p:txBody>
          <a:bodyPr/>
          <a:lstStyle/>
          <a:p>
            <a:endParaRPr lang="id-ID"/>
          </a:p>
        </p:txBody>
      </p:sp>
      <p:sp>
        <p:nvSpPr>
          <p:cNvPr id="5" name="Picture Placeholder 7"/>
          <p:cNvSpPr>
            <a:spLocks noGrp="1"/>
          </p:cNvSpPr>
          <p:nvPr>
            <p:ph type="pic" sz="quarter" idx="12"/>
          </p:nvPr>
        </p:nvSpPr>
        <p:spPr>
          <a:xfrm>
            <a:off x="1771651" y="4586515"/>
            <a:ext cx="1771649" cy="1531258"/>
          </a:xfrm>
          <a:prstGeom prst="rect">
            <a:avLst/>
          </a:prstGeom>
        </p:spPr>
        <p:txBody>
          <a:bodyPr/>
          <a:lstStyle/>
          <a:p>
            <a:endParaRPr lang="id-ID" dirty="0"/>
          </a:p>
        </p:txBody>
      </p:sp>
      <p:sp>
        <p:nvSpPr>
          <p:cNvPr id="6" name="Picture Placeholder 7"/>
          <p:cNvSpPr>
            <a:spLocks noGrp="1"/>
          </p:cNvSpPr>
          <p:nvPr>
            <p:ph type="pic" sz="quarter" idx="13"/>
          </p:nvPr>
        </p:nvSpPr>
        <p:spPr>
          <a:xfrm>
            <a:off x="3543300" y="4586515"/>
            <a:ext cx="1800226" cy="1531258"/>
          </a:xfrm>
          <a:prstGeom prst="rect">
            <a:avLst/>
          </a:prstGeom>
        </p:spPr>
        <p:txBody>
          <a:bodyPr/>
          <a:lstStyle/>
          <a:p>
            <a:endParaRPr lang="id-ID" dirty="0"/>
          </a:p>
        </p:txBody>
      </p:sp>
      <p:sp>
        <p:nvSpPr>
          <p:cNvPr id="7" name="Rectangle 6"/>
          <p:cNvSpPr/>
          <p:nvPr userDrawn="1"/>
        </p:nvSpPr>
        <p:spPr>
          <a:xfrm>
            <a:off x="0" y="6117774"/>
            <a:ext cx="5343525" cy="740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04558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76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3853543" y="3"/>
            <a:ext cx="5290457" cy="6328227"/>
          </a:xfrm>
          <a:prstGeom prst="rect">
            <a:avLst/>
          </a:prstGeom>
        </p:spPr>
        <p:txBody>
          <a:bodyPr/>
          <a:lstStyle/>
          <a:p>
            <a:endParaRPr lang="id-ID"/>
          </a:p>
        </p:txBody>
      </p:sp>
    </p:spTree>
    <p:extLst>
      <p:ext uri="{BB962C8B-B14F-4D97-AF65-F5344CB8AC3E}">
        <p14:creationId xmlns:p14="http://schemas.microsoft.com/office/powerpoint/2010/main" val="166166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1" cy="6858000"/>
          </a:xfrm>
          <a:prstGeom prst="rect">
            <a:avLst/>
          </a:prstGeom>
          <a:solidFill>
            <a:schemeClr val="bg1">
              <a:lumMod val="85000"/>
              <a:alpha val="50000"/>
            </a:schemeClr>
          </a:solidFill>
        </p:spPr>
        <p:txBody>
          <a:bodyPr/>
          <a:lstStyle/>
          <a:p>
            <a:endParaRPr lang="id-ID"/>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12940" y="133350"/>
            <a:ext cx="2613251" cy="6553200"/>
          </a:xfrm>
          <a:prstGeom prst="rect">
            <a:avLst/>
          </a:prstGeom>
        </p:spPr>
        <p:txBody>
          <a:bodyPr/>
          <a:lstStyle/>
          <a:p>
            <a:endParaRPr lang="id-ID"/>
          </a:p>
        </p:txBody>
      </p:sp>
      <p:sp>
        <p:nvSpPr>
          <p:cNvPr id="4" name="Picture Placeholder 7"/>
          <p:cNvSpPr>
            <a:spLocks noGrp="1"/>
          </p:cNvSpPr>
          <p:nvPr>
            <p:ph type="pic" sz="quarter" idx="11"/>
          </p:nvPr>
        </p:nvSpPr>
        <p:spPr>
          <a:xfrm>
            <a:off x="2844574" y="133350"/>
            <a:ext cx="2613251" cy="6553200"/>
          </a:xfrm>
          <a:prstGeom prst="rect">
            <a:avLst/>
          </a:prstGeom>
        </p:spPr>
        <p:txBody>
          <a:bodyPr/>
          <a:lstStyle/>
          <a:p>
            <a:endParaRPr lang="id-ID" dirty="0"/>
          </a:p>
        </p:txBody>
      </p:sp>
    </p:spTree>
    <p:extLst>
      <p:ext uri="{BB962C8B-B14F-4D97-AF65-F5344CB8AC3E}">
        <p14:creationId xmlns:p14="http://schemas.microsoft.com/office/powerpoint/2010/main" val="352233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nodePh="1">
                                  <p:stCondLst>
                                    <p:cond delay="25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1"/>
            <a:ext cx="4507173" cy="2254251"/>
          </a:xfrm>
          <a:prstGeom prst="rect">
            <a:avLst/>
          </a:prstGeom>
        </p:spPr>
        <p:txBody>
          <a:bodyPr/>
          <a:lstStyle/>
          <a:p>
            <a:endParaRPr lang="id-ID"/>
          </a:p>
        </p:txBody>
      </p:sp>
      <p:sp>
        <p:nvSpPr>
          <p:cNvPr id="4" name="Picture Placeholder 7"/>
          <p:cNvSpPr>
            <a:spLocks noGrp="1"/>
          </p:cNvSpPr>
          <p:nvPr>
            <p:ph type="pic" sz="quarter" idx="12"/>
          </p:nvPr>
        </p:nvSpPr>
        <p:spPr>
          <a:xfrm>
            <a:off x="4636827" y="2254251"/>
            <a:ext cx="4507173" cy="2301874"/>
          </a:xfrm>
          <a:prstGeom prst="rect">
            <a:avLst/>
          </a:prstGeom>
        </p:spPr>
        <p:txBody>
          <a:bodyPr/>
          <a:lstStyle/>
          <a:p>
            <a:endParaRPr lang="id-ID"/>
          </a:p>
        </p:txBody>
      </p:sp>
      <p:sp>
        <p:nvSpPr>
          <p:cNvPr id="5" name="Picture Placeholder 7"/>
          <p:cNvSpPr>
            <a:spLocks noGrp="1"/>
          </p:cNvSpPr>
          <p:nvPr>
            <p:ph type="pic" sz="quarter" idx="13"/>
          </p:nvPr>
        </p:nvSpPr>
        <p:spPr>
          <a:xfrm>
            <a:off x="0" y="4556120"/>
            <a:ext cx="4507173" cy="2301881"/>
          </a:xfrm>
          <a:prstGeom prst="rect">
            <a:avLst/>
          </a:prstGeom>
        </p:spPr>
        <p:txBody>
          <a:bodyPr/>
          <a:lstStyle/>
          <a:p>
            <a:endParaRPr lang="id-ID"/>
          </a:p>
        </p:txBody>
      </p:sp>
    </p:spTree>
    <p:extLst>
      <p:ext uri="{BB962C8B-B14F-4D97-AF65-F5344CB8AC3E}">
        <p14:creationId xmlns:p14="http://schemas.microsoft.com/office/powerpoint/2010/main" val="742504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1"/>
            <a:ext cx="9144000" cy="4800600"/>
          </a:xfrm>
          <a:prstGeom prst="rect">
            <a:avLst/>
          </a:prstGeom>
        </p:spPr>
        <p:txBody>
          <a:bodyPr/>
          <a:lstStyle/>
          <a:p>
            <a:endParaRPr lang="id-ID"/>
          </a:p>
        </p:txBody>
      </p:sp>
    </p:spTree>
    <p:extLst>
      <p:ext uri="{BB962C8B-B14F-4D97-AF65-F5344CB8AC3E}">
        <p14:creationId xmlns:p14="http://schemas.microsoft.com/office/powerpoint/2010/main" val="3438480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4898572" y="2"/>
            <a:ext cx="4245428" cy="6857999"/>
          </a:xfrm>
          <a:prstGeom prst="rect">
            <a:avLst/>
          </a:prstGeom>
        </p:spPr>
        <p:txBody>
          <a:bodyPr/>
          <a:lstStyle/>
          <a:p>
            <a:endParaRPr lang="id-ID"/>
          </a:p>
        </p:txBody>
      </p:sp>
    </p:spTree>
    <p:extLst>
      <p:ext uri="{BB962C8B-B14F-4D97-AF65-F5344CB8AC3E}">
        <p14:creationId xmlns:p14="http://schemas.microsoft.com/office/powerpoint/2010/main" val="680946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itle 8"/>
          <p:cNvSpPr>
            <a:spLocks noGrp="1"/>
          </p:cNvSpPr>
          <p:nvPr>
            <p:ph type="title"/>
          </p:nvPr>
        </p:nvSpPr>
        <p:spPr>
          <a:xfrm>
            <a:off x="628650" y="638084"/>
            <a:ext cx="7886700" cy="713048"/>
          </a:xfrm>
          <a:prstGeom prst="rect">
            <a:avLst/>
          </a:prstGeom>
        </p:spPr>
        <p:txBody>
          <a:bodyPr/>
          <a:lstStyle>
            <a:lvl1pPr algn="ctr">
              <a:defRPr sz="4800">
                <a:latin typeface="Lato Heavy" panose="020F0902020204030203" pitchFamily="34" charset="0"/>
                <a:cs typeface="Lato Heavy" panose="020F0902020204030203" pitchFamily="34" charset="0"/>
              </a:defRPr>
            </a:lvl1pPr>
          </a:lstStyle>
          <a:p>
            <a:r>
              <a:rPr lang="en-US" dirty="0"/>
              <a:t>Click to edit Master title style</a:t>
            </a:r>
            <a:endParaRPr lang="id-ID" dirty="0"/>
          </a:p>
        </p:txBody>
      </p:sp>
      <p:sp>
        <p:nvSpPr>
          <p:cNvPr id="4" name="Text Placeholder 7"/>
          <p:cNvSpPr>
            <a:spLocks noGrp="1"/>
          </p:cNvSpPr>
          <p:nvPr>
            <p:ph type="body" sz="quarter" idx="11" hasCustomPrompt="1"/>
          </p:nvPr>
        </p:nvSpPr>
        <p:spPr>
          <a:xfrm>
            <a:off x="628650" y="1351133"/>
            <a:ext cx="7886700" cy="327425"/>
          </a:xfrm>
          <a:prstGeom prst="rect">
            <a:avLst/>
          </a:prstGeom>
        </p:spPr>
        <p:txBody>
          <a:bodyPr/>
          <a:lstStyle>
            <a:lvl1pPr marL="0" indent="0" algn="ctr">
              <a:buNone/>
              <a:defRPr sz="1400">
                <a:solidFill>
                  <a:schemeClr val="bg1">
                    <a:lumMod val="75000"/>
                  </a:schemeClr>
                </a:solidFill>
                <a:latin typeface="Lato" panose="020F0502020204030203" pitchFamily="34" charset="0"/>
                <a:cs typeface="Lato" panose="020F0502020204030203" pitchFamily="34" charset="0"/>
              </a:defRPr>
            </a:lvl1pPr>
          </a:lstStyle>
          <a:p>
            <a:pPr lvl="0"/>
            <a:r>
              <a:rPr lang="id-ID" dirty="0"/>
              <a:t>Insert Subtitle in here</a:t>
            </a:r>
          </a:p>
        </p:txBody>
      </p:sp>
      <p:sp>
        <p:nvSpPr>
          <p:cNvPr id="5" name="Picture Placeholder 7"/>
          <p:cNvSpPr>
            <a:spLocks noGrp="1"/>
          </p:cNvSpPr>
          <p:nvPr>
            <p:ph type="pic" sz="quarter" idx="10"/>
          </p:nvPr>
        </p:nvSpPr>
        <p:spPr>
          <a:xfrm>
            <a:off x="704326" y="2256116"/>
            <a:ext cx="1472294" cy="1963058"/>
          </a:xfrm>
          <a:prstGeom prst="ellipse">
            <a:avLst/>
          </a:prstGeom>
        </p:spPr>
        <p:txBody>
          <a:bodyPr/>
          <a:lstStyle/>
          <a:p>
            <a:endParaRPr lang="id-ID" dirty="0"/>
          </a:p>
        </p:txBody>
      </p:sp>
      <p:sp>
        <p:nvSpPr>
          <p:cNvPr id="6" name="Oval 5"/>
          <p:cNvSpPr/>
          <p:nvPr userDrawn="1"/>
        </p:nvSpPr>
        <p:spPr>
          <a:xfrm>
            <a:off x="628650" y="2155214"/>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7"/>
          <p:cNvSpPr>
            <a:spLocks noGrp="1"/>
          </p:cNvSpPr>
          <p:nvPr>
            <p:ph type="pic" sz="quarter" idx="12"/>
          </p:nvPr>
        </p:nvSpPr>
        <p:spPr>
          <a:xfrm>
            <a:off x="2813044" y="2256116"/>
            <a:ext cx="1472294" cy="1963058"/>
          </a:xfrm>
          <a:prstGeom prst="ellipse">
            <a:avLst/>
          </a:prstGeom>
        </p:spPr>
        <p:txBody>
          <a:bodyPr/>
          <a:lstStyle/>
          <a:p>
            <a:endParaRPr lang="id-ID" dirty="0"/>
          </a:p>
        </p:txBody>
      </p:sp>
      <p:sp>
        <p:nvSpPr>
          <p:cNvPr id="8" name="Oval 7"/>
          <p:cNvSpPr/>
          <p:nvPr userDrawn="1"/>
        </p:nvSpPr>
        <p:spPr>
          <a:xfrm>
            <a:off x="2737368" y="2155214"/>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7"/>
          <p:cNvSpPr>
            <a:spLocks noGrp="1"/>
          </p:cNvSpPr>
          <p:nvPr>
            <p:ph type="pic" sz="quarter" idx="13"/>
          </p:nvPr>
        </p:nvSpPr>
        <p:spPr>
          <a:xfrm>
            <a:off x="4921762" y="2256116"/>
            <a:ext cx="1472294" cy="1963058"/>
          </a:xfrm>
          <a:prstGeom prst="ellipse">
            <a:avLst/>
          </a:prstGeom>
        </p:spPr>
        <p:txBody>
          <a:bodyPr/>
          <a:lstStyle/>
          <a:p>
            <a:endParaRPr lang="id-ID" dirty="0"/>
          </a:p>
        </p:txBody>
      </p:sp>
      <p:sp>
        <p:nvSpPr>
          <p:cNvPr id="10" name="Oval 9"/>
          <p:cNvSpPr/>
          <p:nvPr userDrawn="1"/>
        </p:nvSpPr>
        <p:spPr>
          <a:xfrm>
            <a:off x="4846086" y="2155214"/>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7"/>
          <p:cNvSpPr>
            <a:spLocks noGrp="1"/>
          </p:cNvSpPr>
          <p:nvPr>
            <p:ph type="pic" sz="quarter" idx="14"/>
          </p:nvPr>
        </p:nvSpPr>
        <p:spPr>
          <a:xfrm>
            <a:off x="6967380" y="2256116"/>
            <a:ext cx="1472294" cy="1963058"/>
          </a:xfrm>
          <a:prstGeom prst="ellipse">
            <a:avLst/>
          </a:prstGeom>
        </p:spPr>
        <p:txBody>
          <a:bodyPr/>
          <a:lstStyle/>
          <a:p>
            <a:endParaRPr lang="id-ID" dirty="0"/>
          </a:p>
        </p:txBody>
      </p:sp>
      <p:sp>
        <p:nvSpPr>
          <p:cNvPr id="12" name="Oval 11"/>
          <p:cNvSpPr/>
          <p:nvPr userDrawn="1"/>
        </p:nvSpPr>
        <p:spPr>
          <a:xfrm>
            <a:off x="6891703" y="2155214"/>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2459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750" fill="hold"/>
                                        <p:tgtEl>
                                          <p:spTgt spid="6"/>
                                        </p:tgtEl>
                                        <p:attrNameLst>
                                          <p:attrName>ppt_w</p:attrName>
                                        </p:attrNameLst>
                                      </p:cBhvr>
                                      <p:tavLst>
                                        <p:tav tm="0">
                                          <p:val>
                                            <p:fltVal val="0"/>
                                          </p:val>
                                        </p:tav>
                                        <p:tav tm="100000">
                                          <p:val>
                                            <p:strVal val="#ppt_w"/>
                                          </p:val>
                                        </p:tav>
                                      </p:tavLst>
                                    </p:anim>
                                    <p:anim calcmode="lin" valueType="num">
                                      <p:cBhvr>
                                        <p:cTn id="17" dur="750" fill="hold"/>
                                        <p:tgtEl>
                                          <p:spTgt spid="6"/>
                                        </p:tgtEl>
                                        <p:attrNameLst>
                                          <p:attrName>ppt_h</p:attrName>
                                        </p:attrNameLst>
                                      </p:cBhvr>
                                      <p:tavLst>
                                        <p:tav tm="0">
                                          <p:val>
                                            <p:fltVal val="0"/>
                                          </p:val>
                                        </p:tav>
                                        <p:tav tm="100000">
                                          <p:val>
                                            <p:strVal val="#ppt_h"/>
                                          </p:val>
                                        </p:tav>
                                      </p:tavLst>
                                    </p:anim>
                                    <p:animEffect transition="in" filter="fade">
                                      <p:cBhvr>
                                        <p:cTn id="18" dur="750"/>
                                        <p:tgtEl>
                                          <p:spTgt spid="6"/>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5"/>
                                        </p:tgtEl>
                                        <p:attrNameLst>
                                          <p:attrName>style.visibility</p:attrName>
                                        </p:attrNameLst>
                                      </p:cBhvr>
                                      <p:to>
                                        <p:strVal val="visible"/>
                                      </p:to>
                                    </p:set>
                                    <p:anim calcmode="lin" valueType="num">
                                      <p:cBhvr>
                                        <p:cTn id="21" dur="750" fill="hold"/>
                                        <p:tgtEl>
                                          <p:spTgt spid="5"/>
                                        </p:tgtEl>
                                        <p:attrNameLst>
                                          <p:attrName>ppt_w</p:attrName>
                                        </p:attrNameLst>
                                      </p:cBhvr>
                                      <p:tavLst>
                                        <p:tav tm="0">
                                          <p:val>
                                            <p:fltVal val="0"/>
                                          </p:val>
                                        </p:tav>
                                        <p:tav tm="100000">
                                          <p:val>
                                            <p:strVal val="#ppt_w"/>
                                          </p:val>
                                        </p:tav>
                                      </p:tavLst>
                                    </p:anim>
                                    <p:anim calcmode="lin" valueType="num">
                                      <p:cBhvr>
                                        <p:cTn id="22" dur="750" fill="hold"/>
                                        <p:tgtEl>
                                          <p:spTgt spid="5"/>
                                        </p:tgtEl>
                                        <p:attrNameLst>
                                          <p:attrName>ppt_h</p:attrName>
                                        </p:attrNameLst>
                                      </p:cBhvr>
                                      <p:tavLst>
                                        <p:tav tm="0">
                                          <p:val>
                                            <p:fltVal val="0"/>
                                          </p:val>
                                        </p:tav>
                                        <p:tav tm="100000">
                                          <p:val>
                                            <p:strVal val="#ppt_h"/>
                                          </p:val>
                                        </p:tav>
                                      </p:tavLst>
                                    </p:anim>
                                    <p:animEffect transition="in" filter="fade">
                                      <p:cBhvr>
                                        <p:cTn id="23" dur="750"/>
                                        <p:tgtEl>
                                          <p:spTgt spid="5"/>
                                        </p:tgtEl>
                                      </p:cBhvr>
                                    </p:animEffect>
                                  </p:childTnLst>
                                </p:cTn>
                              </p:par>
                            </p:childTnLst>
                          </p:cTn>
                        </p:par>
                        <p:par>
                          <p:cTn id="24" fill="hold">
                            <p:stCondLst>
                              <p:cond delay="175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750" fill="hold"/>
                                        <p:tgtEl>
                                          <p:spTgt spid="8"/>
                                        </p:tgtEl>
                                        <p:attrNameLst>
                                          <p:attrName>ppt_w</p:attrName>
                                        </p:attrNameLst>
                                      </p:cBhvr>
                                      <p:tavLst>
                                        <p:tav tm="0">
                                          <p:val>
                                            <p:fltVal val="0"/>
                                          </p:val>
                                        </p:tav>
                                        <p:tav tm="100000">
                                          <p:val>
                                            <p:strVal val="#ppt_w"/>
                                          </p:val>
                                        </p:tav>
                                      </p:tavLst>
                                    </p:anim>
                                    <p:anim calcmode="lin" valueType="num">
                                      <p:cBhvr>
                                        <p:cTn id="28" dur="750" fill="hold"/>
                                        <p:tgtEl>
                                          <p:spTgt spid="8"/>
                                        </p:tgtEl>
                                        <p:attrNameLst>
                                          <p:attrName>ppt_h</p:attrName>
                                        </p:attrNameLst>
                                      </p:cBhvr>
                                      <p:tavLst>
                                        <p:tav tm="0">
                                          <p:val>
                                            <p:fltVal val="0"/>
                                          </p:val>
                                        </p:tav>
                                        <p:tav tm="100000">
                                          <p:val>
                                            <p:strVal val="#ppt_h"/>
                                          </p:val>
                                        </p:tav>
                                      </p:tavLst>
                                    </p:anim>
                                    <p:animEffect transition="in" filter="fade">
                                      <p:cBhvr>
                                        <p:cTn id="29" dur="75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7"/>
                                        </p:tgtEl>
                                        <p:attrNameLst>
                                          <p:attrName>style.visibility</p:attrName>
                                        </p:attrNameLst>
                                      </p:cBhvr>
                                      <p:to>
                                        <p:strVal val="visible"/>
                                      </p:to>
                                    </p:set>
                                    <p:anim calcmode="lin" valueType="num">
                                      <p:cBhvr>
                                        <p:cTn id="32" dur="750" fill="hold"/>
                                        <p:tgtEl>
                                          <p:spTgt spid="7"/>
                                        </p:tgtEl>
                                        <p:attrNameLst>
                                          <p:attrName>ppt_w</p:attrName>
                                        </p:attrNameLst>
                                      </p:cBhvr>
                                      <p:tavLst>
                                        <p:tav tm="0">
                                          <p:val>
                                            <p:fltVal val="0"/>
                                          </p:val>
                                        </p:tav>
                                        <p:tav tm="100000">
                                          <p:val>
                                            <p:strVal val="#ppt_w"/>
                                          </p:val>
                                        </p:tav>
                                      </p:tavLst>
                                    </p:anim>
                                    <p:anim calcmode="lin" valueType="num">
                                      <p:cBhvr>
                                        <p:cTn id="33" dur="750" fill="hold"/>
                                        <p:tgtEl>
                                          <p:spTgt spid="7"/>
                                        </p:tgtEl>
                                        <p:attrNameLst>
                                          <p:attrName>ppt_h</p:attrName>
                                        </p:attrNameLst>
                                      </p:cBhvr>
                                      <p:tavLst>
                                        <p:tav tm="0">
                                          <p:val>
                                            <p:fltVal val="0"/>
                                          </p:val>
                                        </p:tav>
                                        <p:tav tm="100000">
                                          <p:val>
                                            <p:strVal val="#ppt_h"/>
                                          </p:val>
                                        </p:tav>
                                      </p:tavLst>
                                    </p:anim>
                                    <p:animEffect transition="in" filter="fade">
                                      <p:cBhvr>
                                        <p:cTn id="34" dur="750"/>
                                        <p:tgtEl>
                                          <p:spTgt spid="7"/>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750" fill="hold"/>
                                        <p:tgtEl>
                                          <p:spTgt spid="10"/>
                                        </p:tgtEl>
                                        <p:attrNameLst>
                                          <p:attrName>ppt_w</p:attrName>
                                        </p:attrNameLst>
                                      </p:cBhvr>
                                      <p:tavLst>
                                        <p:tav tm="0">
                                          <p:val>
                                            <p:fltVal val="0"/>
                                          </p:val>
                                        </p:tav>
                                        <p:tav tm="100000">
                                          <p:val>
                                            <p:strVal val="#ppt_w"/>
                                          </p:val>
                                        </p:tav>
                                      </p:tavLst>
                                    </p:anim>
                                    <p:anim calcmode="lin" valueType="num">
                                      <p:cBhvr>
                                        <p:cTn id="39" dur="750" fill="hold"/>
                                        <p:tgtEl>
                                          <p:spTgt spid="10"/>
                                        </p:tgtEl>
                                        <p:attrNameLst>
                                          <p:attrName>ppt_h</p:attrName>
                                        </p:attrNameLst>
                                      </p:cBhvr>
                                      <p:tavLst>
                                        <p:tav tm="0">
                                          <p:val>
                                            <p:fltVal val="0"/>
                                          </p:val>
                                        </p:tav>
                                        <p:tav tm="100000">
                                          <p:val>
                                            <p:strVal val="#ppt_h"/>
                                          </p:val>
                                        </p:tav>
                                      </p:tavLst>
                                    </p:anim>
                                    <p:animEffect transition="in" filter="fade">
                                      <p:cBhvr>
                                        <p:cTn id="40" dur="750"/>
                                        <p:tgtEl>
                                          <p:spTgt spid="10"/>
                                        </p:tgtEl>
                                      </p:cBhvr>
                                    </p:animEffect>
                                  </p:childTnLst>
                                </p:cTn>
                              </p:par>
                              <p:par>
                                <p:cTn id="41" presetID="53" presetClass="entr" presetSubtype="16" fill="hold" grpId="0" nodeType="withEffect" nodePh="1">
                                  <p:stCondLst>
                                    <p:cond delay="0"/>
                                  </p:stCondLst>
                                  <p:endCondLst>
                                    <p:cond evt="begin" delay="0">
                                      <p:tn val="41"/>
                                    </p:cond>
                                  </p:endCondLst>
                                  <p:childTnLst>
                                    <p:set>
                                      <p:cBhvr>
                                        <p:cTn id="42" dur="1" fill="hold">
                                          <p:stCondLst>
                                            <p:cond delay="0"/>
                                          </p:stCondLst>
                                        </p:cTn>
                                        <p:tgtEl>
                                          <p:spTgt spid="9"/>
                                        </p:tgtEl>
                                        <p:attrNameLst>
                                          <p:attrName>style.visibility</p:attrName>
                                        </p:attrNameLst>
                                      </p:cBhvr>
                                      <p:to>
                                        <p:strVal val="visible"/>
                                      </p:to>
                                    </p:set>
                                    <p:anim calcmode="lin" valueType="num">
                                      <p:cBhvr>
                                        <p:cTn id="43" dur="750" fill="hold"/>
                                        <p:tgtEl>
                                          <p:spTgt spid="9"/>
                                        </p:tgtEl>
                                        <p:attrNameLst>
                                          <p:attrName>ppt_w</p:attrName>
                                        </p:attrNameLst>
                                      </p:cBhvr>
                                      <p:tavLst>
                                        <p:tav tm="0">
                                          <p:val>
                                            <p:fltVal val="0"/>
                                          </p:val>
                                        </p:tav>
                                        <p:tav tm="100000">
                                          <p:val>
                                            <p:strVal val="#ppt_w"/>
                                          </p:val>
                                        </p:tav>
                                      </p:tavLst>
                                    </p:anim>
                                    <p:anim calcmode="lin" valueType="num">
                                      <p:cBhvr>
                                        <p:cTn id="44" dur="750" fill="hold"/>
                                        <p:tgtEl>
                                          <p:spTgt spid="9"/>
                                        </p:tgtEl>
                                        <p:attrNameLst>
                                          <p:attrName>ppt_h</p:attrName>
                                        </p:attrNameLst>
                                      </p:cBhvr>
                                      <p:tavLst>
                                        <p:tav tm="0">
                                          <p:val>
                                            <p:fltVal val="0"/>
                                          </p:val>
                                        </p:tav>
                                        <p:tav tm="100000">
                                          <p:val>
                                            <p:strVal val="#ppt_h"/>
                                          </p:val>
                                        </p:tav>
                                      </p:tavLst>
                                    </p:anim>
                                    <p:animEffect transition="in" filter="fade">
                                      <p:cBhvr>
                                        <p:cTn id="45" dur="750"/>
                                        <p:tgtEl>
                                          <p:spTgt spid="9"/>
                                        </p:tgtEl>
                                      </p:cBhvr>
                                    </p:animEffect>
                                  </p:childTnLst>
                                </p:cTn>
                              </p:par>
                            </p:childTnLst>
                          </p:cTn>
                        </p:par>
                        <p:par>
                          <p:cTn id="46" fill="hold">
                            <p:stCondLst>
                              <p:cond delay="325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750" fill="hold"/>
                                        <p:tgtEl>
                                          <p:spTgt spid="12"/>
                                        </p:tgtEl>
                                        <p:attrNameLst>
                                          <p:attrName>ppt_w</p:attrName>
                                        </p:attrNameLst>
                                      </p:cBhvr>
                                      <p:tavLst>
                                        <p:tav tm="0">
                                          <p:val>
                                            <p:fltVal val="0"/>
                                          </p:val>
                                        </p:tav>
                                        <p:tav tm="100000">
                                          <p:val>
                                            <p:strVal val="#ppt_w"/>
                                          </p:val>
                                        </p:tav>
                                      </p:tavLst>
                                    </p:anim>
                                    <p:anim calcmode="lin" valueType="num">
                                      <p:cBhvr>
                                        <p:cTn id="50" dur="750" fill="hold"/>
                                        <p:tgtEl>
                                          <p:spTgt spid="12"/>
                                        </p:tgtEl>
                                        <p:attrNameLst>
                                          <p:attrName>ppt_h</p:attrName>
                                        </p:attrNameLst>
                                      </p:cBhvr>
                                      <p:tavLst>
                                        <p:tav tm="0">
                                          <p:val>
                                            <p:fltVal val="0"/>
                                          </p:val>
                                        </p:tav>
                                        <p:tav tm="100000">
                                          <p:val>
                                            <p:strVal val="#ppt_h"/>
                                          </p:val>
                                        </p:tav>
                                      </p:tavLst>
                                    </p:anim>
                                    <p:animEffect transition="in" filter="fade">
                                      <p:cBhvr>
                                        <p:cTn id="51" dur="750"/>
                                        <p:tgtEl>
                                          <p:spTgt spid="12"/>
                                        </p:tgtEl>
                                      </p:cBhvr>
                                    </p:animEffect>
                                  </p:childTnLst>
                                </p:cTn>
                              </p:par>
                              <p:par>
                                <p:cTn id="52" presetID="53" presetClass="entr" presetSubtype="16" fill="hold" grpId="0" nodeType="withEffect" nodePh="1">
                                  <p:stCondLst>
                                    <p:cond delay="0"/>
                                  </p:stCondLst>
                                  <p:endCondLst>
                                    <p:cond evt="begin" delay="0">
                                      <p:tn val="52"/>
                                    </p:cond>
                                  </p:endCondLst>
                                  <p:childTnLst>
                                    <p:set>
                                      <p:cBhvr>
                                        <p:cTn id="53" dur="1" fill="hold">
                                          <p:stCondLst>
                                            <p:cond delay="0"/>
                                          </p:stCondLst>
                                        </p:cTn>
                                        <p:tgtEl>
                                          <p:spTgt spid="11"/>
                                        </p:tgtEl>
                                        <p:attrNameLst>
                                          <p:attrName>style.visibility</p:attrName>
                                        </p:attrNameLst>
                                      </p:cBhvr>
                                      <p:to>
                                        <p:strVal val="visible"/>
                                      </p:to>
                                    </p:set>
                                    <p:anim calcmode="lin" valueType="num">
                                      <p:cBhvr>
                                        <p:cTn id="54" dur="750" fill="hold"/>
                                        <p:tgtEl>
                                          <p:spTgt spid="11"/>
                                        </p:tgtEl>
                                        <p:attrNameLst>
                                          <p:attrName>ppt_w</p:attrName>
                                        </p:attrNameLst>
                                      </p:cBhvr>
                                      <p:tavLst>
                                        <p:tav tm="0">
                                          <p:val>
                                            <p:fltVal val="0"/>
                                          </p:val>
                                        </p:tav>
                                        <p:tav tm="100000">
                                          <p:val>
                                            <p:strVal val="#ppt_w"/>
                                          </p:val>
                                        </p:tav>
                                      </p:tavLst>
                                    </p:anim>
                                    <p:anim calcmode="lin" valueType="num">
                                      <p:cBhvr>
                                        <p:cTn id="55" dur="750" fill="hold"/>
                                        <p:tgtEl>
                                          <p:spTgt spid="11"/>
                                        </p:tgtEl>
                                        <p:attrNameLst>
                                          <p:attrName>ppt_h</p:attrName>
                                        </p:attrNameLst>
                                      </p:cBhvr>
                                      <p:tavLst>
                                        <p:tav tm="0">
                                          <p:val>
                                            <p:fltVal val="0"/>
                                          </p:val>
                                        </p:tav>
                                        <p:tav tm="100000">
                                          <p:val>
                                            <p:strVal val="#ppt_h"/>
                                          </p:val>
                                        </p:tav>
                                      </p:tavLst>
                                    </p:anim>
                                    <p:animEffect transition="in" filter="fade">
                                      <p:cBhvr>
                                        <p:cTn id="5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1"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ppt_x"/>
                          </p:val>
                        </p:tav>
                        <p:tav tm="100000">
                          <p:val>
                            <p:strVal val="#ppt_x"/>
                          </p:val>
                        </p:tav>
                      </p:tavLst>
                    </p:anim>
                    <p:anim calcmode="lin" valueType="num">
                      <p:cBhvr additive="base">
                        <p:cTn dur="750" fill="hold"/>
                        <p:tgtEl>
                          <p:spTgt spid="4"/>
                        </p:tgtEl>
                        <p:attrNameLst>
                          <p:attrName>ppt_y</p:attrName>
                        </p:attrNameLst>
                      </p:cBhvr>
                      <p:tavLst>
                        <p:tav tm="0">
                          <p:val>
                            <p:strVal val="0-#ppt_h/2"/>
                          </p:val>
                        </p:tav>
                        <p:tav tm="100000">
                          <p:val>
                            <p:strVal val="#ppt_y"/>
                          </p:val>
                        </p:tav>
                      </p:tavLst>
                    </p:anim>
                  </p:childTnLst>
                </p:cTn>
              </p:par>
            </p:tnLst>
          </p:tmpl>
        </p:tmplLst>
      </p:bldP>
      <p:bldP spid="5" grpId="0"/>
      <p:bldP spid="6" grpId="0" animBg="1"/>
      <p:bldP spid="7" grpId="0"/>
      <p:bldP spid="8" grpId="0" animBg="1"/>
      <p:bldP spid="9" grpId="0"/>
      <p:bldP spid="10" grpId="0" animBg="1"/>
      <p:bldP spid="11" grpId="0"/>
      <p:bldP spid="1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 y="2"/>
            <a:ext cx="2292824" cy="6857999"/>
          </a:xfrm>
          <a:prstGeom prst="rect">
            <a:avLst/>
          </a:prstGeom>
        </p:spPr>
        <p:txBody>
          <a:bodyPr/>
          <a:lstStyle/>
          <a:p>
            <a:endParaRPr lang="id-ID"/>
          </a:p>
        </p:txBody>
      </p:sp>
      <p:sp>
        <p:nvSpPr>
          <p:cNvPr id="4" name="Picture Placeholder 7"/>
          <p:cNvSpPr>
            <a:spLocks noGrp="1"/>
          </p:cNvSpPr>
          <p:nvPr>
            <p:ph type="pic" sz="quarter" idx="11"/>
          </p:nvPr>
        </p:nvSpPr>
        <p:spPr>
          <a:xfrm>
            <a:off x="2292825" y="2"/>
            <a:ext cx="2279176" cy="6857999"/>
          </a:xfrm>
          <a:prstGeom prst="rect">
            <a:avLst/>
          </a:prstGeom>
        </p:spPr>
        <p:txBody>
          <a:bodyPr/>
          <a:lstStyle/>
          <a:p>
            <a:endParaRPr lang="id-ID"/>
          </a:p>
        </p:txBody>
      </p:sp>
      <p:sp>
        <p:nvSpPr>
          <p:cNvPr id="5" name="Picture Placeholder 7"/>
          <p:cNvSpPr>
            <a:spLocks noGrp="1"/>
          </p:cNvSpPr>
          <p:nvPr>
            <p:ph type="pic" sz="quarter" idx="12"/>
          </p:nvPr>
        </p:nvSpPr>
        <p:spPr>
          <a:xfrm>
            <a:off x="4572001" y="2"/>
            <a:ext cx="2292824" cy="6857999"/>
          </a:xfrm>
          <a:prstGeom prst="rect">
            <a:avLst/>
          </a:prstGeom>
        </p:spPr>
        <p:txBody>
          <a:bodyPr/>
          <a:lstStyle/>
          <a:p>
            <a:endParaRPr lang="id-ID"/>
          </a:p>
        </p:txBody>
      </p:sp>
      <p:sp>
        <p:nvSpPr>
          <p:cNvPr id="6" name="Picture Placeholder 7"/>
          <p:cNvSpPr>
            <a:spLocks noGrp="1"/>
          </p:cNvSpPr>
          <p:nvPr>
            <p:ph type="pic" sz="quarter" idx="13"/>
          </p:nvPr>
        </p:nvSpPr>
        <p:spPr>
          <a:xfrm>
            <a:off x="6864825" y="2"/>
            <a:ext cx="2279176" cy="6857999"/>
          </a:xfrm>
          <a:prstGeom prst="rect">
            <a:avLst/>
          </a:prstGeom>
        </p:spPr>
        <p:txBody>
          <a:bodyPr/>
          <a:lstStyle/>
          <a:p>
            <a:endParaRPr lang="id-ID"/>
          </a:p>
        </p:txBody>
      </p:sp>
    </p:spTree>
    <p:extLst>
      <p:ext uri="{BB962C8B-B14F-4D97-AF65-F5344CB8AC3E}">
        <p14:creationId xmlns:p14="http://schemas.microsoft.com/office/powerpoint/2010/main" val="4204577269"/>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533081" y="747570"/>
            <a:ext cx="3942278" cy="5256371"/>
          </a:xfrm>
          <a:custGeom>
            <a:avLst/>
            <a:gdLst>
              <a:gd name="connsiteX0" fmla="*/ 438002 w 5256371"/>
              <a:gd name="connsiteY0" fmla="*/ 3968888 h 5256371"/>
              <a:gd name="connsiteX1" fmla="*/ 309435 w 5256371"/>
              <a:gd name="connsiteY1" fmla="*/ 4097456 h 5256371"/>
              <a:gd name="connsiteX2" fmla="*/ 309435 w 5256371"/>
              <a:gd name="connsiteY2" fmla="*/ 4426262 h 5256371"/>
              <a:gd name="connsiteX3" fmla="*/ 830109 w 5256371"/>
              <a:gd name="connsiteY3" fmla="*/ 4946937 h 5256371"/>
              <a:gd name="connsiteX4" fmla="*/ 1158916 w 5256371"/>
              <a:gd name="connsiteY4" fmla="*/ 4946937 h 5256371"/>
              <a:gd name="connsiteX5" fmla="*/ 1287484 w 5256371"/>
              <a:gd name="connsiteY5" fmla="*/ 4818370 h 5256371"/>
              <a:gd name="connsiteX6" fmla="*/ 1209948 w 5256371"/>
              <a:gd name="connsiteY6" fmla="*/ 4772551 h 5256371"/>
              <a:gd name="connsiteX7" fmla="*/ 810284 w 5256371"/>
              <a:gd name="connsiteY7" fmla="*/ 4446087 h 5256371"/>
              <a:gd name="connsiteX8" fmla="*/ 483819 w 5256371"/>
              <a:gd name="connsiteY8" fmla="*/ 4046422 h 5256371"/>
              <a:gd name="connsiteX9" fmla="*/ 2611781 w 5256371"/>
              <a:gd name="connsiteY9" fmla="*/ 1079014 h 5256371"/>
              <a:gd name="connsiteX10" fmla="*/ 3718810 w 5256371"/>
              <a:gd name="connsiteY10" fmla="*/ 1537561 h 5256371"/>
              <a:gd name="connsiteX11" fmla="*/ 3718810 w 5256371"/>
              <a:gd name="connsiteY11" fmla="*/ 3751619 h 5256371"/>
              <a:gd name="connsiteX12" fmla="*/ 1504752 w 5256371"/>
              <a:gd name="connsiteY12" fmla="*/ 3751619 h 5256371"/>
              <a:gd name="connsiteX13" fmla="*/ 1504752 w 5256371"/>
              <a:gd name="connsiteY13" fmla="*/ 1537561 h 5256371"/>
              <a:gd name="connsiteX14" fmla="*/ 2611781 w 5256371"/>
              <a:gd name="connsiteY14" fmla="*/ 1079014 h 5256371"/>
              <a:gd name="connsiteX15" fmla="*/ 2611781 w 5256371"/>
              <a:gd name="connsiteY15" fmla="*/ 740990 h 5256371"/>
              <a:gd name="connsiteX16" fmla="*/ 1265732 w 5256371"/>
              <a:gd name="connsiteY16" fmla="*/ 1298541 h 5256371"/>
              <a:gd name="connsiteX17" fmla="*/ 1265732 w 5256371"/>
              <a:gd name="connsiteY17" fmla="*/ 3990639 h 5256371"/>
              <a:gd name="connsiteX18" fmla="*/ 3957830 w 5256371"/>
              <a:gd name="connsiteY18" fmla="*/ 3990639 h 5256371"/>
              <a:gd name="connsiteX19" fmla="*/ 3957830 w 5256371"/>
              <a:gd name="connsiteY19" fmla="*/ 1298541 h 5256371"/>
              <a:gd name="connsiteX20" fmla="*/ 2611781 w 5256371"/>
              <a:gd name="connsiteY20" fmla="*/ 740990 h 5256371"/>
              <a:gd name="connsiteX21" fmla="*/ 4261859 w 5256371"/>
              <a:gd name="connsiteY21" fmla="*/ 241337 h 5256371"/>
              <a:gd name="connsiteX22" fmla="*/ 4097456 w 5256371"/>
              <a:gd name="connsiteY22" fmla="*/ 309435 h 5256371"/>
              <a:gd name="connsiteX23" fmla="*/ 3950806 w 5256371"/>
              <a:gd name="connsiteY23" fmla="*/ 456085 h 5256371"/>
              <a:gd name="connsiteX24" fmla="*/ 3937898 w 5256371"/>
              <a:gd name="connsiteY24" fmla="*/ 471886 h 5256371"/>
              <a:gd name="connsiteX25" fmla="*/ 4013613 w 5256371"/>
              <a:gd name="connsiteY25" fmla="*/ 516628 h 5256371"/>
              <a:gd name="connsiteX26" fmla="*/ 4413278 w 5256371"/>
              <a:gd name="connsiteY26" fmla="*/ 843093 h 5256371"/>
              <a:gd name="connsiteX27" fmla="*/ 4739742 w 5256371"/>
              <a:gd name="connsiteY27" fmla="*/ 1242757 h 5256371"/>
              <a:gd name="connsiteX28" fmla="*/ 4784485 w 5256371"/>
              <a:gd name="connsiteY28" fmla="*/ 1318473 h 5256371"/>
              <a:gd name="connsiteX29" fmla="*/ 4800287 w 5256371"/>
              <a:gd name="connsiteY29" fmla="*/ 1305566 h 5256371"/>
              <a:gd name="connsiteX30" fmla="*/ 4946937 w 5256371"/>
              <a:gd name="connsiteY30" fmla="*/ 1158916 h 5256371"/>
              <a:gd name="connsiteX31" fmla="*/ 4946937 w 5256371"/>
              <a:gd name="connsiteY31" fmla="*/ 830110 h 5256371"/>
              <a:gd name="connsiteX32" fmla="*/ 4426262 w 5256371"/>
              <a:gd name="connsiteY32" fmla="*/ 309435 h 5256371"/>
              <a:gd name="connsiteX33" fmla="*/ 4261859 w 5256371"/>
              <a:gd name="connsiteY33" fmla="*/ 241337 h 5256371"/>
              <a:gd name="connsiteX34" fmla="*/ 4252740 w 5256371"/>
              <a:gd name="connsiteY34" fmla="*/ 0 h 5256371"/>
              <a:gd name="connsiteX35" fmla="*/ 4517835 w 5256371"/>
              <a:gd name="connsiteY35" fmla="*/ 109805 h 5256371"/>
              <a:gd name="connsiteX36" fmla="*/ 5146566 w 5256371"/>
              <a:gd name="connsiteY36" fmla="*/ 738536 h 5256371"/>
              <a:gd name="connsiteX37" fmla="*/ 5146565 w 5256371"/>
              <a:gd name="connsiteY37" fmla="*/ 1268726 h 5256371"/>
              <a:gd name="connsiteX38" fmla="*/ 4910098 w 5256371"/>
              <a:gd name="connsiteY38" fmla="*/ 1505194 h 5256371"/>
              <a:gd name="connsiteX39" fmla="*/ 4894849 w 5256371"/>
              <a:gd name="connsiteY39" fmla="*/ 1517650 h 5256371"/>
              <a:gd name="connsiteX40" fmla="*/ 4972932 w 5256371"/>
              <a:gd name="connsiteY40" fmla="*/ 1685887 h 5256371"/>
              <a:gd name="connsiteX41" fmla="*/ 4413278 w 5256371"/>
              <a:gd name="connsiteY41" fmla="*/ 4446087 h 5256371"/>
              <a:gd name="connsiteX42" fmla="*/ 1653078 w 5256371"/>
              <a:gd name="connsiteY42" fmla="*/ 5005741 h 5256371"/>
              <a:gd name="connsiteX43" fmla="*/ 1486749 w 5256371"/>
              <a:gd name="connsiteY43" fmla="*/ 4928543 h 5256371"/>
              <a:gd name="connsiteX44" fmla="*/ 1268726 w 5256371"/>
              <a:gd name="connsiteY44" fmla="*/ 5146565 h 5256371"/>
              <a:gd name="connsiteX45" fmla="*/ 738537 w 5256371"/>
              <a:gd name="connsiteY45" fmla="*/ 5146565 h 5256371"/>
              <a:gd name="connsiteX46" fmla="*/ 109806 w 5256371"/>
              <a:gd name="connsiteY46" fmla="*/ 4517834 h 5256371"/>
              <a:gd name="connsiteX47" fmla="*/ 109806 w 5256371"/>
              <a:gd name="connsiteY47" fmla="*/ 3987644 h 5256371"/>
              <a:gd name="connsiteX48" fmla="*/ 327828 w 5256371"/>
              <a:gd name="connsiteY48" fmla="*/ 3769622 h 5256371"/>
              <a:gd name="connsiteX49" fmla="*/ 250630 w 5256371"/>
              <a:gd name="connsiteY49" fmla="*/ 3603293 h 5256371"/>
              <a:gd name="connsiteX50" fmla="*/ 810284 w 5256371"/>
              <a:gd name="connsiteY50" fmla="*/ 843093 h 5256371"/>
              <a:gd name="connsiteX51" fmla="*/ 3570484 w 5256371"/>
              <a:gd name="connsiteY51" fmla="*/ 283439 h 5256371"/>
              <a:gd name="connsiteX52" fmla="*/ 3738721 w 5256371"/>
              <a:gd name="connsiteY52" fmla="*/ 361522 h 5256371"/>
              <a:gd name="connsiteX53" fmla="*/ 3751177 w 5256371"/>
              <a:gd name="connsiteY53" fmla="*/ 346273 h 5256371"/>
              <a:gd name="connsiteX54" fmla="*/ 3987645 w 5256371"/>
              <a:gd name="connsiteY54" fmla="*/ 109805 h 5256371"/>
              <a:gd name="connsiteX55" fmla="*/ 4252740 w 5256371"/>
              <a:gd name="connsiteY55" fmla="*/ 0 h 525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256371" h="5256371">
                <a:moveTo>
                  <a:pt x="438002" y="3968888"/>
                </a:moveTo>
                <a:lnTo>
                  <a:pt x="309435" y="4097456"/>
                </a:lnTo>
                <a:cubicBezTo>
                  <a:pt x="218637" y="4188253"/>
                  <a:pt x="218637" y="4335465"/>
                  <a:pt x="309435" y="4426262"/>
                </a:cubicBezTo>
                <a:lnTo>
                  <a:pt x="830109" y="4946937"/>
                </a:lnTo>
                <a:cubicBezTo>
                  <a:pt x="920907" y="5037735"/>
                  <a:pt x="1068118" y="5037735"/>
                  <a:pt x="1158916" y="4946937"/>
                </a:cubicBezTo>
                <a:lnTo>
                  <a:pt x="1287484" y="4818370"/>
                </a:lnTo>
                <a:lnTo>
                  <a:pt x="1209948" y="4772551"/>
                </a:lnTo>
                <a:cubicBezTo>
                  <a:pt x="1068678" y="4679275"/>
                  <a:pt x="934651" y="4570454"/>
                  <a:pt x="810284" y="4446087"/>
                </a:cubicBezTo>
                <a:cubicBezTo>
                  <a:pt x="685916" y="4321719"/>
                  <a:pt x="577095" y="4187693"/>
                  <a:pt x="483819" y="4046422"/>
                </a:cubicBezTo>
                <a:close/>
                <a:moveTo>
                  <a:pt x="2611781" y="1079014"/>
                </a:moveTo>
                <a:cubicBezTo>
                  <a:pt x="3012447" y="1079014"/>
                  <a:pt x="3413113" y="1231863"/>
                  <a:pt x="3718810" y="1537561"/>
                </a:cubicBezTo>
                <a:cubicBezTo>
                  <a:pt x="4330206" y="2148956"/>
                  <a:pt x="4330206" y="3140223"/>
                  <a:pt x="3718810" y="3751619"/>
                </a:cubicBezTo>
                <a:cubicBezTo>
                  <a:pt x="3107414" y="4363015"/>
                  <a:pt x="2116147" y="4363015"/>
                  <a:pt x="1504752" y="3751619"/>
                </a:cubicBezTo>
                <a:cubicBezTo>
                  <a:pt x="893356" y="3140223"/>
                  <a:pt x="893356" y="2148956"/>
                  <a:pt x="1504752" y="1537561"/>
                </a:cubicBezTo>
                <a:cubicBezTo>
                  <a:pt x="1810450" y="1231863"/>
                  <a:pt x="2211115" y="1079014"/>
                  <a:pt x="2611781" y="1079014"/>
                </a:cubicBezTo>
                <a:close/>
                <a:moveTo>
                  <a:pt x="2611781" y="740990"/>
                </a:moveTo>
                <a:cubicBezTo>
                  <a:pt x="2124607" y="740990"/>
                  <a:pt x="1637434" y="926840"/>
                  <a:pt x="1265732" y="1298541"/>
                </a:cubicBezTo>
                <a:cubicBezTo>
                  <a:pt x="522330" y="2041943"/>
                  <a:pt x="522330" y="3247236"/>
                  <a:pt x="1265732" y="3990639"/>
                </a:cubicBezTo>
                <a:cubicBezTo>
                  <a:pt x="2009135" y="4734041"/>
                  <a:pt x="3214427" y="4734041"/>
                  <a:pt x="3957830" y="3990639"/>
                </a:cubicBezTo>
                <a:cubicBezTo>
                  <a:pt x="4701232" y="3247236"/>
                  <a:pt x="4701232" y="2041943"/>
                  <a:pt x="3957830" y="1298541"/>
                </a:cubicBezTo>
                <a:cubicBezTo>
                  <a:pt x="3586129" y="926840"/>
                  <a:pt x="3098955" y="740990"/>
                  <a:pt x="2611781" y="740990"/>
                </a:cubicBezTo>
                <a:close/>
                <a:moveTo>
                  <a:pt x="4261859" y="241337"/>
                </a:moveTo>
                <a:cubicBezTo>
                  <a:pt x="4202357" y="241337"/>
                  <a:pt x="4142854" y="264036"/>
                  <a:pt x="4097456" y="309435"/>
                </a:cubicBezTo>
                <a:lnTo>
                  <a:pt x="3950806" y="456085"/>
                </a:lnTo>
                <a:lnTo>
                  <a:pt x="3937898" y="471886"/>
                </a:lnTo>
                <a:lnTo>
                  <a:pt x="4013613" y="516628"/>
                </a:lnTo>
                <a:cubicBezTo>
                  <a:pt x="4154884" y="609903"/>
                  <a:pt x="4288910" y="718725"/>
                  <a:pt x="4413278" y="843093"/>
                </a:cubicBezTo>
                <a:cubicBezTo>
                  <a:pt x="4537645" y="967460"/>
                  <a:pt x="4646467" y="1101486"/>
                  <a:pt x="4739742" y="1242757"/>
                </a:cubicBezTo>
                <a:lnTo>
                  <a:pt x="4784485" y="1318473"/>
                </a:lnTo>
                <a:lnTo>
                  <a:pt x="4800287" y="1305566"/>
                </a:lnTo>
                <a:lnTo>
                  <a:pt x="4946937" y="1158916"/>
                </a:lnTo>
                <a:cubicBezTo>
                  <a:pt x="5037735" y="1068119"/>
                  <a:pt x="5037734" y="920907"/>
                  <a:pt x="4946937" y="830110"/>
                </a:cubicBezTo>
                <a:lnTo>
                  <a:pt x="4426262" y="309435"/>
                </a:lnTo>
                <a:cubicBezTo>
                  <a:pt x="4380863" y="264036"/>
                  <a:pt x="4321361" y="241337"/>
                  <a:pt x="4261859" y="241337"/>
                </a:cubicBezTo>
                <a:close/>
                <a:moveTo>
                  <a:pt x="4252740" y="0"/>
                </a:moveTo>
                <a:cubicBezTo>
                  <a:pt x="4348685" y="0"/>
                  <a:pt x="4444631" y="36601"/>
                  <a:pt x="4517835" y="109805"/>
                </a:cubicBezTo>
                <a:lnTo>
                  <a:pt x="5146566" y="738536"/>
                </a:lnTo>
                <a:cubicBezTo>
                  <a:pt x="5292973" y="884944"/>
                  <a:pt x="5292973" y="1122318"/>
                  <a:pt x="5146565" y="1268726"/>
                </a:cubicBezTo>
                <a:lnTo>
                  <a:pt x="4910098" y="1505194"/>
                </a:lnTo>
                <a:lnTo>
                  <a:pt x="4894849" y="1517650"/>
                </a:lnTo>
                <a:lnTo>
                  <a:pt x="4972932" y="1685887"/>
                </a:lnTo>
                <a:cubicBezTo>
                  <a:pt x="5346033" y="2605954"/>
                  <a:pt x="5159482" y="3699883"/>
                  <a:pt x="4413278" y="4446087"/>
                </a:cubicBezTo>
                <a:cubicBezTo>
                  <a:pt x="3667074" y="5192291"/>
                  <a:pt x="2573145" y="5378842"/>
                  <a:pt x="1653078" y="5005741"/>
                </a:cubicBezTo>
                <a:lnTo>
                  <a:pt x="1486749" y="4928543"/>
                </a:lnTo>
                <a:lnTo>
                  <a:pt x="1268726" y="5146565"/>
                </a:lnTo>
                <a:cubicBezTo>
                  <a:pt x="1122319" y="5292973"/>
                  <a:pt x="884945" y="5292973"/>
                  <a:pt x="738537" y="5146565"/>
                </a:cubicBezTo>
                <a:lnTo>
                  <a:pt x="109806" y="4517834"/>
                </a:lnTo>
                <a:cubicBezTo>
                  <a:pt x="-36602" y="4371426"/>
                  <a:pt x="-36602" y="4134052"/>
                  <a:pt x="109806" y="3987644"/>
                </a:cubicBezTo>
                <a:lnTo>
                  <a:pt x="327828" y="3769622"/>
                </a:lnTo>
                <a:lnTo>
                  <a:pt x="250630" y="3603293"/>
                </a:lnTo>
                <a:cubicBezTo>
                  <a:pt x="-122472" y="2683226"/>
                  <a:pt x="64080" y="1589297"/>
                  <a:pt x="810284" y="843093"/>
                </a:cubicBezTo>
                <a:cubicBezTo>
                  <a:pt x="1556488" y="96889"/>
                  <a:pt x="2650417" y="-89663"/>
                  <a:pt x="3570484" y="283439"/>
                </a:cubicBezTo>
                <a:lnTo>
                  <a:pt x="3738721" y="361522"/>
                </a:lnTo>
                <a:lnTo>
                  <a:pt x="3751177" y="346273"/>
                </a:lnTo>
                <a:lnTo>
                  <a:pt x="3987645" y="109805"/>
                </a:lnTo>
                <a:cubicBezTo>
                  <a:pt x="4060849" y="36602"/>
                  <a:pt x="4156794" y="0"/>
                  <a:pt x="4252740" y="0"/>
                </a:cubicBezTo>
                <a:close/>
              </a:path>
            </a:pathLst>
          </a:custGeom>
        </p:spPr>
        <p:txBody>
          <a:bodyPr wrap="square">
            <a:noAutofit/>
          </a:bodyPr>
          <a:lstStyle/>
          <a:p>
            <a:endParaRPr lang="id-ID"/>
          </a:p>
        </p:txBody>
      </p:sp>
    </p:spTree>
    <p:extLst>
      <p:ext uri="{BB962C8B-B14F-4D97-AF65-F5344CB8AC3E}">
        <p14:creationId xmlns:p14="http://schemas.microsoft.com/office/powerpoint/2010/main" val="179370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3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195943" y="275771"/>
            <a:ext cx="8730343" cy="6299200"/>
          </a:xfrm>
          <a:prstGeom prst="rect">
            <a:avLst/>
          </a:prstGeom>
        </p:spPr>
        <p:txBody>
          <a:bodyPr/>
          <a:lstStyle/>
          <a:p>
            <a:endParaRPr lang="id-ID"/>
          </a:p>
        </p:txBody>
      </p:sp>
    </p:spTree>
    <p:extLst>
      <p:ext uri="{BB962C8B-B14F-4D97-AF65-F5344CB8AC3E}">
        <p14:creationId xmlns:p14="http://schemas.microsoft.com/office/powerpoint/2010/main" val="416122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7165074" y="245661"/>
            <a:ext cx="1781032" cy="6365076"/>
          </a:xfrm>
          <a:prstGeom prst="rect">
            <a:avLst/>
          </a:prstGeom>
        </p:spPr>
        <p:txBody>
          <a:bodyPr/>
          <a:lstStyle/>
          <a:p>
            <a:endParaRPr lang="id-ID"/>
          </a:p>
        </p:txBody>
      </p:sp>
      <p:sp>
        <p:nvSpPr>
          <p:cNvPr id="7" name="Picture Placeholder 3"/>
          <p:cNvSpPr>
            <a:spLocks noGrp="1"/>
          </p:cNvSpPr>
          <p:nvPr>
            <p:ph type="pic" sz="quarter" idx="12"/>
          </p:nvPr>
        </p:nvSpPr>
        <p:spPr>
          <a:xfrm>
            <a:off x="5254122" y="245660"/>
            <a:ext cx="1781032" cy="3117483"/>
          </a:xfrm>
          <a:prstGeom prst="rect">
            <a:avLst/>
          </a:prstGeom>
        </p:spPr>
        <p:txBody>
          <a:bodyPr/>
          <a:lstStyle/>
          <a:p>
            <a:endParaRPr lang="id-ID"/>
          </a:p>
        </p:txBody>
      </p:sp>
      <p:sp>
        <p:nvSpPr>
          <p:cNvPr id="8" name="Picture Placeholder 3"/>
          <p:cNvSpPr>
            <a:spLocks noGrp="1"/>
          </p:cNvSpPr>
          <p:nvPr>
            <p:ph type="pic" sz="quarter" idx="13"/>
          </p:nvPr>
        </p:nvSpPr>
        <p:spPr>
          <a:xfrm>
            <a:off x="3343169" y="245660"/>
            <a:ext cx="1781032" cy="3117483"/>
          </a:xfrm>
          <a:prstGeom prst="rect">
            <a:avLst/>
          </a:prstGeom>
        </p:spPr>
        <p:txBody>
          <a:bodyPr/>
          <a:lstStyle/>
          <a:p>
            <a:endParaRPr lang="id-ID"/>
          </a:p>
        </p:txBody>
      </p:sp>
      <p:sp>
        <p:nvSpPr>
          <p:cNvPr id="9" name="Picture Placeholder 3"/>
          <p:cNvSpPr>
            <a:spLocks noGrp="1"/>
          </p:cNvSpPr>
          <p:nvPr>
            <p:ph type="pic" sz="quarter" idx="14"/>
          </p:nvPr>
        </p:nvSpPr>
        <p:spPr>
          <a:xfrm>
            <a:off x="3343168" y="3505201"/>
            <a:ext cx="3691985" cy="3105537"/>
          </a:xfrm>
          <a:prstGeom prst="rect">
            <a:avLst/>
          </a:prstGeom>
        </p:spPr>
        <p:txBody>
          <a:bodyPr/>
          <a:lstStyle/>
          <a:p>
            <a:endParaRPr lang="id-ID" dirty="0"/>
          </a:p>
        </p:txBody>
      </p:sp>
    </p:spTree>
    <p:extLst>
      <p:ext uri="{BB962C8B-B14F-4D97-AF65-F5344CB8AC3E}">
        <p14:creationId xmlns:p14="http://schemas.microsoft.com/office/powerpoint/2010/main" val="192863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0" y="0"/>
            <a:ext cx="9144001" cy="4455886"/>
          </a:xfrm>
          <a:prstGeom prst="rect">
            <a:avLst/>
          </a:prstGeom>
        </p:spPr>
        <p:txBody>
          <a:bodyPr/>
          <a:lstStyle/>
          <a:p>
            <a:endParaRPr lang="id-ID"/>
          </a:p>
        </p:txBody>
      </p:sp>
    </p:spTree>
    <p:extLst>
      <p:ext uri="{BB962C8B-B14F-4D97-AF65-F5344CB8AC3E}">
        <p14:creationId xmlns:p14="http://schemas.microsoft.com/office/powerpoint/2010/main" val="6142166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4012441" y="245661"/>
            <a:ext cx="1781032" cy="6365076"/>
          </a:xfrm>
          <a:prstGeom prst="rect">
            <a:avLst/>
          </a:prstGeom>
        </p:spPr>
        <p:txBody>
          <a:bodyPr/>
          <a:lstStyle/>
          <a:p>
            <a:endParaRPr lang="id-ID" dirty="0"/>
          </a:p>
        </p:txBody>
      </p:sp>
      <p:sp>
        <p:nvSpPr>
          <p:cNvPr id="7" name="Picture Placeholder 3"/>
          <p:cNvSpPr>
            <a:spLocks noGrp="1"/>
          </p:cNvSpPr>
          <p:nvPr>
            <p:ph type="pic" sz="quarter" idx="12"/>
          </p:nvPr>
        </p:nvSpPr>
        <p:spPr>
          <a:xfrm>
            <a:off x="2101488" y="3493255"/>
            <a:ext cx="1781032" cy="3117483"/>
          </a:xfrm>
          <a:prstGeom prst="rect">
            <a:avLst/>
          </a:prstGeom>
        </p:spPr>
        <p:txBody>
          <a:bodyPr/>
          <a:lstStyle/>
          <a:p>
            <a:endParaRPr lang="id-ID"/>
          </a:p>
        </p:txBody>
      </p:sp>
      <p:sp>
        <p:nvSpPr>
          <p:cNvPr id="8" name="Picture Placeholder 3"/>
          <p:cNvSpPr>
            <a:spLocks noGrp="1"/>
          </p:cNvSpPr>
          <p:nvPr>
            <p:ph type="pic" sz="quarter" idx="13"/>
          </p:nvPr>
        </p:nvSpPr>
        <p:spPr>
          <a:xfrm>
            <a:off x="190536" y="3493255"/>
            <a:ext cx="1781032" cy="3117483"/>
          </a:xfrm>
          <a:prstGeom prst="rect">
            <a:avLst/>
          </a:prstGeom>
        </p:spPr>
        <p:txBody>
          <a:bodyPr/>
          <a:lstStyle/>
          <a:p>
            <a:endParaRPr lang="id-ID" dirty="0"/>
          </a:p>
        </p:txBody>
      </p:sp>
      <p:sp>
        <p:nvSpPr>
          <p:cNvPr id="9" name="Picture Placeholder 3"/>
          <p:cNvSpPr>
            <a:spLocks noGrp="1"/>
          </p:cNvSpPr>
          <p:nvPr>
            <p:ph type="pic" sz="quarter" idx="14"/>
          </p:nvPr>
        </p:nvSpPr>
        <p:spPr>
          <a:xfrm>
            <a:off x="190535" y="245662"/>
            <a:ext cx="3691985" cy="3105537"/>
          </a:xfrm>
          <a:prstGeom prst="rect">
            <a:avLst/>
          </a:prstGeom>
        </p:spPr>
        <p:txBody>
          <a:bodyPr/>
          <a:lstStyle/>
          <a:p>
            <a:endParaRPr lang="id-ID" dirty="0"/>
          </a:p>
        </p:txBody>
      </p:sp>
    </p:spTree>
    <p:extLst>
      <p:ext uri="{BB962C8B-B14F-4D97-AF65-F5344CB8AC3E}">
        <p14:creationId xmlns:p14="http://schemas.microsoft.com/office/powerpoint/2010/main" val="265433440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3047094" y="1"/>
            <a:ext cx="3049812" cy="4176215"/>
          </a:xfrm>
          <a:prstGeom prst="rect">
            <a:avLst/>
          </a:prstGeom>
        </p:spPr>
        <p:txBody>
          <a:bodyPr/>
          <a:lstStyle/>
          <a:p>
            <a:endParaRPr lang="id-ID"/>
          </a:p>
        </p:txBody>
      </p:sp>
      <p:sp>
        <p:nvSpPr>
          <p:cNvPr id="7" name="Picture Placeholder 7"/>
          <p:cNvSpPr>
            <a:spLocks noGrp="1"/>
          </p:cNvSpPr>
          <p:nvPr>
            <p:ph type="pic" sz="quarter" idx="11"/>
          </p:nvPr>
        </p:nvSpPr>
        <p:spPr>
          <a:xfrm>
            <a:off x="-2718" y="-1"/>
            <a:ext cx="3049812" cy="4176215"/>
          </a:xfrm>
          <a:prstGeom prst="rect">
            <a:avLst/>
          </a:prstGeom>
        </p:spPr>
        <p:txBody>
          <a:bodyPr/>
          <a:lstStyle/>
          <a:p>
            <a:endParaRPr lang="id-ID"/>
          </a:p>
        </p:txBody>
      </p:sp>
      <p:sp>
        <p:nvSpPr>
          <p:cNvPr id="8" name="Picture Placeholder 7"/>
          <p:cNvSpPr>
            <a:spLocks noGrp="1"/>
          </p:cNvSpPr>
          <p:nvPr>
            <p:ph type="pic" sz="quarter" idx="12"/>
          </p:nvPr>
        </p:nvSpPr>
        <p:spPr>
          <a:xfrm>
            <a:off x="6094188" y="1"/>
            <a:ext cx="3049812" cy="4176215"/>
          </a:xfrm>
          <a:prstGeom prst="rect">
            <a:avLst/>
          </a:prstGeom>
        </p:spPr>
        <p:txBody>
          <a:bodyPr/>
          <a:lstStyle/>
          <a:p>
            <a:endParaRPr lang="id-ID"/>
          </a:p>
        </p:txBody>
      </p:sp>
    </p:spTree>
    <p:extLst>
      <p:ext uri="{BB962C8B-B14F-4D97-AF65-F5344CB8AC3E}">
        <p14:creationId xmlns:p14="http://schemas.microsoft.com/office/powerpoint/2010/main" val="317340605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52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Title 8"/>
          <p:cNvSpPr>
            <a:spLocks noGrp="1"/>
          </p:cNvSpPr>
          <p:nvPr>
            <p:ph type="title"/>
          </p:nvPr>
        </p:nvSpPr>
        <p:spPr>
          <a:xfrm>
            <a:off x="628650" y="638084"/>
            <a:ext cx="7886700" cy="713048"/>
          </a:xfrm>
          <a:prstGeom prst="rect">
            <a:avLst/>
          </a:prstGeom>
        </p:spPr>
        <p:txBody>
          <a:bodyPr/>
          <a:lstStyle>
            <a:lvl1pPr algn="ctr">
              <a:defRPr sz="4800">
                <a:latin typeface="Lato Heavy" panose="020F0902020204030203" pitchFamily="34" charset="0"/>
                <a:cs typeface="Lato Heavy" panose="020F0902020204030203" pitchFamily="34" charset="0"/>
              </a:defRPr>
            </a:lvl1pPr>
          </a:lstStyle>
          <a:p>
            <a:r>
              <a:rPr lang="en-US"/>
              <a:t>Click to edit Master title style</a:t>
            </a:r>
            <a:endParaRPr lang="id-ID"/>
          </a:p>
        </p:txBody>
      </p:sp>
      <p:sp>
        <p:nvSpPr>
          <p:cNvPr id="4" name="Text Placeholder 7"/>
          <p:cNvSpPr>
            <a:spLocks noGrp="1"/>
          </p:cNvSpPr>
          <p:nvPr>
            <p:ph type="body" sz="quarter" idx="11" hasCustomPrompt="1"/>
          </p:nvPr>
        </p:nvSpPr>
        <p:spPr>
          <a:xfrm>
            <a:off x="628650" y="1351133"/>
            <a:ext cx="7886700" cy="327425"/>
          </a:xfrm>
          <a:prstGeom prst="rect">
            <a:avLst/>
          </a:prstGeom>
        </p:spPr>
        <p:txBody>
          <a:bodyPr/>
          <a:lstStyle>
            <a:lvl1pPr marL="0" indent="0" algn="ctr">
              <a:buNone/>
              <a:defRPr sz="1400">
                <a:solidFill>
                  <a:schemeClr val="bg1">
                    <a:lumMod val="75000"/>
                  </a:schemeClr>
                </a:solidFill>
                <a:latin typeface="Lato" panose="020F0502020204030203" pitchFamily="34" charset="0"/>
                <a:cs typeface="Lato" panose="020F0502020204030203" pitchFamily="34" charset="0"/>
              </a:defRPr>
            </a:lvl1pPr>
          </a:lstStyle>
          <a:p>
            <a:pPr lvl="0"/>
            <a:r>
              <a:rPr lang="id-ID" dirty="0"/>
              <a:t>Insert Subtitle in here</a:t>
            </a:r>
          </a:p>
        </p:txBody>
      </p:sp>
      <p:sp>
        <p:nvSpPr>
          <p:cNvPr id="5" name="Picture Placeholder 7"/>
          <p:cNvSpPr>
            <a:spLocks noGrp="1"/>
          </p:cNvSpPr>
          <p:nvPr>
            <p:ph type="pic" sz="quarter" idx="10"/>
          </p:nvPr>
        </p:nvSpPr>
        <p:spPr>
          <a:xfrm>
            <a:off x="704326" y="2463479"/>
            <a:ext cx="1472294" cy="1963058"/>
          </a:xfrm>
          <a:prstGeom prst="ellipse">
            <a:avLst/>
          </a:prstGeom>
        </p:spPr>
        <p:txBody>
          <a:bodyPr/>
          <a:lstStyle/>
          <a:p>
            <a:endParaRPr lang="id-ID"/>
          </a:p>
        </p:txBody>
      </p:sp>
      <p:sp>
        <p:nvSpPr>
          <p:cNvPr id="6" name="Oval 5"/>
          <p:cNvSpPr/>
          <p:nvPr userDrawn="1"/>
        </p:nvSpPr>
        <p:spPr>
          <a:xfrm>
            <a:off x="628650" y="2362577"/>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7"/>
          <p:cNvSpPr>
            <a:spLocks noGrp="1"/>
          </p:cNvSpPr>
          <p:nvPr>
            <p:ph type="pic" sz="quarter" idx="12"/>
          </p:nvPr>
        </p:nvSpPr>
        <p:spPr>
          <a:xfrm>
            <a:off x="2813044" y="2463479"/>
            <a:ext cx="1472294" cy="1963058"/>
          </a:xfrm>
          <a:prstGeom prst="ellipse">
            <a:avLst/>
          </a:prstGeom>
        </p:spPr>
        <p:txBody>
          <a:bodyPr/>
          <a:lstStyle/>
          <a:p>
            <a:endParaRPr lang="id-ID"/>
          </a:p>
        </p:txBody>
      </p:sp>
      <p:sp>
        <p:nvSpPr>
          <p:cNvPr id="8" name="Oval 7"/>
          <p:cNvSpPr/>
          <p:nvPr userDrawn="1"/>
        </p:nvSpPr>
        <p:spPr>
          <a:xfrm>
            <a:off x="2737368" y="2362577"/>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7"/>
          <p:cNvSpPr>
            <a:spLocks noGrp="1"/>
          </p:cNvSpPr>
          <p:nvPr>
            <p:ph type="pic" sz="quarter" idx="13"/>
          </p:nvPr>
        </p:nvSpPr>
        <p:spPr>
          <a:xfrm>
            <a:off x="4921762" y="2463479"/>
            <a:ext cx="1472294" cy="1963058"/>
          </a:xfrm>
          <a:prstGeom prst="ellipse">
            <a:avLst/>
          </a:prstGeom>
        </p:spPr>
        <p:txBody>
          <a:bodyPr/>
          <a:lstStyle/>
          <a:p>
            <a:endParaRPr lang="id-ID"/>
          </a:p>
        </p:txBody>
      </p:sp>
      <p:sp>
        <p:nvSpPr>
          <p:cNvPr id="10" name="Oval 9"/>
          <p:cNvSpPr/>
          <p:nvPr userDrawn="1"/>
        </p:nvSpPr>
        <p:spPr>
          <a:xfrm>
            <a:off x="4846086" y="2362577"/>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7"/>
          <p:cNvSpPr>
            <a:spLocks noGrp="1"/>
          </p:cNvSpPr>
          <p:nvPr>
            <p:ph type="pic" sz="quarter" idx="14"/>
          </p:nvPr>
        </p:nvSpPr>
        <p:spPr>
          <a:xfrm>
            <a:off x="6967380" y="2463479"/>
            <a:ext cx="1472294" cy="1963058"/>
          </a:xfrm>
          <a:prstGeom prst="ellipse">
            <a:avLst/>
          </a:prstGeom>
        </p:spPr>
        <p:txBody>
          <a:bodyPr/>
          <a:lstStyle/>
          <a:p>
            <a:endParaRPr lang="id-ID"/>
          </a:p>
        </p:txBody>
      </p:sp>
      <p:sp>
        <p:nvSpPr>
          <p:cNvPr id="12" name="Oval 11"/>
          <p:cNvSpPr/>
          <p:nvPr userDrawn="1"/>
        </p:nvSpPr>
        <p:spPr>
          <a:xfrm>
            <a:off x="6891703" y="2362577"/>
            <a:ext cx="1623647" cy="2164862"/>
          </a:xfrm>
          <a:prstGeom prst="ellipse">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98655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400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1" decel="5400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sp>
        <p:nvSpPr>
          <p:cNvPr id="15" name="Rectangle 14"/>
          <p:cNvSpPr/>
          <p:nvPr userDrawn="1"/>
        </p:nvSpPr>
        <p:spPr>
          <a:xfrm>
            <a:off x="0" y="4397830"/>
            <a:ext cx="9144000" cy="2460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1" name="Group 10"/>
          <p:cNvGrpSpPr/>
          <p:nvPr userDrawn="1"/>
        </p:nvGrpSpPr>
        <p:grpSpPr>
          <a:xfrm>
            <a:off x="5553705" y="-780456"/>
            <a:ext cx="4610349" cy="6172690"/>
            <a:chOff x="6722664" y="707571"/>
            <a:chExt cx="5664111" cy="5442857"/>
          </a:xfrm>
          <a:effectLst>
            <a:outerShdw blurRad="850900" dist="38100" dir="5400000" sx="114000" sy="114000" algn="t" rotWithShape="0">
              <a:prstClr val="black">
                <a:alpha val="14000"/>
              </a:prstClr>
            </a:outerShdw>
          </a:effectLst>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2664" y="707571"/>
              <a:ext cx="5664111" cy="5442857"/>
            </a:xfrm>
            <a:prstGeom prst="rect">
              <a:avLst/>
            </a:prstGeom>
          </p:spPr>
        </p:pic>
        <p:sp>
          <p:nvSpPr>
            <p:cNvPr id="13" name="Rectangle 12"/>
            <p:cNvSpPr/>
            <p:nvPr userDrawn="1"/>
          </p:nvSpPr>
          <p:spPr>
            <a:xfrm>
              <a:off x="8359331" y="1420131"/>
              <a:ext cx="2390775" cy="39265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Picture Placeholder 3"/>
          <p:cNvSpPr>
            <a:spLocks noGrp="1"/>
          </p:cNvSpPr>
          <p:nvPr>
            <p:ph type="pic" sz="quarter" idx="12"/>
          </p:nvPr>
        </p:nvSpPr>
        <p:spPr>
          <a:xfrm>
            <a:off x="6885883" y="22347"/>
            <a:ext cx="1945991" cy="4458387"/>
          </a:xfrm>
          <a:prstGeom prst="rect">
            <a:avLst/>
          </a:prstGeom>
        </p:spPr>
        <p:txBody>
          <a:bodyPr/>
          <a:lstStyle/>
          <a:p>
            <a:endParaRPr lang="id-ID" dirty="0"/>
          </a:p>
        </p:txBody>
      </p:sp>
      <p:grpSp>
        <p:nvGrpSpPr>
          <p:cNvPr id="16" name="Group 15"/>
          <p:cNvGrpSpPr/>
          <p:nvPr userDrawn="1"/>
        </p:nvGrpSpPr>
        <p:grpSpPr>
          <a:xfrm>
            <a:off x="3270300" y="2072259"/>
            <a:ext cx="4610349" cy="6172690"/>
            <a:chOff x="6722664" y="707571"/>
            <a:chExt cx="5664111" cy="5442857"/>
          </a:xfrm>
          <a:effectLst>
            <a:outerShdw blurRad="850900" dist="38100" dir="5400000" sx="114000" sy="114000" algn="t" rotWithShape="0">
              <a:prstClr val="black">
                <a:alpha val="14000"/>
              </a:prstClr>
            </a:outerShdw>
          </a:effectLst>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2664" y="707571"/>
              <a:ext cx="5664111" cy="5442857"/>
            </a:xfrm>
            <a:prstGeom prst="rect">
              <a:avLst/>
            </a:prstGeom>
          </p:spPr>
        </p:pic>
        <p:sp>
          <p:nvSpPr>
            <p:cNvPr id="18" name="Rectangle 17"/>
            <p:cNvSpPr/>
            <p:nvPr userDrawn="1"/>
          </p:nvSpPr>
          <p:spPr>
            <a:xfrm>
              <a:off x="8359331" y="1420131"/>
              <a:ext cx="2390775" cy="39265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9" name="Picture Placeholder 3"/>
          <p:cNvSpPr>
            <a:spLocks noGrp="1"/>
          </p:cNvSpPr>
          <p:nvPr>
            <p:ph type="pic" sz="quarter" idx="13"/>
          </p:nvPr>
        </p:nvSpPr>
        <p:spPr>
          <a:xfrm>
            <a:off x="4602478" y="2875062"/>
            <a:ext cx="1945991" cy="4448490"/>
          </a:xfrm>
          <a:prstGeom prst="rect">
            <a:avLst/>
          </a:prstGeom>
        </p:spPr>
        <p:txBody>
          <a:bodyPr/>
          <a:lstStyle/>
          <a:p>
            <a:endParaRPr lang="id-ID" dirty="0"/>
          </a:p>
        </p:txBody>
      </p:sp>
    </p:spTree>
    <p:extLst>
      <p:ext uri="{BB962C8B-B14F-4D97-AF65-F5344CB8AC3E}">
        <p14:creationId xmlns:p14="http://schemas.microsoft.com/office/powerpoint/2010/main" val="65067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decel="10000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nodePh="1">
                                  <p:stCondLst>
                                    <p:cond delay="0"/>
                                  </p:stCondLst>
                                  <p:endCondLst>
                                    <p:cond evt="begin" delay="0">
                                      <p:tn val="18"/>
                                    </p:cond>
                                  </p:end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750" fill="hold"/>
                                        <p:tgtEl>
                                          <p:spTgt spid="19"/>
                                        </p:tgtEl>
                                        <p:attrNameLst>
                                          <p:attrName>ppt_x</p:attrName>
                                        </p:attrNameLst>
                                      </p:cBhvr>
                                      <p:tavLst>
                                        <p:tav tm="0">
                                          <p:val>
                                            <p:strVal val="#ppt_x"/>
                                          </p:val>
                                        </p:tav>
                                        <p:tav tm="100000">
                                          <p:val>
                                            <p:strVal val="#ppt_x"/>
                                          </p:val>
                                        </p:tav>
                                      </p:tavLst>
                                    </p:anim>
                                    <p:anim calcmode="lin" valueType="num">
                                      <p:cBhvr additive="base">
                                        <p:cTn id="21"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0054" y="625217"/>
            <a:ext cx="2419214" cy="5396410"/>
          </a:xfrm>
          <a:prstGeom prst="rect">
            <a:avLst/>
          </a:prstGeom>
          <a:effectLst>
            <a:outerShdw blurRad="685800" dist="38100" dir="2880000" sx="95000" sy="95000" algn="tr" rotWithShape="0">
              <a:prstClr val="black">
                <a:alpha val="40000"/>
              </a:prstClr>
            </a:outerShdw>
            <a:reflection stA="45000" endPos="0" dist="50800" dir="5400000" sy="-100000" algn="bl" rotWithShape="0"/>
          </a:effectLst>
        </p:spPr>
      </p:pic>
      <p:sp>
        <p:nvSpPr>
          <p:cNvPr id="4" name="Picture Placeholder 2"/>
          <p:cNvSpPr>
            <a:spLocks noGrp="1"/>
          </p:cNvSpPr>
          <p:nvPr>
            <p:ph type="pic" sz="quarter" idx="10"/>
          </p:nvPr>
        </p:nvSpPr>
        <p:spPr>
          <a:xfrm>
            <a:off x="5699540" y="2009351"/>
            <a:ext cx="1604042" cy="2628143"/>
          </a:xfrm>
          <a:prstGeom prst="roundRect">
            <a:avLst>
              <a:gd name="adj" fmla="val 15274"/>
            </a:avLst>
          </a:prstGeom>
          <a:solidFill>
            <a:schemeClr val="bg1">
              <a:lumMod val="85000"/>
            </a:schemeClr>
          </a:solidFill>
        </p:spPr>
        <p:txBody>
          <a:bodyPr/>
          <a:lstStyle/>
          <a:p>
            <a:endParaRPr lang="id-ID" dirty="0"/>
          </a:p>
        </p:txBody>
      </p:sp>
    </p:spTree>
    <p:extLst>
      <p:ext uri="{BB962C8B-B14F-4D97-AF65-F5344CB8AC3E}">
        <p14:creationId xmlns:p14="http://schemas.microsoft.com/office/powerpoint/2010/main" val="6489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grpSp>
        <p:nvGrpSpPr>
          <p:cNvPr id="10" name="Group 9"/>
          <p:cNvGrpSpPr/>
          <p:nvPr userDrawn="1"/>
        </p:nvGrpSpPr>
        <p:grpSpPr>
          <a:xfrm rot="16200000">
            <a:off x="4631165" y="2308349"/>
            <a:ext cx="5664111" cy="4265744"/>
            <a:chOff x="6722664" y="707571"/>
            <a:chExt cx="5664111" cy="5442857"/>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2664" y="707571"/>
              <a:ext cx="5664111" cy="5442857"/>
            </a:xfrm>
            <a:prstGeom prst="rect">
              <a:avLst/>
            </a:prstGeom>
          </p:spPr>
        </p:pic>
        <p:sp>
          <p:nvSpPr>
            <p:cNvPr id="12" name="Rectangle 11"/>
            <p:cNvSpPr/>
            <p:nvPr userDrawn="1"/>
          </p:nvSpPr>
          <p:spPr>
            <a:xfrm>
              <a:off x="8359331" y="1420131"/>
              <a:ext cx="2390775" cy="39265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Picture Placeholder 7"/>
          <p:cNvSpPr>
            <a:spLocks noGrp="1"/>
          </p:cNvSpPr>
          <p:nvPr>
            <p:ph type="pic" sz="quarter" idx="12"/>
          </p:nvPr>
        </p:nvSpPr>
        <p:spPr>
          <a:xfrm>
            <a:off x="5888804" y="3245836"/>
            <a:ext cx="3077886" cy="2398792"/>
          </a:xfrm>
          <a:prstGeom prst="rect">
            <a:avLst/>
          </a:prstGeom>
          <a:solidFill>
            <a:schemeClr val="bg1">
              <a:lumMod val="75000"/>
            </a:schemeClr>
          </a:solidFill>
          <a:effectLst/>
        </p:spPr>
        <p:txBody>
          <a:bodyPr/>
          <a:lstStyle/>
          <a:p>
            <a:endParaRPr lang="id-ID" dirty="0"/>
          </a:p>
        </p:txBody>
      </p:sp>
      <p:sp>
        <p:nvSpPr>
          <p:cNvPr id="14" name="Picture Placeholder 7"/>
          <p:cNvSpPr>
            <a:spLocks noGrp="1"/>
          </p:cNvSpPr>
          <p:nvPr>
            <p:ph type="pic" sz="quarter" idx="11"/>
          </p:nvPr>
        </p:nvSpPr>
        <p:spPr>
          <a:xfrm>
            <a:off x="5341233" y="2329486"/>
            <a:ext cx="3104634" cy="2398795"/>
          </a:xfrm>
          <a:prstGeom prst="rect">
            <a:avLst/>
          </a:prstGeom>
          <a:solidFill>
            <a:schemeClr val="bg1">
              <a:lumMod val="75000"/>
            </a:schemeClr>
          </a:solidFill>
          <a:effectLst>
            <a:outerShdw blurRad="1117600" dist="723900" dir="2940000" sx="85000" sy="85000" algn="ctr" rotWithShape="0">
              <a:prstClr val="black">
                <a:alpha val="77000"/>
              </a:prstClr>
            </a:outerShdw>
          </a:effectLst>
        </p:spPr>
        <p:txBody>
          <a:bodyPr/>
          <a:lstStyle/>
          <a:p>
            <a:endParaRPr lang="id-ID" dirty="0"/>
          </a:p>
        </p:txBody>
      </p:sp>
      <p:sp>
        <p:nvSpPr>
          <p:cNvPr id="15" name="Picture Placeholder 7"/>
          <p:cNvSpPr>
            <a:spLocks noGrp="1"/>
          </p:cNvSpPr>
          <p:nvPr>
            <p:ph type="pic" sz="quarter" idx="13"/>
          </p:nvPr>
        </p:nvSpPr>
        <p:spPr>
          <a:xfrm>
            <a:off x="4506907" y="960845"/>
            <a:ext cx="2957339" cy="2284987"/>
          </a:xfrm>
          <a:prstGeom prst="rect">
            <a:avLst/>
          </a:prstGeom>
          <a:solidFill>
            <a:schemeClr val="bg1">
              <a:lumMod val="75000"/>
            </a:schemeClr>
          </a:solidFill>
          <a:effectLst>
            <a:outerShdw blurRad="1117600" dist="711200" dir="3600000" sx="85000" sy="85000" algn="ctr" rotWithShape="0">
              <a:prstClr val="black">
                <a:alpha val="77000"/>
              </a:prstClr>
            </a:outerShdw>
          </a:effectLst>
        </p:spPr>
        <p:txBody>
          <a:bodyPr/>
          <a:lstStyle/>
          <a:p>
            <a:endParaRPr lang="id-ID" dirty="0"/>
          </a:p>
        </p:txBody>
      </p:sp>
    </p:spTree>
    <p:extLst>
      <p:ext uri="{BB962C8B-B14F-4D97-AF65-F5344CB8AC3E}">
        <p14:creationId xmlns:p14="http://schemas.microsoft.com/office/powerpoint/2010/main" val="100337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8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6976" y="145144"/>
            <a:ext cx="6515282" cy="6451576"/>
          </a:xfrm>
          <a:prstGeom prst="rect">
            <a:avLst/>
          </a:prstGeom>
          <a:effectLst>
            <a:outerShdw blurRad="939800" dist="63500" dir="5400000" sx="96000" sy="96000" algn="t" rotWithShape="0">
              <a:prstClr val="black">
                <a:alpha val="21000"/>
              </a:prstClr>
            </a:outerShdw>
          </a:effectLst>
        </p:spPr>
      </p:pic>
      <p:sp>
        <p:nvSpPr>
          <p:cNvPr id="4" name="Picture Placeholder 3"/>
          <p:cNvSpPr>
            <a:spLocks noGrp="1"/>
          </p:cNvSpPr>
          <p:nvPr>
            <p:ph type="pic" sz="quarter" idx="12"/>
          </p:nvPr>
        </p:nvSpPr>
        <p:spPr>
          <a:xfrm>
            <a:off x="2668369" y="1040385"/>
            <a:ext cx="4672496" cy="4661094"/>
          </a:xfrm>
          <a:prstGeom prst="rect">
            <a:avLst/>
          </a:prstGeom>
          <a:solidFill>
            <a:schemeClr val="bg1">
              <a:lumMod val="75000"/>
            </a:schemeClr>
          </a:solidFill>
          <a:effectLst/>
        </p:spPr>
        <p:txBody>
          <a:bodyPr/>
          <a:lstStyle/>
          <a:p>
            <a:endParaRPr lang="id-ID" dirty="0"/>
          </a:p>
        </p:txBody>
      </p:sp>
    </p:spTree>
    <p:extLst>
      <p:ext uri="{BB962C8B-B14F-4D97-AF65-F5344CB8AC3E}">
        <p14:creationId xmlns:p14="http://schemas.microsoft.com/office/powerpoint/2010/main" val="3499202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grpSp>
        <p:nvGrpSpPr>
          <p:cNvPr id="3" name="Group 2"/>
          <p:cNvGrpSpPr/>
          <p:nvPr userDrawn="1"/>
        </p:nvGrpSpPr>
        <p:grpSpPr>
          <a:xfrm>
            <a:off x="3875314" y="1597249"/>
            <a:ext cx="4673063" cy="5605297"/>
            <a:chOff x="524169" y="1662558"/>
            <a:chExt cx="4957762" cy="465137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169" y="1662558"/>
              <a:ext cx="4957762" cy="4651375"/>
            </a:xfrm>
            <a:prstGeom prst="rect">
              <a:avLst/>
            </a:prstGeom>
            <a:noFill/>
            <a:ln w="9525">
              <a:noFill/>
              <a:miter lim="800000"/>
              <a:headEnd/>
              <a:tailEnd/>
            </a:ln>
          </p:spPr>
        </p:pic>
        <p:sp>
          <p:nvSpPr>
            <p:cNvPr id="5" name="Rectangle 4"/>
            <p:cNvSpPr/>
            <p:nvPr/>
          </p:nvSpPr>
          <p:spPr>
            <a:xfrm>
              <a:off x="1062105" y="2272553"/>
              <a:ext cx="4020884" cy="227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icture Placeholder 5"/>
          <p:cNvSpPr>
            <a:spLocks noGrp="1"/>
          </p:cNvSpPr>
          <p:nvPr>
            <p:ph type="pic" sz="quarter" idx="10"/>
          </p:nvPr>
        </p:nvSpPr>
        <p:spPr>
          <a:xfrm>
            <a:off x="4382360" y="2338811"/>
            <a:ext cx="3789985" cy="2746610"/>
          </a:xfrm>
          <a:prstGeom prst="rect">
            <a:avLst/>
          </a:prstGeom>
          <a:solidFill>
            <a:schemeClr val="bg1">
              <a:lumMod val="85000"/>
            </a:schemeClr>
          </a:solidFill>
        </p:spPr>
        <p:txBody>
          <a:bodyPr/>
          <a:lstStyle/>
          <a:p>
            <a:endParaRPr lang="id-ID" dirty="0"/>
          </a:p>
        </p:txBody>
      </p:sp>
      <p:sp>
        <p:nvSpPr>
          <p:cNvPr id="7" name="Picture Placeholder 3"/>
          <p:cNvSpPr>
            <a:spLocks noGrp="1"/>
          </p:cNvSpPr>
          <p:nvPr>
            <p:ph type="pic" sz="quarter" idx="13"/>
          </p:nvPr>
        </p:nvSpPr>
        <p:spPr>
          <a:xfrm>
            <a:off x="3164783" y="1279590"/>
            <a:ext cx="4193960" cy="3238122"/>
          </a:xfrm>
          <a:prstGeom prst="rect">
            <a:avLst/>
          </a:prstGeom>
          <a:solidFill>
            <a:schemeClr val="bg1">
              <a:lumMod val="75000"/>
            </a:schemeClr>
          </a:solidFill>
          <a:effectLst>
            <a:outerShdw blurRad="939800" dist="38100" dir="2700000" sx="105000" sy="105000" algn="tl" rotWithShape="0">
              <a:prstClr val="black">
                <a:alpha val="40000"/>
              </a:prstClr>
            </a:outerShdw>
          </a:effectLst>
        </p:spPr>
        <p:txBody>
          <a:bodyPr/>
          <a:lstStyle/>
          <a:p>
            <a:endParaRPr lang="id-ID" dirty="0"/>
          </a:p>
        </p:txBody>
      </p:sp>
      <p:sp>
        <p:nvSpPr>
          <p:cNvPr id="8" name="Picture Placeholder 3"/>
          <p:cNvSpPr>
            <a:spLocks noGrp="1"/>
          </p:cNvSpPr>
          <p:nvPr>
            <p:ph type="pic" sz="quarter" idx="14"/>
          </p:nvPr>
        </p:nvSpPr>
        <p:spPr>
          <a:xfrm>
            <a:off x="4906832" y="345735"/>
            <a:ext cx="4041224" cy="3238122"/>
          </a:xfrm>
          <a:prstGeom prst="rect">
            <a:avLst/>
          </a:prstGeom>
          <a:solidFill>
            <a:schemeClr val="bg1">
              <a:lumMod val="75000"/>
            </a:schemeClr>
          </a:solidFill>
          <a:effectLst>
            <a:outerShdw blurRad="1104900" dist="774700" dir="8580000" sx="93000" sy="93000" algn="tr" rotWithShape="0">
              <a:prstClr val="black">
                <a:alpha val="73000"/>
              </a:prstClr>
            </a:outerShdw>
          </a:effectLst>
        </p:spPr>
        <p:txBody>
          <a:bodyPr/>
          <a:lstStyle/>
          <a:p>
            <a:endParaRPr lang="id-ID" dirty="0"/>
          </a:p>
        </p:txBody>
      </p:sp>
    </p:spTree>
    <p:extLst>
      <p:ext uri="{BB962C8B-B14F-4D97-AF65-F5344CB8AC3E}">
        <p14:creationId xmlns:p14="http://schemas.microsoft.com/office/powerpoint/2010/main" val="29803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1" cy="6858000"/>
          </a:xfrm>
          <a:prstGeom prst="rect">
            <a:avLst/>
          </a:prstGeom>
        </p:spPr>
        <p:txBody>
          <a:bodyPr/>
          <a:lstStyle/>
          <a:p>
            <a:endParaRPr lang="id-ID"/>
          </a:p>
        </p:txBody>
      </p:sp>
      <p:sp>
        <p:nvSpPr>
          <p:cNvPr id="4" name="Picture Placeholder 7"/>
          <p:cNvSpPr>
            <a:spLocks noGrp="1"/>
          </p:cNvSpPr>
          <p:nvPr>
            <p:ph type="pic" sz="quarter" idx="11"/>
          </p:nvPr>
        </p:nvSpPr>
        <p:spPr>
          <a:xfrm>
            <a:off x="5236029" y="842735"/>
            <a:ext cx="6255884" cy="4962980"/>
          </a:xfrm>
          <a:prstGeom prst="rect">
            <a:avLst/>
          </a:prstGeom>
        </p:spPr>
        <p:txBody>
          <a:bodyPr/>
          <a:lstStyle/>
          <a:p>
            <a:endParaRPr lang="id-ID"/>
          </a:p>
        </p:txBody>
      </p:sp>
    </p:spTree>
    <p:extLst>
      <p:ext uri="{BB962C8B-B14F-4D97-AF65-F5344CB8AC3E}">
        <p14:creationId xmlns:p14="http://schemas.microsoft.com/office/powerpoint/2010/main" val="236281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1" y="2"/>
            <a:ext cx="4581524" cy="4190999"/>
          </a:xfrm>
          <a:prstGeom prst="rect">
            <a:avLst/>
          </a:prstGeom>
        </p:spPr>
        <p:txBody>
          <a:bodyPr/>
          <a:lstStyle/>
          <a:p>
            <a:endParaRPr lang="id-ID"/>
          </a:p>
        </p:txBody>
      </p:sp>
      <p:sp>
        <p:nvSpPr>
          <p:cNvPr id="3" name="Picture Placeholder 7"/>
          <p:cNvSpPr>
            <a:spLocks noGrp="1"/>
          </p:cNvSpPr>
          <p:nvPr>
            <p:ph type="pic" sz="quarter" idx="11"/>
          </p:nvPr>
        </p:nvSpPr>
        <p:spPr>
          <a:xfrm>
            <a:off x="4581525" y="1"/>
            <a:ext cx="4562476" cy="4190999"/>
          </a:xfrm>
          <a:prstGeom prst="rect">
            <a:avLst/>
          </a:prstGeom>
        </p:spPr>
        <p:txBody>
          <a:bodyPr/>
          <a:lstStyle/>
          <a:p>
            <a:endParaRPr lang="id-ID"/>
          </a:p>
        </p:txBody>
      </p:sp>
    </p:spTree>
    <p:extLst>
      <p:ext uri="{BB962C8B-B14F-4D97-AF65-F5344CB8AC3E}">
        <p14:creationId xmlns:p14="http://schemas.microsoft.com/office/powerpoint/2010/main" val="1706158008"/>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2" name="Rectangle 51"/>
          <p:cNvSpPr/>
          <p:nvPr userDrawn="1"/>
        </p:nvSpPr>
        <p:spPr>
          <a:xfrm>
            <a:off x="0" y="0"/>
            <a:ext cx="9144000" cy="4049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99" name="Group 98"/>
          <p:cNvGrpSpPr/>
          <p:nvPr userDrawn="1"/>
        </p:nvGrpSpPr>
        <p:grpSpPr>
          <a:xfrm>
            <a:off x="3478675" y="868419"/>
            <a:ext cx="2637629" cy="2584145"/>
            <a:chOff x="557213" y="4054475"/>
            <a:chExt cx="2974974" cy="2185988"/>
          </a:xfrm>
          <a:solidFill>
            <a:schemeClr val="bg1">
              <a:alpha val="3000"/>
            </a:schemeClr>
          </a:solidFill>
        </p:grpSpPr>
        <p:sp>
          <p:nvSpPr>
            <p:cNvPr id="100" name="Freeform 129"/>
            <p:cNvSpPr>
              <a:spLocks noEditPoints="1"/>
            </p:cNvSpPr>
            <p:nvPr/>
          </p:nvSpPr>
          <p:spPr bwMode="auto">
            <a:xfrm>
              <a:off x="557213" y="4262438"/>
              <a:ext cx="415925" cy="1763713"/>
            </a:xfrm>
            <a:custGeom>
              <a:avLst/>
              <a:gdLst>
                <a:gd name="T0" fmla="*/ 220 w 262"/>
                <a:gd name="T1" fmla="*/ 3 h 1111"/>
                <a:gd name="T2" fmla="*/ 201 w 262"/>
                <a:gd name="T3" fmla="*/ 19 h 1111"/>
                <a:gd name="T4" fmla="*/ 201 w 262"/>
                <a:gd name="T5" fmla="*/ 265 h 1111"/>
                <a:gd name="T6" fmla="*/ 162 w 262"/>
                <a:gd name="T7" fmla="*/ 30 h 1111"/>
                <a:gd name="T8" fmla="*/ 154 w 262"/>
                <a:gd name="T9" fmla="*/ 11 h 1111"/>
                <a:gd name="T10" fmla="*/ 131 w 262"/>
                <a:gd name="T11" fmla="*/ 0 h 1111"/>
                <a:gd name="T12" fmla="*/ 108 w 262"/>
                <a:gd name="T13" fmla="*/ 11 h 1111"/>
                <a:gd name="T14" fmla="*/ 100 w 262"/>
                <a:gd name="T15" fmla="*/ 30 h 1111"/>
                <a:gd name="T16" fmla="*/ 66 w 262"/>
                <a:gd name="T17" fmla="*/ 265 h 1111"/>
                <a:gd name="T18" fmla="*/ 62 w 262"/>
                <a:gd name="T19" fmla="*/ 19 h 1111"/>
                <a:gd name="T20" fmla="*/ 46 w 262"/>
                <a:gd name="T21" fmla="*/ 3 h 1111"/>
                <a:gd name="T22" fmla="*/ 19 w 262"/>
                <a:gd name="T23" fmla="*/ 3 h 1111"/>
                <a:gd name="T24" fmla="*/ 4 w 262"/>
                <a:gd name="T25" fmla="*/ 19 h 1111"/>
                <a:gd name="T26" fmla="*/ 0 w 262"/>
                <a:gd name="T27" fmla="*/ 327 h 1111"/>
                <a:gd name="T28" fmla="*/ 12 w 262"/>
                <a:gd name="T29" fmla="*/ 365 h 1111"/>
                <a:gd name="T30" fmla="*/ 62 w 262"/>
                <a:gd name="T31" fmla="*/ 415 h 1111"/>
                <a:gd name="T32" fmla="*/ 100 w 262"/>
                <a:gd name="T33" fmla="*/ 423 h 1111"/>
                <a:gd name="T34" fmla="*/ 100 w 262"/>
                <a:gd name="T35" fmla="*/ 1081 h 1111"/>
                <a:gd name="T36" fmla="*/ 108 w 262"/>
                <a:gd name="T37" fmla="*/ 1104 h 1111"/>
                <a:gd name="T38" fmla="*/ 131 w 262"/>
                <a:gd name="T39" fmla="*/ 1111 h 1111"/>
                <a:gd name="T40" fmla="*/ 154 w 262"/>
                <a:gd name="T41" fmla="*/ 1104 h 1111"/>
                <a:gd name="T42" fmla="*/ 162 w 262"/>
                <a:gd name="T43" fmla="*/ 1081 h 1111"/>
                <a:gd name="T44" fmla="*/ 166 w 262"/>
                <a:gd name="T45" fmla="*/ 423 h 1111"/>
                <a:gd name="T46" fmla="*/ 201 w 262"/>
                <a:gd name="T47" fmla="*/ 415 h 1111"/>
                <a:gd name="T48" fmla="*/ 255 w 262"/>
                <a:gd name="T49" fmla="*/ 365 h 1111"/>
                <a:gd name="T50" fmla="*/ 262 w 262"/>
                <a:gd name="T51" fmla="*/ 327 h 1111"/>
                <a:gd name="T52" fmla="*/ 258 w 262"/>
                <a:gd name="T53" fmla="*/ 19 h 1111"/>
                <a:gd name="T54" fmla="*/ 243 w 262"/>
                <a:gd name="T55" fmla="*/ 3 h 1111"/>
                <a:gd name="T56" fmla="*/ 231 w 262"/>
                <a:gd name="T57" fmla="*/ 0 h 1111"/>
                <a:gd name="T58" fmla="*/ 197 w 262"/>
                <a:gd name="T59" fmla="*/ 342 h 1111"/>
                <a:gd name="T60" fmla="*/ 177 w 262"/>
                <a:gd name="T61" fmla="*/ 361 h 1111"/>
                <a:gd name="T62" fmla="*/ 100 w 262"/>
                <a:gd name="T63" fmla="*/ 361 h 1111"/>
                <a:gd name="T64" fmla="*/ 73 w 262"/>
                <a:gd name="T65" fmla="*/ 354 h 1111"/>
                <a:gd name="T66" fmla="*/ 66 w 262"/>
                <a:gd name="T67" fmla="*/ 327 h 1111"/>
                <a:gd name="T68" fmla="*/ 201 w 262"/>
                <a:gd name="T69" fmla="*/ 327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2" h="1111">
                  <a:moveTo>
                    <a:pt x="231" y="0"/>
                  </a:moveTo>
                  <a:lnTo>
                    <a:pt x="220" y="3"/>
                  </a:lnTo>
                  <a:lnTo>
                    <a:pt x="208" y="11"/>
                  </a:lnTo>
                  <a:lnTo>
                    <a:pt x="201" y="19"/>
                  </a:lnTo>
                  <a:lnTo>
                    <a:pt x="201" y="30"/>
                  </a:lnTo>
                  <a:lnTo>
                    <a:pt x="201" y="265"/>
                  </a:lnTo>
                  <a:lnTo>
                    <a:pt x="162" y="265"/>
                  </a:lnTo>
                  <a:lnTo>
                    <a:pt x="162" y="30"/>
                  </a:lnTo>
                  <a:lnTo>
                    <a:pt x="162" y="19"/>
                  </a:lnTo>
                  <a:lnTo>
                    <a:pt x="154" y="11"/>
                  </a:lnTo>
                  <a:lnTo>
                    <a:pt x="143" y="3"/>
                  </a:lnTo>
                  <a:lnTo>
                    <a:pt x="131" y="0"/>
                  </a:lnTo>
                  <a:lnTo>
                    <a:pt x="120" y="3"/>
                  </a:lnTo>
                  <a:lnTo>
                    <a:pt x="108" y="11"/>
                  </a:lnTo>
                  <a:lnTo>
                    <a:pt x="104" y="19"/>
                  </a:lnTo>
                  <a:lnTo>
                    <a:pt x="100" y="30"/>
                  </a:lnTo>
                  <a:lnTo>
                    <a:pt x="100" y="265"/>
                  </a:lnTo>
                  <a:lnTo>
                    <a:pt x="66" y="265"/>
                  </a:lnTo>
                  <a:lnTo>
                    <a:pt x="66" y="30"/>
                  </a:lnTo>
                  <a:lnTo>
                    <a:pt x="62" y="19"/>
                  </a:lnTo>
                  <a:lnTo>
                    <a:pt x="54" y="11"/>
                  </a:lnTo>
                  <a:lnTo>
                    <a:pt x="46" y="3"/>
                  </a:lnTo>
                  <a:lnTo>
                    <a:pt x="35" y="0"/>
                  </a:lnTo>
                  <a:lnTo>
                    <a:pt x="19" y="3"/>
                  </a:lnTo>
                  <a:lnTo>
                    <a:pt x="12" y="11"/>
                  </a:lnTo>
                  <a:lnTo>
                    <a:pt x="4" y="19"/>
                  </a:lnTo>
                  <a:lnTo>
                    <a:pt x="0" y="30"/>
                  </a:lnTo>
                  <a:lnTo>
                    <a:pt x="0" y="327"/>
                  </a:lnTo>
                  <a:lnTo>
                    <a:pt x="4" y="346"/>
                  </a:lnTo>
                  <a:lnTo>
                    <a:pt x="12" y="365"/>
                  </a:lnTo>
                  <a:lnTo>
                    <a:pt x="31" y="396"/>
                  </a:lnTo>
                  <a:lnTo>
                    <a:pt x="62" y="415"/>
                  </a:lnTo>
                  <a:lnTo>
                    <a:pt x="81" y="423"/>
                  </a:lnTo>
                  <a:lnTo>
                    <a:pt x="100" y="423"/>
                  </a:lnTo>
                  <a:lnTo>
                    <a:pt x="100" y="423"/>
                  </a:lnTo>
                  <a:lnTo>
                    <a:pt x="100" y="1081"/>
                  </a:lnTo>
                  <a:lnTo>
                    <a:pt x="104" y="1096"/>
                  </a:lnTo>
                  <a:lnTo>
                    <a:pt x="108" y="1104"/>
                  </a:lnTo>
                  <a:lnTo>
                    <a:pt x="120" y="1111"/>
                  </a:lnTo>
                  <a:lnTo>
                    <a:pt x="131" y="1111"/>
                  </a:lnTo>
                  <a:lnTo>
                    <a:pt x="143" y="1111"/>
                  </a:lnTo>
                  <a:lnTo>
                    <a:pt x="154" y="1104"/>
                  </a:lnTo>
                  <a:lnTo>
                    <a:pt x="162" y="1096"/>
                  </a:lnTo>
                  <a:lnTo>
                    <a:pt x="162" y="1081"/>
                  </a:lnTo>
                  <a:lnTo>
                    <a:pt x="162" y="423"/>
                  </a:lnTo>
                  <a:lnTo>
                    <a:pt x="166" y="423"/>
                  </a:lnTo>
                  <a:lnTo>
                    <a:pt x="185" y="423"/>
                  </a:lnTo>
                  <a:lnTo>
                    <a:pt x="201" y="415"/>
                  </a:lnTo>
                  <a:lnTo>
                    <a:pt x="231" y="396"/>
                  </a:lnTo>
                  <a:lnTo>
                    <a:pt x="255" y="365"/>
                  </a:lnTo>
                  <a:lnTo>
                    <a:pt x="258" y="346"/>
                  </a:lnTo>
                  <a:lnTo>
                    <a:pt x="262" y="327"/>
                  </a:lnTo>
                  <a:lnTo>
                    <a:pt x="262" y="30"/>
                  </a:lnTo>
                  <a:lnTo>
                    <a:pt x="258" y="19"/>
                  </a:lnTo>
                  <a:lnTo>
                    <a:pt x="251" y="11"/>
                  </a:lnTo>
                  <a:lnTo>
                    <a:pt x="243" y="3"/>
                  </a:lnTo>
                  <a:lnTo>
                    <a:pt x="231" y="0"/>
                  </a:lnTo>
                  <a:lnTo>
                    <a:pt x="231" y="0"/>
                  </a:lnTo>
                  <a:close/>
                  <a:moveTo>
                    <a:pt x="201" y="327"/>
                  </a:moveTo>
                  <a:lnTo>
                    <a:pt x="197" y="342"/>
                  </a:lnTo>
                  <a:lnTo>
                    <a:pt x="189" y="354"/>
                  </a:lnTo>
                  <a:lnTo>
                    <a:pt x="177" y="361"/>
                  </a:lnTo>
                  <a:lnTo>
                    <a:pt x="166" y="361"/>
                  </a:lnTo>
                  <a:lnTo>
                    <a:pt x="100" y="361"/>
                  </a:lnTo>
                  <a:lnTo>
                    <a:pt x="85" y="361"/>
                  </a:lnTo>
                  <a:lnTo>
                    <a:pt x="73" y="354"/>
                  </a:lnTo>
                  <a:lnTo>
                    <a:pt x="66" y="342"/>
                  </a:lnTo>
                  <a:lnTo>
                    <a:pt x="66" y="327"/>
                  </a:lnTo>
                  <a:lnTo>
                    <a:pt x="66" y="327"/>
                  </a:lnTo>
                  <a:lnTo>
                    <a:pt x="201" y="327"/>
                  </a:lnTo>
                  <a:lnTo>
                    <a:pt x="201"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Freeform 130"/>
            <p:cNvSpPr>
              <a:spLocks noEditPoints="1"/>
            </p:cNvSpPr>
            <p:nvPr/>
          </p:nvSpPr>
          <p:spPr bwMode="auto">
            <a:xfrm>
              <a:off x="3232150" y="4262438"/>
              <a:ext cx="300037" cy="1763713"/>
            </a:xfrm>
            <a:custGeom>
              <a:avLst/>
              <a:gdLst>
                <a:gd name="T0" fmla="*/ 123 w 189"/>
                <a:gd name="T1" fmla="*/ 0 h 1111"/>
                <a:gd name="T2" fmla="*/ 100 w 189"/>
                <a:gd name="T3" fmla="*/ 7 h 1111"/>
                <a:gd name="T4" fmla="*/ 81 w 189"/>
                <a:gd name="T5" fmla="*/ 19 h 1111"/>
                <a:gd name="T6" fmla="*/ 65 w 189"/>
                <a:gd name="T7" fmla="*/ 38 h 1111"/>
                <a:gd name="T8" fmla="*/ 58 w 189"/>
                <a:gd name="T9" fmla="*/ 61 h 1111"/>
                <a:gd name="T10" fmla="*/ 0 w 189"/>
                <a:gd name="T11" fmla="*/ 681 h 1111"/>
                <a:gd name="T12" fmla="*/ 4 w 189"/>
                <a:gd name="T13" fmla="*/ 700 h 1111"/>
                <a:gd name="T14" fmla="*/ 7 w 189"/>
                <a:gd name="T15" fmla="*/ 719 h 1111"/>
                <a:gd name="T16" fmla="*/ 27 w 189"/>
                <a:gd name="T17" fmla="*/ 754 h 1111"/>
                <a:gd name="T18" fmla="*/ 58 w 189"/>
                <a:gd name="T19" fmla="*/ 777 h 1111"/>
                <a:gd name="T20" fmla="*/ 77 w 189"/>
                <a:gd name="T21" fmla="*/ 784 h 1111"/>
                <a:gd name="T22" fmla="*/ 96 w 189"/>
                <a:gd name="T23" fmla="*/ 784 h 1111"/>
                <a:gd name="T24" fmla="*/ 127 w 189"/>
                <a:gd name="T25" fmla="*/ 784 h 1111"/>
                <a:gd name="T26" fmla="*/ 127 w 189"/>
                <a:gd name="T27" fmla="*/ 1081 h 1111"/>
                <a:gd name="T28" fmla="*/ 131 w 189"/>
                <a:gd name="T29" fmla="*/ 1096 h 1111"/>
                <a:gd name="T30" fmla="*/ 135 w 189"/>
                <a:gd name="T31" fmla="*/ 1104 h 1111"/>
                <a:gd name="T32" fmla="*/ 146 w 189"/>
                <a:gd name="T33" fmla="*/ 1111 h 1111"/>
                <a:gd name="T34" fmla="*/ 158 w 189"/>
                <a:gd name="T35" fmla="*/ 1111 h 1111"/>
                <a:gd name="T36" fmla="*/ 169 w 189"/>
                <a:gd name="T37" fmla="*/ 1111 h 1111"/>
                <a:gd name="T38" fmla="*/ 181 w 189"/>
                <a:gd name="T39" fmla="*/ 1104 h 1111"/>
                <a:gd name="T40" fmla="*/ 185 w 189"/>
                <a:gd name="T41" fmla="*/ 1096 h 1111"/>
                <a:gd name="T42" fmla="*/ 189 w 189"/>
                <a:gd name="T43" fmla="*/ 1081 h 1111"/>
                <a:gd name="T44" fmla="*/ 189 w 189"/>
                <a:gd name="T45" fmla="*/ 65 h 1111"/>
                <a:gd name="T46" fmla="*/ 185 w 189"/>
                <a:gd name="T47" fmla="*/ 42 h 1111"/>
                <a:gd name="T48" fmla="*/ 169 w 189"/>
                <a:gd name="T49" fmla="*/ 19 h 1111"/>
                <a:gd name="T50" fmla="*/ 150 w 189"/>
                <a:gd name="T51" fmla="*/ 7 h 1111"/>
                <a:gd name="T52" fmla="*/ 123 w 189"/>
                <a:gd name="T53" fmla="*/ 0 h 1111"/>
                <a:gd name="T54" fmla="*/ 123 w 189"/>
                <a:gd name="T55" fmla="*/ 0 h 1111"/>
                <a:gd name="T56" fmla="*/ 127 w 189"/>
                <a:gd name="T57" fmla="*/ 723 h 1111"/>
                <a:gd name="T58" fmla="*/ 96 w 189"/>
                <a:gd name="T59" fmla="*/ 723 h 1111"/>
                <a:gd name="T60" fmla="*/ 85 w 189"/>
                <a:gd name="T61" fmla="*/ 719 h 1111"/>
                <a:gd name="T62" fmla="*/ 73 w 189"/>
                <a:gd name="T63" fmla="*/ 711 h 1111"/>
                <a:gd name="T64" fmla="*/ 65 w 189"/>
                <a:gd name="T65" fmla="*/ 700 h 1111"/>
                <a:gd name="T66" fmla="*/ 61 w 189"/>
                <a:gd name="T67" fmla="*/ 684 h 1111"/>
                <a:gd name="T68" fmla="*/ 119 w 189"/>
                <a:gd name="T69" fmla="*/ 65 h 1111"/>
                <a:gd name="T70" fmla="*/ 123 w 189"/>
                <a:gd name="T71" fmla="*/ 61 h 1111"/>
                <a:gd name="T72" fmla="*/ 127 w 189"/>
                <a:gd name="T73" fmla="*/ 65 h 1111"/>
                <a:gd name="T74" fmla="*/ 127 w 189"/>
                <a:gd name="T75" fmla="*/ 723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111">
                  <a:moveTo>
                    <a:pt x="123" y="0"/>
                  </a:moveTo>
                  <a:lnTo>
                    <a:pt x="100" y="7"/>
                  </a:lnTo>
                  <a:lnTo>
                    <a:pt x="81" y="19"/>
                  </a:lnTo>
                  <a:lnTo>
                    <a:pt x="65" y="38"/>
                  </a:lnTo>
                  <a:lnTo>
                    <a:pt x="58" y="61"/>
                  </a:lnTo>
                  <a:lnTo>
                    <a:pt x="0" y="681"/>
                  </a:lnTo>
                  <a:lnTo>
                    <a:pt x="4" y="700"/>
                  </a:lnTo>
                  <a:lnTo>
                    <a:pt x="7" y="719"/>
                  </a:lnTo>
                  <a:lnTo>
                    <a:pt x="27" y="754"/>
                  </a:lnTo>
                  <a:lnTo>
                    <a:pt x="58" y="777"/>
                  </a:lnTo>
                  <a:lnTo>
                    <a:pt x="77" y="784"/>
                  </a:lnTo>
                  <a:lnTo>
                    <a:pt x="96" y="784"/>
                  </a:lnTo>
                  <a:lnTo>
                    <a:pt x="127" y="784"/>
                  </a:lnTo>
                  <a:lnTo>
                    <a:pt x="127" y="1081"/>
                  </a:lnTo>
                  <a:lnTo>
                    <a:pt x="131" y="1096"/>
                  </a:lnTo>
                  <a:lnTo>
                    <a:pt x="135" y="1104"/>
                  </a:lnTo>
                  <a:lnTo>
                    <a:pt x="146" y="1111"/>
                  </a:lnTo>
                  <a:lnTo>
                    <a:pt x="158" y="1111"/>
                  </a:lnTo>
                  <a:lnTo>
                    <a:pt x="169" y="1111"/>
                  </a:lnTo>
                  <a:lnTo>
                    <a:pt x="181" y="1104"/>
                  </a:lnTo>
                  <a:lnTo>
                    <a:pt x="185" y="1096"/>
                  </a:lnTo>
                  <a:lnTo>
                    <a:pt x="189" y="1081"/>
                  </a:lnTo>
                  <a:lnTo>
                    <a:pt x="189" y="65"/>
                  </a:lnTo>
                  <a:lnTo>
                    <a:pt x="185" y="42"/>
                  </a:lnTo>
                  <a:lnTo>
                    <a:pt x="169" y="19"/>
                  </a:lnTo>
                  <a:lnTo>
                    <a:pt x="150" y="7"/>
                  </a:lnTo>
                  <a:lnTo>
                    <a:pt x="123" y="0"/>
                  </a:lnTo>
                  <a:lnTo>
                    <a:pt x="123" y="0"/>
                  </a:lnTo>
                  <a:close/>
                  <a:moveTo>
                    <a:pt x="127" y="723"/>
                  </a:moveTo>
                  <a:lnTo>
                    <a:pt x="96" y="723"/>
                  </a:lnTo>
                  <a:lnTo>
                    <a:pt x="85" y="719"/>
                  </a:lnTo>
                  <a:lnTo>
                    <a:pt x="73" y="711"/>
                  </a:lnTo>
                  <a:lnTo>
                    <a:pt x="65" y="700"/>
                  </a:lnTo>
                  <a:lnTo>
                    <a:pt x="61" y="684"/>
                  </a:lnTo>
                  <a:lnTo>
                    <a:pt x="119" y="65"/>
                  </a:lnTo>
                  <a:lnTo>
                    <a:pt x="123" y="61"/>
                  </a:lnTo>
                  <a:lnTo>
                    <a:pt x="127" y="65"/>
                  </a:lnTo>
                  <a:lnTo>
                    <a:pt x="127" y="7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Freeform 131"/>
            <p:cNvSpPr>
              <a:spLocks noEditPoints="1"/>
            </p:cNvSpPr>
            <p:nvPr/>
          </p:nvSpPr>
          <p:spPr bwMode="auto">
            <a:xfrm>
              <a:off x="979488" y="4054475"/>
              <a:ext cx="2184400" cy="2185988"/>
            </a:xfrm>
            <a:custGeom>
              <a:avLst/>
              <a:gdLst>
                <a:gd name="T0" fmla="*/ 551 w 1376"/>
                <a:gd name="T1" fmla="*/ 15 h 1377"/>
                <a:gd name="T2" fmla="*/ 359 w 1376"/>
                <a:gd name="T3" fmla="*/ 84 h 1377"/>
                <a:gd name="T4" fmla="*/ 201 w 1376"/>
                <a:gd name="T5" fmla="*/ 204 h 1377"/>
                <a:gd name="T6" fmla="*/ 81 w 1376"/>
                <a:gd name="T7" fmla="*/ 361 h 1377"/>
                <a:gd name="T8" fmla="*/ 12 w 1376"/>
                <a:gd name="T9" fmla="*/ 550 h 1377"/>
                <a:gd name="T10" fmla="*/ 4 w 1376"/>
                <a:gd name="T11" fmla="*/ 758 h 1377"/>
                <a:gd name="T12" fmla="*/ 54 w 1376"/>
                <a:gd name="T13" fmla="*/ 954 h 1377"/>
                <a:gd name="T14" fmla="*/ 158 w 1376"/>
                <a:gd name="T15" fmla="*/ 1123 h 1377"/>
                <a:gd name="T16" fmla="*/ 305 w 1376"/>
                <a:gd name="T17" fmla="*/ 1258 h 1377"/>
                <a:gd name="T18" fmla="*/ 482 w 1376"/>
                <a:gd name="T19" fmla="*/ 1342 h 1377"/>
                <a:gd name="T20" fmla="*/ 686 w 1376"/>
                <a:gd name="T21" fmla="*/ 1377 h 1377"/>
                <a:gd name="T22" fmla="*/ 894 w 1376"/>
                <a:gd name="T23" fmla="*/ 1342 h 1377"/>
                <a:gd name="T24" fmla="*/ 1072 w 1376"/>
                <a:gd name="T25" fmla="*/ 1258 h 1377"/>
                <a:gd name="T26" fmla="*/ 1218 w 1376"/>
                <a:gd name="T27" fmla="*/ 1123 h 1377"/>
                <a:gd name="T28" fmla="*/ 1322 w 1376"/>
                <a:gd name="T29" fmla="*/ 954 h 1377"/>
                <a:gd name="T30" fmla="*/ 1373 w 1376"/>
                <a:gd name="T31" fmla="*/ 758 h 1377"/>
                <a:gd name="T32" fmla="*/ 1365 w 1376"/>
                <a:gd name="T33" fmla="*/ 550 h 1377"/>
                <a:gd name="T34" fmla="*/ 1295 w 1376"/>
                <a:gd name="T35" fmla="*/ 361 h 1377"/>
                <a:gd name="T36" fmla="*/ 1176 w 1376"/>
                <a:gd name="T37" fmla="*/ 204 h 1377"/>
                <a:gd name="T38" fmla="*/ 1018 w 1376"/>
                <a:gd name="T39" fmla="*/ 84 h 1377"/>
                <a:gd name="T40" fmla="*/ 825 w 1376"/>
                <a:gd name="T41" fmla="*/ 15 h 1377"/>
                <a:gd name="T42" fmla="*/ 686 w 1376"/>
                <a:gd name="T43" fmla="*/ 0 h 1377"/>
                <a:gd name="T44" fmla="*/ 563 w 1376"/>
                <a:gd name="T45" fmla="*/ 1300 h 1377"/>
                <a:gd name="T46" fmla="*/ 389 w 1376"/>
                <a:gd name="T47" fmla="*/ 1239 h 1377"/>
                <a:gd name="T48" fmla="*/ 247 w 1376"/>
                <a:gd name="T49" fmla="*/ 1131 h 1377"/>
                <a:gd name="T50" fmla="*/ 135 w 1376"/>
                <a:gd name="T51" fmla="*/ 985 h 1377"/>
                <a:gd name="T52" fmla="*/ 73 w 1376"/>
                <a:gd name="T53" fmla="*/ 815 h 1377"/>
                <a:gd name="T54" fmla="*/ 66 w 1376"/>
                <a:gd name="T55" fmla="*/ 623 h 1377"/>
                <a:gd name="T56" fmla="*/ 112 w 1376"/>
                <a:gd name="T57" fmla="*/ 446 h 1377"/>
                <a:gd name="T58" fmla="*/ 204 w 1376"/>
                <a:gd name="T59" fmla="*/ 288 h 1377"/>
                <a:gd name="T60" fmla="*/ 339 w 1376"/>
                <a:gd name="T61" fmla="*/ 169 h 1377"/>
                <a:gd name="T62" fmla="*/ 501 w 1376"/>
                <a:gd name="T63" fmla="*/ 92 h 1377"/>
                <a:gd name="T64" fmla="*/ 686 w 1376"/>
                <a:gd name="T65" fmla="*/ 61 h 1377"/>
                <a:gd name="T66" fmla="*/ 875 w 1376"/>
                <a:gd name="T67" fmla="*/ 92 h 1377"/>
                <a:gd name="T68" fmla="*/ 1037 w 1376"/>
                <a:gd name="T69" fmla="*/ 169 h 1377"/>
                <a:gd name="T70" fmla="*/ 1172 w 1376"/>
                <a:gd name="T71" fmla="*/ 288 h 1377"/>
                <a:gd name="T72" fmla="*/ 1265 w 1376"/>
                <a:gd name="T73" fmla="*/ 446 h 1377"/>
                <a:gd name="T74" fmla="*/ 1311 w 1376"/>
                <a:gd name="T75" fmla="*/ 623 h 1377"/>
                <a:gd name="T76" fmla="*/ 1303 w 1376"/>
                <a:gd name="T77" fmla="*/ 815 h 1377"/>
                <a:gd name="T78" fmla="*/ 1241 w 1376"/>
                <a:gd name="T79" fmla="*/ 985 h 1377"/>
                <a:gd name="T80" fmla="*/ 1130 w 1376"/>
                <a:gd name="T81" fmla="*/ 1131 h 1377"/>
                <a:gd name="T82" fmla="*/ 987 w 1376"/>
                <a:gd name="T83" fmla="*/ 1239 h 1377"/>
                <a:gd name="T84" fmla="*/ 814 w 1376"/>
                <a:gd name="T85" fmla="*/ 1300 h 1377"/>
                <a:gd name="T86" fmla="*/ 686 w 1376"/>
                <a:gd name="T87" fmla="*/ 1315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6" h="1377">
                  <a:moveTo>
                    <a:pt x="686" y="0"/>
                  </a:moveTo>
                  <a:lnTo>
                    <a:pt x="617" y="4"/>
                  </a:lnTo>
                  <a:lnTo>
                    <a:pt x="551" y="15"/>
                  </a:lnTo>
                  <a:lnTo>
                    <a:pt x="482" y="31"/>
                  </a:lnTo>
                  <a:lnTo>
                    <a:pt x="420" y="54"/>
                  </a:lnTo>
                  <a:lnTo>
                    <a:pt x="359" y="84"/>
                  </a:lnTo>
                  <a:lnTo>
                    <a:pt x="305" y="119"/>
                  </a:lnTo>
                  <a:lnTo>
                    <a:pt x="251" y="158"/>
                  </a:lnTo>
                  <a:lnTo>
                    <a:pt x="201" y="204"/>
                  </a:lnTo>
                  <a:lnTo>
                    <a:pt x="158" y="250"/>
                  </a:lnTo>
                  <a:lnTo>
                    <a:pt x="116" y="304"/>
                  </a:lnTo>
                  <a:lnTo>
                    <a:pt x="81" y="361"/>
                  </a:lnTo>
                  <a:lnTo>
                    <a:pt x="54" y="419"/>
                  </a:lnTo>
                  <a:lnTo>
                    <a:pt x="31" y="485"/>
                  </a:lnTo>
                  <a:lnTo>
                    <a:pt x="12" y="550"/>
                  </a:lnTo>
                  <a:lnTo>
                    <a:pt x="4" y="619"/>
                  </a:lnTo>
                  <a:lnTo>
                    <a:pt x="0" y="688"/>
                  </a:lnTo>
                  <a:lnTo>
                    <a:pt x="4" y="758"/>
                  </a:lnTo>
                  <a:lnTo>
                    <a:pt x="12" y="827"/>
                  </a:lnTo>
                  <a:lnTo>
                    <a:pt x="31" y="892"/>
                  </a:lnTo>
                  <a:lnTo>
                    <a:pt x="54" y="954"/>
                  </a:lnTo>
                  <a:lnTo>
                    <a:pt x="81" y="1015"/>
                  </a:lnTo>
                  <a:lnTo>
                    <a:pt x="116" y="1073"/>
                  </a:lnTo>
                  <a:lnTo>
                    <a:pt x="158" y="1123"/>
                  </a:lnTo>
                  <a:lnTo>
                    <a:pt x="201" y="1173"/>
                  </a:lnTo>
                  <a:lnTo>
                    <a:pt x="251" y="1219"/>
                  </a:lnTo>
                  <a:lnTo>
                    <a:pt x="305" y="1258"/>
                  </a:lnTo>
                  <a:lnTo>
                    <a:pt x="359" y="1292"/>
                  </a:lnTo>
                  <a:lnTo>
                    <a:pt x="420" y="1319"/>
                  </a:lnTo>
                  <a:lnTo>
                    <a:pt x="482" y="1342"/>
                  </a:lnTo>
                  <a:lnTo>
                    <a:pt x="551" y="1362"/>
                  </a:lnTo>
                  <a:lnTo>
                    <a:pt x="617" y="1373"/>
                  </a:lnTo>
                  <a:lnTo>
                    <a:pt x="686" y="1377"/>
                  </a:lnTo>
                  <a:lnTo>
                    <a:pt x="760" y="1373"/>
                  </a:lnTo>
                  <a:lnTo>
                    <a:pt x="825" y="1362"/>
                  </a:lnTo>
                  <a:lnTo>
                    <a:pt x="894" y="1342"/>
                  </a:lnTo>
                  <a:lnTo>
                    <a:pt x="956" y="1319"/>
                  </a:lnTo>
                  <a:lnTo>
                    <a:pt x="1018" y="1292"/>
                  </a:lnTo>
                  <a:lnTo>
                    <a:pt x="1072" y="1258"/>
                  </a:lnTo>
                  <a:lnTo>
                    <a:pt x="1126" y="1219"/>
                  </a:lnTo>
                  <a:lnTo>
                    <a:pt x="1176" y="1173"/>
                  </a:lnTo>
                  <a:lnTo>
                    <a:pt x="1218" y="1123"/>
                  </a:lnTo>
                  <a:lnTo>
                    <a:pt x="1261" y="1073"/>
                  </a:lnTo>
                  <a:lnTo>
                    <a:pt x="1295" y="1015"/>
                  </a:lnTo>
                  <a:lnTo>
                    <a:pt x="1322" y="954"/>
                  </a:lnTo>
                  <a:lnTo>
                    <a:pt x="1346" y="892"/>
                  </a:lnTo>
                  <a:lnTo>
                    <a:pt x="1365" y="827"/>
                  </a:lnTo>
                  <a:lnTo>
                    <a:pt x="1373" y="758"/>
                  </a:lnTo>
                  <a:lnTo>
                    <a:pt x="1376" y="688"/>
                  </a:lnTo>
                  <a:lnTo>
                    <a:pt x="1373" y="619"/>
                  </a:lnTo>
                  <a:lnTo>
                    <a:pt x="1365" y="550"/>
                  </a:lnTo>
                  <a:lnTo>
                    <a:pt x="1346" y="485"/>
                  </a:lnTo>
                  <a:lnTo>
                    <a:pt x="1322" y="419"/>
                  </a:lnTo>
                  <a:lnTo>
                    <a:pt x="1295" y="361"/>
                  </a:lnTo>
                  <a:lnTo>
                    <a:pt x="1261" y="304"/>
                  </a:lnTo>
                  <a:lnTo>
                    <a:pt x="1218" y="250"/>
                  </a:lnTo>
                  <a:lnTo>
                    <a:pt x="1176" y="204"/>
                  </a:lnTo>
                  <a:lnTo>
                    <a:pt x="1126" y="158"/>
                  </a:lnTo>
                  <a:lnTo>
                    <a:pt x="1072" y="119"/>
                  </a:lnTo>
                  <a:lnTo>
                    <a:pt x="1018" y="84"/>
                  </a:lnTo>
                  <a:lnTo>
                    <a:pt x="956" y="54"/>
                  </a:lnTo>
                  <a:lnTo>
                    <a:pt x="894" y="31"/>
                  </a:lnTo>
                  <a:lnTo>
                    <a:pt x="825" y="15"/>
                  </a:lnTo>
                  <a:lnTo>
                    <a:pt x="760" y="4"/>
                  </a:lnTo>
                  <a:lnTo>
                    <a:pt x="686" y="0"/>
                  </a:lnTo>
                  <a:lnTo>
                    <a:pt x="686" y="0"/>
                  </a:lnTo>
                  <a:close/>
                  <a:moveTo>
                    <a:pt x="686" y="1315"/>
                  </a:moveTo>
                  <a:lnTo>
                    <a:pt x="625" y="1312"/>
                  </a:lnTo>
                  <a:lnTo>
                    <a:pt x="563" y="1300"/>
                  </a:lnTo>
                  <a:lnTo>
                    <a:pt x="501" y="1285"/>
                  </a:lnTo>
                  <a:lnTo>
                    <a:pt x="443" y="1265"/>
                  </a:lnTo>
                  <a:lnTo>
                    <a:pt x="389" y="1239"/>
                  </a:lnTo>
                  <a:lnTo>
                    <a:pt x="339" y="1208"/>
                  </a:lnTo>
                  <a:lnTo>
                    <a:pt x="289" y="1169"/>
                  </a:lnTo>
                  <a:lnTo>
                    <a:pt x="247" y="1131"/>
                  </a:lnTo>
                  <a:lnTo>
                    <a:pt x="204" y="1085"/>
                  </a:lnTo>
                  <a:lnTo>
                    <a:pt x="170" y="1038"/>
                  </a:lnTo>
                  <a:lnTo>
                    <a:pt x="135" y="985"/>
                  </a:lnTo>
                  <a:lnTo>
                    <a:pt x="112" y="931"/>
                  </a:lnTo>
                  <a:lnTo>
                    <a:pt x="89" y="873"/>
                  </a:lnTo>
                  <a:lnTo>
                    <a:pt x="73" y="815"/>
                  </a:lnTo>
                  <a:lnTo>
                    <a:pt x="66" y="754"/>
                  </a:lnTo>
                  <a:lnTo>
                    <a:pt x="62" y="688"/>
                  </a:lnTo>
                  <a:lnTo>
                    <a:pt x="66" y="623"/>
                  </a:lnTo>
                  <a:lnTo>
                    <a:pt x="73" y="561"/>
                  </a:lnTo>
                  <a:lnTo>
                    <a:pt x="89" y="504"/>
                  </a:lnTo>
                  <a:lnTo>
                    <a:pt x="112" y="446"/>
                  </a:lnTo>
                  <a:lnTo>
                    <a:pt x="135" y="388"/>
                  </a:lnTo>
                  <a:lnTo>
                    <a:pt x="170" y="338"/>
                  </a:lnTo>
                  <a:lnTo>
                    <a:pt x="204" y="288"/>
                  </a:lnTo>
                  <a:lnTo>
                    <a:pt x="247" y="246"/>
                  </a:lnTo>
                  <a:lnTo>
                    <a:pt x="289" y="204"/>
                  </a:lnTo>
                  <a:lnTo>
                    <a:pt x="339" y="169"/>
                  </a:lnTo>
                  <a:lnTo>
                    <a:pt x="389" y="138"/>
                  </a:lnTo>
                  <a:lnTo>
                    <a:pt x="443" y="111"/>
                  </a:lnTo>
                  <a:lnTo>
                    <a:pt x="501" y="92"/>
                  </a:lnTo>
                  <a:lnTo>
                    <a:pt x="563" y="77"/>
                  </a:lnTo>
                  <a:lnTo>
                    <a:pt x="625" y="65"/>
                  </a:lnTo>
                  <a:lnTo>
                    <a:pt x="686" y="61"/>
                  </a:lnTo>
                  <a:lnTo>
                    <a:pt x="752" y="65"/>
                  </a:lnTo>
                  <a:lnTo>
                    <a:pt x="814" y="77"/>
                  </a:lnTo>
                  <a:lnTo>
                    <a:pt x="875" y="92"/>
                  </a:lnTo>
                  <a:lnTo>
                    <a:pt x="933" y="111"/>
                  </a:lnTo>
                  <a:lnTo>
                    <a:pt x="987" y="138"/>
                  </a:lnTo>
                  <a:lnTo>
                    <a:pt x="1037" y="169"/>
                  </a:lnTo>
                  <a:lnTo>
                    <a:pt x="1087" y="204"/>
                  </a:lnTo>
                  <a:lnTo>
                    <a:pt x="1130" y="246"/>
                  </a:lnTo>
                  <a:lnTo>
                    <a:pt x="1172" y="288"/>
                  </a:lnTo>
                  <a:lnTo>
                    <a:pt x="1207" y="338"/>
                  </a:lnTo>
                  <a:lnTo>
                    <a:pt x="1241" y="388"/>
                  </a:lnTo>
                  <a:lnTo>
                    <a:pt x="1265" y="446"/>
                  </a:lnTo>
                  <a:lnTo>
                    <a:pt x="1288" y="504"/>
                  </a:lnTo>
                  <a:lnTo>
                    <a:pt x="1303" y="561"/>
                  </a:lnTo>
                  <a:lnTo>
                    <a:pt x="1311" y="623"/>
                  </a:lnTo>
                  <a:lnTo>
                    <a:pt x="1315" y="688"/>
                  </a:lnTo>
                  <a:lnTo>
                    <a:pt x="1311" y="754"/>
                  </a:lnTo>
                  <a:lnTo>
                    <a:pt x="1303" y="815"/>
                  </a:lnTo>
                  <a:lnTo>
                    <a:pt x="1288" y="873"/>
                  </a:lnTo>
                  <a:lnTo>
                    <a:pt x="1265" y="931"/>
                  </a:lnTo>
                  <a:lnTo>
                    <a:pt x="1241" y="985"/>
                  </a:lnTo>
                  <a:lnTo>
                    <a:pt x="1207" y="1038"/>
                  </a:lnTo>
                  <a:lnTo>
                    <a:pt x="1172" y="1085"/>
                  </a:lnTo>
                  <a:lnTo>
                    <a:pt x="1130" y="1131"/>
                  </a:lnTo>
                  <a:lnTo>
                    <a:pt x="1087" y="1169"/>
                  </a:lnTo>
                  <a:lnTo>
                    <a:pt x="1037" y="1208"/>
                  </a:lnTo>
                  <a:lnTo>
                    <a:pt x="987" y="1239"/>
                  </a:lnTo>
                  <a:lnTo>
                    <a:pt x="933" y="1265"/>
                  </a:lnTo>
                  <a:lnTo>
                    <a:pt x="875" y="1285"/>
                  </a:lnTo>
                  <a:lnTo>
                    <a:pt x="814" y="1300"/>
                  </a:lnTo>
                  <a:lnTo>
                    <a:pt x="752" y="1312"/>
                  </a:lnTo>
                  <a:lnTo>
                    <a:pt x="686" y="1315"/>
                  </a:lnTo>
                  <a:lnTo>
                    <a:pt x="686" y="1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Freeform 132"/>
            <p:cNvSpPr>
              <a:spLocks noEditPoints="1"/>
            </p:cNvSpPr>
            <p:nvPr/>
          </p:nvSpPr>
          <p:spPr bwMode="auto">
            <a:xfrm>
              <a:off x="1346200" y="4421188"/>
              <a:ext cx="1450975" cy="1452563"/>
            </a:xfrm>
            <a:custGeom>
              <a:avLst/>
              <a:gdLst>
                <a:gd name="T0" fmla="*/ 409 w 914"/>
                <a:gd name="T1" fmla="*/ 3 h 915"/>
                <a:gd name="T2" fmla="*/ 320 w 914"/>
                <a:gd name="T3" fmla="*/ 19 h 915"/>
                <a:gd name="T4" fmla="*/ 239 w 914"/>
                <a:gd name="T5" fmla="*/ 53 h 915"/>
                <a:gd name="T6" fmla="*/ 132 w 914"/>
                <a:gd name="T7" fmla="*/ 134 h 915"/>
                <a:gd name="T8" fmla="*/ 54 w 914"/>
                <a:gd name="T9" fmla="*/ 238 h 915"/>
                <a:gd name="T10" fmla="*/ 20 w 914"/>
                <a:gd name="T11" fmla="*/ 323 h 915"/>
                <a:gd name="T12" fmla="*/ 0 w 914"/>
                <a:gd name="T13" fmla="*/ 411 h 915"/>
                <a:gd name="T14" fmla="*/ 0 w 914"/>
                <a:gd name="T15" fmla="*/ 504 h 915"/>
                <a:gd name="T16" fmla="*/ 20 w 914"/>
                <a:gd name="T17" fmla="*/ 592 h 915"/>
                <a:gd name="T18" fmla="*/ 54 w 914"/>
                <a:gd name="T19" fmla="*/ 677 h 915"/>
                <a:gd name="T20" fmla="*/ 132 w 914"/>
                <a:gd name="T21" fmla="*/ 781 h 915"/>
                <a:gd name="T22" fmla="*/ 239 w 914"/>
                <a:gd name="T23" fmla="*/ 857 h 915"/>
                <a:gd name="T24" fmla="*/ 320 w 914"/>
                <a:gd name="T25" fmla="*/ 892 h 915"/>
                <a:gd name="T26" fmla="*/ 409 w 914"/>
                <a:gd name="T27" fmla="*/ 911 h 915"/>
                <a:gd name="T28" fmla="*/ 505 w 914"/>
                <a:gd name="T29" fmla="*/ 911 h 915"/>
                <a:gd name="T30" fmla="*/ 594 w 914"/>
                <a:gd name="T31" fmla="*/ 892 h 915"/>
                <a:gd name="T32" fmla="*/ 675 w 914"/>
                <a:gd name="T33" fmla="*/ 857 h 915"/>
                <a:gd name="T34" fmla="*/ 783 w 914"/>
                <a:gd name="T35" fmla="*/ 781 h 915"/>
                <a:gd name="T36" fmla="*/ 860 w 914"/>
                <a:gd name="T37" fmla="*/ 677 h 915"/>
                <a:gd name="T38" fmla="*/ 895 w 914"/>
                <a:gd name="T39" fmla="*/ 592 h 915"/>
                <a:gd name="T40" fmla="*/ 914 w 914"/>
                <a:gd name="T41" fmla="*/ 504 h 915"/>
                <a:gd name="T42" fmla="*/ 914 w 914"/>
                <a:gd name="T43" fmla="*/ 411 h 915"/>
                <a:gd name="T44" fmla="*/ 895 w 914"/>
                <a:gd name="T45" fmla="*/ 323 h 915"/>
                <a:gd name="T46" fmla="*/ 860 w 914"/>
                <a:gd name="T47" fmla="*/ 238 h 915"/>
                <a:gd name="T48" fmla="*/ 783 w 914"/>
                <a:gd name="T49" fmla="*/ 134 h 915"/>
                <a:gd name="T50" fmla="*/ 675 w 914"/>
                <a:gd name="T51" fmla="*/ 53 h 915"/>
                <a:gd name="T52" fmla="*/ 594 w 914"/>
                <a:gd name="T53" fmla="*/ 19 h 915"/>
                <a:gd name="T54" fmla="*/ 505 w 914"/>
                <a:gd name="T55" fmla="*/ 3 h 915"/>
                <a:gd name="T56" fmla="*/ 455 w 914"/>
                <a:gd name="T57" fmla="*/ 0 h 915"/>
                <a:gd name="T58" fmla="*/ 417 w 914"/>
                <a:gd name="T59" fmla="*/ 850 h 915"/>
                <a:gd name="T60" fmla="*/ 301 w 914"/>
                <a:gd name="T61" fmla="*/ 823 h 915"/>
                <a:gd name="T62" fmla="*/ 178 w 914"/>
                <a:gd name="T63" fmla="*/ 738 h 915"/>
                <a:gd name="T64" fmla="*/ 93 w 914"/>
                <a:gd name="T65" fmla="*/ 611 h 915"/>
                <a:gd name="T66" fmla="*/ 62 w 914"/>
                <a:gd name="T67" fmla="*/ 496 h 915"/>
                <a:gd name="T68" fmla="*/ 62 w 914"/>
                <a:gd name="T69" fmla="*/ 415 h 915"/>
                <a:gd name="T70" fmla="*/ 93 w 914"/>
                <a:gd name="T71" fmla="*/ 304 h 915"/>
                <a:gd name="T72" fmla="*/ 178 w 914"/>
                <a:gd name="T73" fmla="*/ 177 h 915"/>
                <a:gd name="T74" fmla="*/ 301 w 914"/>
                <a:gd name="T75" fmla="*/ 92 h 915"/>
                <a:gd name="T76" fmla="*/ 417 w 914"/>
                <a:gd name="T77" fmla="*/ 65 h 915"/>
                <a:gd name="T78" fmla="*/ 498 w 914"/>
                <a:gd name="T79" fmla="*/ 65 h 915"/>
                <a:gd name="T80" fmla="*/ 613 w 914"/>
                <a:gd name="T81" fmla="*/ 92 h 915"/>
                <a:gd name="T82" fmla="*/ 737 w 914"/>
                <a:gd name="T83" fmla="*/ 177 h 915"/>
                <a:gd name="T84" fmla="*/ 822 w 914"/>
                <a:gd name="T85" fmla="*/ 304 h 915"/>
                <a:gd name="T86" fmla="*/ 852 w 914"/>
                <a:gd name="T87" fmla="*/ 415 h 915"/>
                <a:gd name="T88" fmla="*/ 852 w 914"/>
                <a:gd name="T89" fmla="*/ 496 h 915"/>
                <a:gd name="T90" fmla="*/ 822 w 914"/>
                <a:gd name="T91" fmla="*/ 611 h 915"/>
                <a:gd name="T92" fmla="*/ 737 w 914"/>
                <a:gd name="T93" fmla="*/ 738 h 915"/>
                <a:gd name="T94" fmla="*/ 613 w 914"/>
                <a:gd name="T95" fmla="*/ 823 h 915"/>
                <a:gd name="T96" fmla="*/ 498 w 914"/>
                <a:gd name="T97" fmla="*/ 850 h 915"/>
                <a:gd name="T98" fmla="*/ 455 w 914"/>
                <a:gd name="T99" fmla="*/ 854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14" h="915">
                  <a:moveTo>
                    <a:pt x="455" y="0"/>
                  </a:moveTo>
                  <a:lnTo>
                    <a:pt x="409" y="3"/>
                  </a:lnTo>
                  <a:lnTo>
                    <a:pt x="367" y="7"/>
                  </a:lnTo>
                  <a:lnTo>
                    <a:pt x="320" y="19"/>
                  </a:lnTo>
                  <a:lnTo>
                    <a:pt x="278" y="34"/>
                  </a:lnTo>
                  <a:lnTo>
                    <a:pt x="239" y="53"/>
                  </a:lnTo>
                  <a:lnTo>
                    <a:pt x="201" y="77"/>
                  </a:lnTo>
                  <a:lnTo>
                    <a:pt x="132" y="134"/>
                  </a:lnTo>
                  <a:lnTo>
                    <a:pt x="78" y="200"/>
                  </a:lnTo>
                  <a:lnTo>
                    <a:pt x="54" y="238"/>
                  </a:lnTo>
                  <a:lnTo>
                    <a:pt x="35" y="280"/>
                  </a:lnTo>
                  <a:lnTo>
                    <a:pt x="20" y="323"/>
                  </a:lnTo>
                  <a:lnTo>
                    <a:pt x="8" y="365"/>
                  </a:lnTo>
                  <a:lnTo>
                    <a:pt x="0" y="411"/>
                  </a:lnTo>
                  <a:lnTo>
                    <a:pt x="0" y="457"/>
                  </a:lnTo>
                  <a:lnTo>
                    <a:pt x="0" y="504"/>
                  </a:lnTo>
                  <a:lnTo>
                    <a:pt x="8" y="550"/>
                  </a:lnTo>
                  <a:lnTo>
                    <a:pt x="20" y="592"/>
                  </a:lnTo>
                  <a:lnTo>
                    <a:pt x="35" y="634"/>
                  </a:lnTo>
                  <a:lnTo>
                    <a:pt x="54" y="677"/>
                  </a:lnTo>
                  <a:lnTo>
                    <a:pt x="78" y="711"/>
                  </a:lnTo>
                  <a:lnTo>
                    <a:pt x="132" y="781"/>
                  </a:lnTo>
                  <a:lnTo>
                    <a:pt x="201" y="834"/>
                  </a:lnTo>
                  <a:lnTo>
                    <a:pt x="239" y="857"/>
                  </a:lnTo>
                  <a:lnTo>
                    <a:pt x="278" y="877"/>
                  </a:lnTo>
                  <a:lnTo>
                    <a:pt x="320" y="892"/>
                  </a:lnTo>
                  <a:lnTo>
                    <a:pt x="367" y="904"/>
                  </a:lnTo>
                  <a:lnTo>
                    <a:pt x="409" y="911"/>
                  </a:lnTo>
                  <a:lnTo>
                    <a:pt x="455" y="915"/>
                  </a:lnTo>
                  <a:lnTo>
                    <a:pt x="505" y="911"/>
                  </a:lnTo>
                  <a:lnTo>
                    <a:pt x="548" y="904"/>
                  </a:lnTo>
                  <a:lnTo>
                    <a:pt x="594" y="892"/>
                  </a:lnTo>
                  <a:lnTo>
                    <a:pt x="637" y="877"/>
                  </a:lnTo>
                  <a:lnTo>
                    <a:pt x="675" y="857"/>
                  </a:lnTo>
                  <a:lnTo>
                    <a:pt x="714" y="834"/>
                  </a:lnTo>
                  <a:lnTo>
                    <a:pt x="783" y="781"/>
                  </a:lnTo>
                  <a:lnTo>
                    <a:pt x="837" y="711"/>
                  </a:lnTo>
                  <a:lnTo>
                    <a:pt x="860" y="677"/>
                  </a:lnTo>
                  <a:lnTo>
                    <a:pt x="879" y="634"/>
                  </a:lnTo>
                  <a:lnTo>
                    <a:pt x="895" y="592"/>
                  </a:lnTo>
                  <a:lnTo>
                    <a:pt x="906" y="550"/>
                  </a:lnTo>
                  <a:lnTo>
                    <a:pt x="914" y="504"/>
                  </a:lnTo>
                  <a:lnTo>
                    <a:pt x="914" y="457"/>
                  </a:lnTo>
                  <a:lnTo>
                    <a:pt x="914" y="411"/>
                  </a:lnTo>
                  <a:lnTo>
                    <a:pt x="906" y="365"/>
                  </a:lnTo>
                  <a:lnTo>
                    <a:pt x="895" y="323"/>
                  </a:lnTo>
                  <a:lnTo>
                    <a:pt x="879" y="280"/>
                  </a:lnTo>
                  <a:lnTo>
                    <a:pt x="860" y="238"/>
                  </a:lnTo>
                  <a:lnTo>
                    <a:pt x="837" y="200"/>
                  </a:lnTo>
                  <a:lnTo>
                    <a:pt x="783" y="134"/>
                  </a:lnTo>
                  <a:lnTo>
                    <a:pt x="714" y="77"/>
                  </a:lnTo>
                  <a:lnTo>
                    <a:pt x="675" y="53"/>
                  </a:lnTo>
                  <a:lnTo>
                    <a:pt x="637" y="34"/>
                  </a:lnTo>
                  <a:lnTo>
                    <a:pt x="594" y="19"/>
                  </a:lnTo>
                  <a:lnTo>
                    <a:pt x="548" y="7"/>
                  </a:lnTo>
                  <a:lnTo>
                    <a:pt x="505" y="3"/>
                  </a:lnTo>
                  <a:lnTo>
                    <a:pt x="455" y="0"/>
                  </a:lnTo>
                  <a:lnTo>
                    <a:pt x="455" y="0"/>
                  </a:lnTo>
                  <a:close/>
                  <a:moveTo>
                    <a:pt x="455" y="854"/>
                  </a:moveTo>
                  <a:lnTo>
                    <a:pt x="417" y="850"/>
                  </a:lnTo>
                  <a:lnTo>
                    <a:pt x="378" y="846"/>
                  </a:lnTo>
                  <a:lnTo>
                    <a:pt x="301" y="823"/>
                  </a:lnTo>
                  <a:lnTo>
                    <a:pt x="236" y="784"/>
                  </a:lnTo>
                  <a:lnTo>
                    <a:pt x="178" y="738"/>
                  </a:lnTo>
                  <a:lnTo>
                    <a:pt x="128" y="677"/>
                  </a:lnTo>
                  <a:lnTo>
                    <a:pt x="93" y="611"/>
                  </a:lnTo>
                  <a:lnTo>
                    <a:pt x="70" y="538"/>
                  </a:lnTo>
                  <a:lnTo>
                    <a:pt x="62" y="496"/>
                  </a:lnTo>
                  <a:lnTo>
                    <a:pt x="62" y="457"/>
                  </a:lnTo>
                  <a:lnTo>
                    <a:pt x="62" y="415"/>
                  </a:lnTo>
                  <a:lnTo>
                    <a:pt x="70" y="377"/>
                  </a:lnTo>
                  <a:lnTo>
                    <a:pt x="93" y="304"/>
                  </a:lnTo>
                  <a:lnTo>
                    <a:pt x="128" y="234"/>
                  </a:lnTo>
                  <a:lnTo>
                    <a:pt x="178" y="177"/>
                  </a:lnTo>
                  <a:lnTo>
                    <a:pt x="236" y="130"/>
                  </a:lnTo>
                  <a:lnTo>
                    <a:pt x="301" y="92"/>
                  </a:lnTo>
                  <a:lnTo>
                    <a:pt x="378" y="69"/>
                  </a:lnTo>
                  <a:lnTo>
                    <a:pt x="417" y="65"/>
                  </a:lnTo>
                  <a:lnTo>
                    <a:pt x="455" y="61"/>
                  </a:lnTo>
                  <a:lnTo>
                    <a:pt x="498" y="65"/>
                  </a:lnTo>
                  <a:lnTo>
                    <a:pt x="536" y="69"/>
                  </a:lnTo>
                  <a:lnTo>
                    <a:pt x="613" y="92"/>
                  </a:lnTo>
                  <a:lnTo>
                    <a:pt x="679" y="130"/>
                  </a:lnTo>
                  <a:lnTo>
                    <a:pt x="737" y="177"/>
                  </a:lnTo>
                  <a:lnTo>
                    <a:pt x="787" y="234"/>
                  </a:lnTo>
                  <a:lnTo>
                    <a:pt x="822" y="304"/>
                  </a:lnTo>
                  <a:lnTo>
                    <a:pt x="845" y="377"/>
                  </a:lnTo>
                  <a:lnTo>
                    <a:pt x="852" y="415"/>
                  </a:lnTo>
                  <a:lnTo>
                    <a:pt x="852" y="457"/>
                  </a:lnTo>
                  <a:lnTo>
                    <a:pt x="852" y="496"/>
                  </a:lnTo>
                  <a:lnTo>
                    <a:pt x="845" y="538"/>
                  </a:lnTo>
                  <a:lnTo>
                    <a:pt x="822" y="611"/>
                  </a:lnTo>
                  <a:lnTo>
                    <a:pt x="787" y="677"/>
                  </a:lnTo>
                  <a:lnTo>
                    <a:pt x="737" y="738"/>
                  </a:lnTo>
                  <a:lnTo>
                    <a:pt x="679" y="784"/>
                  </a:lnTo>
                  <a:lnTo>
                    <a:pt x="613" y="823"/>
                  </a:lnTo>
                  <a:lnTo>
                    <a:pt x="536" y="846"/>
                  </a:lnTo>
                  <a:lnTo>
                    <a:pt x="498" y="850"/>
                  </a:lnTo>
                  <a:lnTo>
                    <a:pt x="455" y="854"/>
                  </a:lnTo>
                  <a:lnTo>
                    <a:pt x="455" y="8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133"/>
            <p:cNvSpPr>
              <a:spLocks noEditPoints="1"/>
            </p:cNvSpPr>
            <p:nvPr/>
          </p:nvSpPr>
          <p:spPr bwMode="auto">
            <a:xfrm>
              <a:off x="1500188" y="4579938"/>
              <a:ext cx="1144587" cy="1135063"/>
            </a:xfrm>
            <a:custGeom>
              <a:avLst/>
              <a:gdLst>
                <a:gd name="T0" fmla="*/ 289 w 721"/>
                <a:gd name="T1" fmla="*/ 4 h 715"/>
                <a:gd name="T2" fmla="*/ 158 w 721"/>
                <a:gd name="T3" fmla="*/ 57 h 715"/>
                <a:gd name="T4" fmla="*/ 61 w 721"/>
                <a:gd name="T5" fmla="*/ 157 h 715"/>
                <a:gd name="T6" fmla="*/ 8 w 721"/>
                <a:gd name="T7" fmla="*/ 284 h 715"/>
                <a:gd name="T8" fmla="*/ 8 w 721"/>
                <a:gd name="T9" fmla="*/ 431 h 715"/>
                <a:gd name="T10" fmla="*/ 61 w 721"/>
                <a:gd name="T11" fmla="*/ 557 h 715"/>
                <a:gd name="T12" fmla="*/ 158 w 721"/>
                <a:gd name="T13" fmla="*/ 654 h 715"/>
                <a:gd name="T14" fmla="*/ 289 w 721"/>
                <a:gd name="T15" fmla="*/ 707 h 715"/>
                <a:gd name="T16" fmla="*/ 432 w 721"/>
                <a:gd name="T17" fmla="*/ 707 h 715"/>
                <a:gd name="T18" fmla="*/ 563 w 721"/>
                <a:gd name="T19" fmla="*/ 654 h 715"/>
                <a:gd name="T20" fmla="*/ 659 w 721"/>
                <a:gd name="T21" fmla="*/ 557 h 715"/>
                <a:gd name="T22" fmla="*/ 713 w 721"/>
                <a:gd name="T23" fmla="*/ 431 h 715"/>
                <a:gd name="T24" fmla="*/ 713 w 721"/>
                <a:gd name="T25" fmla="*/ 284 h 715"/>
                <a:gd name="T26" fmla="*/ 659 w 721"/>
                <a:gd name="T27" fmla="*/ 157 h 715"/>
                <a:gd name="T28" fmla="*/ 563 w 721"/>
                <a:gd name="T29" fmla="*/ 57 h 715"/>
                <a:gd name="T30" fmla="*/ 432 w 721"/>
                <a:gd name="T31" fmla="*/ 4 h 715"/>
                <a:gd name="T32" fmla="*/ 358 w 721"/>
                <a:gd name="T33" fmla="*/ 0 h 715"/>
                <a:gd name="T34" fmla="*/ 301 w 721"/>
                <a:gd name="T35" fmla="*/ 650 h 715"/>
                <a:gd name="T36" fmla="*/ 193 w 721"/>
                <a:gd name="T37" fmla="*/ 604 h 715"/>
                <a:gd name="T38" fmla="*/ 112 w 721"/>
                <a:gd name="T39" fmla="*/ 523 h 715"/>
                <a:gd name="T40" fmla="*/ 69 w 721"/>
                <a:gd name="T41" fmla="*/ 415 h 715"/>
                <a:gd name="T42" fmla="*/ 69 w 721"/>
                <a:gd name="T43" fmla="*/ 296 h 715"/>
                <a:gd name="T44" fmla="*/ 112 w 721"/>
                <a:gd name="T45" fmla="*/ 192 h 715"/>
                <a:gd name="T46" fmla="*/ 193 w 721"/>
                <a:gd name="T47" fmla="*/ 111 h 715"/>
                <a:gd name="T48" fmla="*/ 301 w 721"/>
                <a:gd name="T49" fmla="*/ 65 h 715"/>
                <a:gd name="T50" fmla="*/ 420 w 721"/>
                <a:gd name="T51" fmla="*/ 65 h 715"/>
                <a:gd name="T52" fmla="*/ 528 w 721"/>
                <a:gd name="T53" fmla="*/ 111 h 715"/>
                <a:gd name="T54" fmla="*/ 609 w 721"/>
                <a:gd name="T55" fmla="*/ 192 h 715"/>
                <a:gd name="T56" fmla="*/ 651 w 721"/>
                <a:gd name="T57" fmla="*/ 296 h 715"/>
                <a:gd name="T58" fmla="*/ 651 w 721"/>
                <a:gd name="T59" fmla="*/ 415 h 715"/>
                <a:gd name="T60" fmla="*/ 609 w 721"/>
                <a:gd name="T61" fmla="*/ 523 h 715"/>
                <a:gd name="T62" fmla="*/ 528 w 721"/>
                <a:gd name="T63" fmla="*/ 604 h 715"/>
                <a:gd name="T64" fmla="*/ 420 w 721"/>
                <a:gd name="T65" fmla="*/ 650 h 715"/>
                <a:gd name="T66" fmla="*/ 358 w 721"/>
                <a:gd name="T67" fmla="*/ 654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1" h="715">
                  <a:moveTo>
                    <a:pt x="358" y="0"/>
                  </a:moveTo>
                  <a:lnTo>
                    <a:pt x="289" y="4"/>
                  </a:lnTo>
                  <a:lnTo>
                    <a:pt x="220" y="27"/>
                  </a:lnTo>
                  <a:lnTo>
                    <a:pt x="158" y="57"/>
                  </a:lnTo>
                  <a:lnTo>
                    <a:pt x="108" y="104"/>
                  </a:lnTo>
                  <a:lnTo>
                    <a:pt x="61" y="157"/>
                  </a:lnTo>
                  <a:lnTo>
                    <a:pt x="31" y="219"/>
                  </a:lnTo>
                  <a:lnTo>
                    <a:pt x="8" y="284"/>
                  </a:lnTo>
                  <a:lnTo>
                    <a:pt x="0" y="357"/>
                  </a:lnTo>
                  <a:lnTo>
                    <a:pt x="8" y="431"/>
                  </a:lnTo>
                  <a:lnTo>
                    <a:pt x="31" y="496"/>
                  </a:lnTo>
                  <a:lnTo>
                    <a:pt x="61" y="557"/>
                  </a:lnTo>
                  <a:lnTo>
                    <a:pt x="108" y="611"/>
                  </a:lnTo>
                  <a:lnTo>
                    <a:pt x="158" y="654"/>
                  </a:lnTo>
                  <a:lnTo>
                    <a:pt x="220" y="688"/>
                  </a:lnTo>
                  <a:lnTo>
                    <a:pt x="289" y="707"/>
                  </a:lnTo>
                  <a:lnTo>
                    <a:pt x="358" y="715"/>
                  </a:lnTo>
                  <a:lnTo>
                    <a:pt x="432" y="707"/>
                  </a:lnTo>
                  <a:lnTo>
                    <a:pt x="501" y="688"/>
                  </a:lnTo>
                  <a:lnTo>
                    <a:pt x="563" y="654"/>
                  </a:lnTo>
                  <a:lnTo>
                    <a:pt x="613" y="611"/>
                  </a:lnTo>
                  <a:lnTo>
                    <a:pt x="659" y="557"/>
                  </a:lnTo>
                  <a:lnTo>
                    <a:pt x="690" y="496"/>
                  </a:lnTo>
                  <a:lnTo>
                    <a:pt x="713" y="431"/>
                  </a:lnTo>
                  <a:lnTo>
                    <a:pt x="721" y="357"/>
                  </a:lnTo>
                  <a:lnTo>
                    <a:pt x="713" y="284"/>
                  </a:lnTo>
                  <a:lnTo>
                    <a:pt x="690" y="219"/>
                  </a:lnTo>
                  <a:lnTo>
                    <a:pt x="659" y="157"/>
                  </a:lnTo>
                  <a:lnTo>
                    <a:pt x="613" y="104"/>
                  </a:lnTo>
                  <a:lnTo>
                    <a:pt x="563" y="57"/>
                  </a:lnTo>
                  <a:lnTo>
                    <a:pt x="501" y="27"/>
                  </a:lnTo>
                  <a:lnTo>
                    <a:pt x="432" y="4"/>
                  </a:lnTo>
                  <a:lnTo>
                    <a:pt x="358" y="0"/>
                  </a:lnTo>
                  <a:lnTo>
                    <a:pt x="358" y="0"/>
                  </a:lnTo>
                  <a:close/>
                  <a:moveTo>
                    <a:pt x="358" y="654"/>
                  </a:moveTo>
                  <a:lnTo>
                    <a:pt x="301" y="650"/>
                  </a:lnTo>
                  <a:lnTo>
                    <a:pt x="243" y="631"/>
                  </a:lnTo>
                  <a:lnTo>
                    <a:pt x="193" y="604"/>
                  </a:lnTo>
                  <a:lnTo>
                    <a:pt x="150" y="569"/>
                  </a:lnTo>
                  <a:lnTo>
                    <a:pt x="112" y="523"/>
                  </a:lnTo>
                  <a:lnTo>
                    <a:pt x="85" y="473"/>
                  </a:lnTo>
                  <a:lnTo>
                    <a:pt x="69" y="415"/>
                  </a:lnTo>
                  <a:lnTo>
                    <a:pt x="61" y="357"/>
                  </a:lnTo>
                  <a:lnTo>
                    <a:pt x="69" y="296"/>
                  </a:lnTo>
                  <a:lnTo>
                    <a:pt x="85" y="242"/>
                  </a:lnTo>
                  <a:lnTo>
                    <a:pt x="112" y="192"/>
                  </a:lnTo>
                  <a:lnTo>
                    <a:pt x="150" y="146"/>
                  </a:lnTo>
                  <a:lnTo>
                    <a:pt x="193" y="111"/>
                  </a:lnTo>
                  <a:lnTo>
                    <a:pt x="243" y="84"/>
                  </a:lnTo>
                  <a:lnTo>
                    <a:pt x="301" y="65"/>
                  </a:lnTo>
                  <a:lnTo>
                    <a:pt x="358" y="61"/>
                  </a:lnTo>
                  <a:lnTo>
                    <a:pt x="420" y="65"/>
                  </a:lnTo>
                  <a:lnTo>
                    <a:pt x="478" y="84"/>
                  </a:lnTo>
                  <a:lnTo>
                    <a:pt x="528" y="111"/>
                  </a:lnTo>
                  <a:lnTo>
                    <a:pt x="570" y="146"/>
                  </a:lnTo>
                  <a:lnTo>
                    <a:pt x="609" y="192"/>
                  </a:lnTo>
                  <a:lnTo>
                    <a:pt x="636" y="242"/>
                  </a:lnTo>
                  <a:lnTo>
                    <a:pt x="651" y="296"/>
                  </a:lnTo>
                  <a:lnTo>
                    <a:pt x="659" y="357"/>
                  </a:lnTo>
                  <a:lnTo>
                    <a:pt x="651" y="415"/>
                  </a:lnTo>
                  <a:lnTo>
                    <a:pt x="636" y="473"/>
                  </a:lnTo>
                  <a:lnTo>
                    <a:pt x="609" y="523"/>
                  </a:lnTo>
                  <a:lnTo>
                    <a:pt x="570" y="569"/>
                  </a:lnTo>
                  <a:lnTo>
                    <a:pt x="528" y="604"/>
                  </a:lnTo>
                  <a:lnTo>
                    <a:pt x="478" y="631"/>
                  </a:lnTo>
                  <a:lnTo>
                    <a:pt x="420" y="650"/>
                  </a:lnTo>
                  <a:lnTo>
                    <a:pt x="358" y="654"/>
                  </a:lnTo>
                  <a:lnTo>
                    <a:pt x="358" y="6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47876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7_Custom Layout">
    <p:bg>
      <p:bgPr>
        <a:solidFill>
          <a:schemeClr val="tx2"/>
        </a:solidFill>
        <a:effectLst/>
      </p:bgPr>
    </p:bg>
    <p:spTree>
      <p:nvGrpSpPr>
        <p:cNvPr id="1" name=""/>
        <p:cNvGrpSpPr/>
        <p:nvPr/>
      </p:nvGrpSpPr>
      <p:grpSpPr>
        <a:xfrm>
          <a:off x="0" y="0"/>
          <a:ext cx="0" cy="0"/>
          <a:chOff x="0" y="0"/>
          <a:chExt cx="0" cy="0"/>
        </a:xfrm>
      </p:grpSpPr>
      <p:grpSp>
        <p:nvGrpSpPr>
          <p:cNvPr id="99" name="Group 98"/>
          <p:cNvGrpSpPr/>
          <p:nvPr userDrawn="1"/>
        </p:nvGrpSpPr>
        <p:grpSpPr>
          <a:xfrm>
            <a:off x="3282732" y="740230"/>
            <a:ext cx="5496554" cy="5385100"/>
            <a:chOff x="557213" y="4054475"/>
            <a:chExt cx="2974974" cy="2185988"/>
          </a:xfrm>
          <a:solidFill>
            <a:schemeClr val="bg1">
              <a:alpha val="1000"/>
            </a:schemeClr>
          </a:solidFill>
        </p:grpSpPr>
        <p:sp>
          <p:nvSpPr>
            <p:cNvPr id="100" name="Freeform 129"/>
            <p:cNvSpPr>
              <a:spLocks noEditPoints="1"/>
            </p:cNvSpPr>
            <p:nvPr/>
          </p:nvSpPr>
          <p:spPr bwMode="auto">
            <a:xfrm>
              <a:off x="557213" y="4262438"/>
              <a:ext cx="415925" cy="1763713"/>
            </a:xfrm>
            <a:custGeom>
              <a:avLst/>
              <a:gdLst>
                <a:gd name="T0" fmla="*/ 220 w 262"/>
                <a:gd name="T1" fmla="*/ 3 h 1111"/>
                <a:gd name="T2" fmla="*/ 201 w 262"/>
                <a:gd name="T3" fmla="*/ 19 h 1111"/>
                <a:gd name="T4" fmla="*/ 201 w 262"/>
                <a:gd name="T5" fmla="*/ 265 h 1111"/>
                <a:gd name="T6" fmla="*/ 162 w 262"/>
                <a:gd name="T7" fmla="*/ 30 h 1111"/>
                <a:gd name="T8" fmla="*/ 154 w 262"/>
                <a:gd name="T9" fmla="*/ 11 h 1111"/>
                <a:gd name="T10" fmla="*/ 131 w 262"/>
                <a:gd name="T11" fmla="*/ 0 h 1111"/>
                <a:gd name="T12" fmla="*/ 108 w 262"/>
                <a:gd name="T13" fmla="*/ 11 h 1111"/>
                <a:gd name="T14" fmla="*/ 100 w 262"/>
                <a:gd name="T15" fmla="*/ 30 h 1111"/>
                <a:gd name="T16" fmla="*/ 66 w 262"/>
                <a:gd name="T17" fmla="*/ 265 h 1111"/>
                <a:gd name="T18" fmla="*/ 62 w 262"/>
                <a:gd name="T19" fmla="*/ 19 h 1111"/>
                <a:gd name="T20" fmla="*/ 46 w 262"/>
                <a:gd name="T21" fmla="*/ 3 h 1111"/>
                <a:gd name="T22" fmla="*/ 19 w 262"/>
                <a:gd name="T23" fmla="*/ 3 h 1111"/>
                <a:gd name="T24" fmla="*/ 4 w 262"/>
                <a:gd name="T25" fmla="*/ 19 h 1111"/>
                <a:gd name="T26" fmla="*/ 0 w 262"/>
                <a:gd name="T27" fmla="*/ 327 h 1111"/>
                <a:gd name="T28" fmla="*/ 12 w 262"/>
                <a:gd name="T29" fmla="*/ 365 h 1111"/>
                <a:gd name="T30" fmla="*/ 62 w 262"/>
                <a:gd name="T31" fmla="*/ 415 h 1111"/>
                <a:gd name="T32" fmla="*/ 100 w 262"/>
                <a:gd name="T33" fmla="*/ 423 h 1111"/>
                <a:gd name="T34" fmla="*/ 100 w 262"/>
                <a:gd name="T35" fmla="*/ 1081 h 1111"/>
                <a:gd name="T36" fmla="*/ 108 w 262"/>
                <a:gd name="T37" fmla="*/ 1104 h 1111"/>
                <a:gd name="T38" fmla="*/ 131 w 262"/>
                <a:gd name="T39" fmla="*/ 1111 h 1111"/>
                <a:gd name="T40" fmla="*/ 154 w 262"/>
                <a:gd name="T41" fmla="*/ 1104 h 1111"/>
                <a:gd name="T42" fmla="*/ 162 w 262"/>
                <a:gd name="T43" fmla="*/ 1081 h 1111"/>
                <a:gd name="T44" fmla="*/ 166 w 262"/>
                <a:gd name="T45" fmla="*/ 423 h 1111"/>
                <a:gd name="T46" fmla="*/ 201 w 262"/>
                <a:gd name="T47" fmla="*/ 415 h 1111"/>
                <a:gd name="T48" fmla="*/ 255 w 262"/>
                <a:gd name="T49" fmla="*/ 365 h 1111"/>
                <a:gd name="T50" fmla="*/ 262 w 262"/>
                <a:gd name="T51" fmla="*/ 327 h 1111"/>
                <a:gd name="T52" fmla="*/ 258 w 262"/>
                <a:gd name="T53" fmla="*/ 19 h 1111"/>
                <a:gd name="T54" fmla="*/ 243 w 262"/>
                <a:gd name="T55" fmla="*/ 3 h 1111"/>
                <a:gd name="T56" fmla="*/ 231 w 262"/>
                <a:gd name="T57" fmla="*/ 0 h 1111"/>
                <a:gd name="T58" fmla="*/ 197 w 262"/>
                <a:gd name="T59" fmla="*/ 342 h 1111"/>
                <a:gd name="T60" fmla="*/ 177 w 262"/>
                <a:gd name="T61" fmla="*/ 361 h 1111"/>
                <a:gd name="T62" fmla="*/ 100 w 262"/>
                <a:gd name="T63" fmla="*/ 361 h 1111"/>
                <a:gd name="T64" fmla="*/ 73 w 262"/>
                <a:gd name="T65" fmla="*/ 354 h 1111"/>
                <a:gd name="T66" fmla="*/ 66 w 262"/>
                <a:gd name="T67" fmla="*/ 327 h 1111"/>
                <a:gd name="T68" fmla="*/ 201 w 262"/>
                <a:gd name="T69" fmla="*/ 327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2" h="1111">
                  <a:moveTo>
                    <a:pt x="231" y="0"/>
                  </a:moveTo>
                  <a:lnTo>
                    <a:pt x="220" y="3"/>
                  </a:lnTo>
                  <a:lnTo>
                    <a:pt x="208" y="11"/>
                  </a:lnTo>
                  <a:lnTo>
                    <a:pt x="201" y="19"/>
                  </a:lnTo>
                  <a:lnTo>
                    <a:pt x="201" y="30"/>
                  </a:lnTo>
                  <a:lnTo>
                    <a:pt x="201" y="265"/>
                  </a:lnTo>
                  <a:lnTo>
                    <a:pt x="162" y="265"/>
                  </a:lnTo>
                  <a:lnTo>
                    <a:pt x="162" y="30"/>
                  </a:lnTo>
                  <a:lnTo>
                    <a:pt x="162" y="19"/>
                  </a:lnTo>
                  <a:lnTo>
                    <a:pt x="154" y="11"/>
                  </a:lnTo>
                  <a:lnTo>
                    <a:pt x="143" y="3"/>
                  </a:lnTo>
                  <a:lnTo>
                    <a:pt x="131" y="0"/>
                  </a:lnTo>
                  <a:lnTo>
                    <a:pt x="120" y="3"/>
                  </a:lnTo>
                  <a:lnTo>
                    <a:pt x="108" y="11"/>
                  </a:lnTo>
                  <a:lnTo>
                    <a:pt x="104" y="19"/>
                  </a:lnTo>
                  <a:lnTo>
                    <a:pt x="100" y="30"/>
                  </a:lnTo>
                  <a:lnTo>
                    <a:pt x="100" y="265"/>
                  </a:lnTo>
                  <a:lnTo>
                    <a:pt x="66" y="265"/>
                  </a:lnTo>
                  <a:lnTo>
                    <a:pt x="66" y="30"/>
                  </a:lnTo>
                  <a:lnTo>
                    <a:pt x="62" y="19"/>
                  </a:lnTo>
                  <a:lnTo>
                    <a:pt x="54" y="11"/>
                  </a:lnTo>
                  <a:lnTo>
                    <a:pt x="46" y="3"/>
                  </a:lnTo>
                  <a:lnTo>
                    <a:pt x="35" y="0"/>
                  </a:lnTo>
                  <a:lnTo>
                    <a:pt x="19" y="3"/>
                  </a:lnTo>
                  <a:lnTo>
                    <a:pt x="12" y="11"/>
                  </a:lnTo>
                  <a:lnTo>
                    <a:pt x="4" y="19"/>
                  </a:lnTo>
                  <a:lnTo>
                    <a:pt x="0" y="30"/>
                  </a:lnTo>
                  <a:lnTo>
                    <a:pt x="0" y="327"/>
                  </a:lnTo>
                  <a:lnTo>
                    <a:pt x="4" y="346"/>
                  </a:lnTo>
                  <a:lnTo>
                    <a:pt x="12" y="365"/>
                  </a:lnTo>
                  <a:lnTo>
                    <a:pt x="31" y="396"/>
                  </a:lnTo>
                  <a:lnTo>
                    <a:pt x="62" y="415"/>
                  </a:lnTo>
                  <a:lnTo>
                    <a:pt x="81" y="423"/>
                  </a:lnTo>
                  <a:lnTo>
                    <a:pt x="100" y="423"/>
                  </a:lnTo>
                  <a:lnTo>
                    <a:pt x="100" y="423"/>
                  </a:lnTo>
                  <a:lnTo>
                    <a:pt x="100" y="1081"/>
                  </a:lnTo>
                  <a:lnTo>
                    <a:pt x="104" y="1096"/>
                  </a:lnTo>
                  <a:lnTo>
                    <a:pt x="108" y="1104"/>
                  </a:lnTo>
                  <a:lnTo>
                    <a:pt x="120" y="1111"/>
                  </a:lnTo>
                  <a:lnTo>
                    <a:pt x="131" y="1111"/>
                  </a:lnTo>
                  <a:lnTo>
                    <a:pt x="143" y="1111"/>
                  </a:lnTo>
                  <a:lnTo>
                    <a:pt x="154" y="1104"/>
                  </a:lnTo>
                  <a:lnTo>
                    <a:pt x="162" y="1096"/>
                  </a:lnTo>
                  <a:lnTo>
                    <a:pt x="162" y="1081"/>
                  </a:lnTo>
                  <a:lnTo>
                    <a:pt x="162" y="423"/>
                  </a:lnTo>
                  <a:lnTo>
                    <a:pt x="166" y="423"/>
                  </a:lnTo>
                  <a:lnTo>
                    <a:pt x="185" y="423"/>
                  </a:lnTo>
                  <a:lnTo>
                    <a:pt x="201" y="415"/>
                  </a:lnTo>
                  <a:lnTo>
                    <a:pt x="231" y="396"/>
                  </a:lnTo>
                  <a:lnTo>
                    <a:pt x="255" y="365"/>
                  </a:lnTo>
                  <a:lnTo>
                    <a:pt x="258" y="346"/>
                  </a:lnTo>
                  <a:lnTo>
                    <a:pt x="262" y="327"/>
                  </a:lnTo>
                  <a:lnTo>
                    <a:pt x="262" y="30"/>
                  </a:lnTo>
                  <a:lnTo>
                    <a:pt x="258" y="19"/>
                  </a:lnTo>
                  <a:lnTo>
                    <a:pt x="251" y="11"/>
                  </a:lnTo>
                  <a:lnTo>
                    <a:pt x="243" y="3"/>
                  </a:lnTo>
                  <a:lnTo>
                    <a:pt x="231" y="0"/>
                  </a:lnTo>
                  <a:lnTo>
                    <a:pt x="231" y="0"/>
                  </a:lnTo>
                  <a:close/>
                  <a:moveTo>
                    <a:pt x="201" y="327"/>
                  </a:moveTo>
                  <a:lnTo>
                    <a:pt x="197" y="342"/>
                  </a:lnTo>
                  <a:lnTo>
                    <a:pt x="189" y="354"/>
                  </a:lnTo>
                  <a:lnTo>
                    <a:pt x="177" y="361"/>
                  </a:lnTo>
                  <a:lnTo>
                    <a:pt x="166" y="361"/>
                  </a:lnTo>
                  <a:lnTo>
                    <a:pt x="100" y="361"/>
                  </a:lnTo>
                  <a:lnTo>
                    <a:pt x="85" y="361"/>
                  </a:lnTo>
                  <a:lnTo>
                    <a:pt x="73" y="354"/>
                  </a:lnTo>
                  <a:lnTo>
                    <a:pt x="66" y="342"/>
                  </a:lnTo>
                  <a:lnTo>
                    <a:pt x="66" y="327"/>
                  </a:lnTo>
                  <a:lnTo>
                    <a:pt x="66" y="327"/>
                  </a:lnTo>
                  <a:lnTo>
                    <a:pt x="201" y="327"/>
                  </a:lnTo>
                  <a:lnTo>
                    <a:pt x="201"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Freeform 130"/>
            <p:cNvSpPr>
              <a:spLocks noEditPoints="1"/>
            </p:cNvSpPr>
            <p:nvPr/>
          </p:nvSpPr>
          <p:spPr bwMode="auto">
            <a:xfrm>
              <a:off x="3232150" y="4262438"/>
              <a:ext cx="300037" cy="1763713"/>
            </a:xfrm>
            <a:custGeom>
              <a:avLst/>
              <a:gdLst>
                <a:gd name="T0" fmla="*/ 123 w 189"/>
                <a:gd name="T1" fmla="*/ 0 h 1111"/>
                <a:gd name="T2" fmla="*/ 100 w 189"/>
                <a:gd name="T3" fmla="*/ 7 h 1111"/>
                <a:gd name="T4" fmla="*/ 81 w 189"/>
                <a:gd name="T5" fmla="*/ 19 h 1111"/>
                <a:gd name="T6" fmla="*/ 65 w 189"/>
                <a:gd name="T7" fmla="*/ 38 h 1111"/>
                <a:gd name="T8" fmla="*/ 58 w 189"/>
                <a:gd name="T9" fmla="*/ 61 h 1111"/>
                <a:gd name="T10" fmla="*/ 0 w 189"/>
                <a:gd name="T11" fmla="*/ 681 h 1111"/>
                <a:gd name="T12" fmla="*/ 4 w 189"/>
                <a:gd name="T13" fmla="*/ 700 h 1111"/>
                <a:gd name="T14" fmla="*/ 7 w 189"/>
                <a:gd name="T15" fmla="*/ 719 h 1111"/>
                <a:gd name="T16" fmla="*/ 27 w 189"/>
                <a:gd name="T17" fmla="*/ 754 h 1111"/>
                <a:gd name="T18" fmla="*/ 58 w 189"/>
                <a:gd name="T19" fmla="*/ 777 h 1111"/>
                <a:gd name="T20" fmla="*/ 77 w 189"/>
                <a:gd name="T21" fmla="*/ 784 h 1111"/>
                <a:gd name="T22" fmla="*/ 96 w 189"/>
                <a:gd name="T23" fmla="*/ 784 h 1111"/>
                <a:gd name="T24" fmla="*/ 127 w 189"/>
                <a:gd name="T25" fmla="*/ 784 h 1111"/>
                <a:gd name="T26" fmla="*/ 127 w 189"/>
                <a:gd name="T27" fmla="*/ 1081 h 1111"/>
                <a:gd name="T28" fmla="*/ 131 w 189"/>
                <a:gd name="T29" fmla="*/ 1096 h 1111"/>
                <a:gd name="T30" fmla="*/ 135 w 189"/>
                <a:gd name="T31" fmla="*/ 1104 h 1111"/>
                <a:gd name="T32" fmla="*/ 146 w 189"/>
                <a:gd name="T33" fmla="*/ 1111 h 1111"/>
                <a:gd name="T34" fmla="*/ 158 w 189"/>
                <a:gd name="T35" fmla="*/ 1111 h 1111"/>
                <a:gd name="T36" fmla="*/ 169 w 189"/>
                <a:gd name="T37" fmla="*/ 1111 h 1111"/>
                <a:gd name="T38" fmla="*/ 181 w 189"/>
                <a:gd name="T39" fmla="*/ 1104 h 1111"/>
                <a:gd name="T40" fmla="*/ 185 w 189"/>
                <a:gd name="T41" fmla="*/ 1096 h 1111"/>
                <a:gd name="T42" fmla="*/ 189 w 189"/>
                <a:gd name="T43" fmla="*/ 1081 h 1111"/>
                <a:gd name="T44" fmla="*/ 189 w 189"/>
                <a:gd name="T45" fmla="*/ 65 h 1111"/>
                <a:gd name="T46" fmla="*/ 185 w 189"/>
                <a:gd name="T47" fmla="*/ 42 h 1111"/>
                <a:gd name="T48" fmla="*/ 169 w 189"/>
                <a:gd name="T49" fmla="*/ 19 h 1111"/>
                <a:gd name="T50" fmla="*/ 150 w 189"/>
                <a:gd name="T51" fmla="*/ 7 h 1111"/>
                <a:gd name="T52" fmla="*/ 123 w 189"/>
                <a:gd name="T53" fmla="*/ 0 h 1111"/>
                <a:gd name="T54" fmla="*/ 123 w 189"/>
                <a:gd name="T55" fmla="*/ 0 h 1111"/>
                <a:gd name="T56" fmla="*/ 127 w 189"/>
                <a:gd name="T57" fmla="*/ 723 h 1111"/>
                <a:gd name="T58" fmla="*/ 96 w 189"/>
                <a:gd name="T59" fmla="*/ 723 h 1111"/>
                <a:gd name="T60" fmla="*/ 85 w 189"/>
                <a:gd name="T61" fmla="*/ 719 h 1111"/>
                <a:gd name="T62" fmla="*/ 73 w 189"/>
                <a:gd name="T63" fmla="*/ 711 h 1111"/>
                <a:gd name="T64" fmla="*/ 65 w 189"/>
                <a:gd name="T65" fmla="*/ 700 h 1111"/>
                <a:gd name="T66" fmla="*/ 61 w 189"/>
                <a:gd name="T67" fmla="*/ 684 h 1111"/>
                <a:gd name="T68" fmla="*/ 119 w 189"/>
                <a:gd name="T69" fmla="*/ 65 h 1111"/>
                <a:gd name="T70" fmla="*/ 123 w 189"/>
                <a:gd name="T71" fmla="*/ 61 h 1111"/>
                <a:gd name="T72" fmla="*/ 127 w 189"/>
                <a:gd name="T73" fmla="*/ 65 h 1111"/>
                <a:gd name="T74" fmla="*/ 127 w 189"/>
                <a:gd name="T75" fmla="*/ 723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111">
                  <a:moveTo>
                    <a:pt x="123" y="0"/>
                  </a:moveTo>
                  <a:lnTo>
                    <a:pt x="100" y="7"/>
                  </a:lnTo>
                  <a:lnTo>
                    <a:pt x="81" y="19"/>
                  </a:lnTo>
                  <a:lnTo>
                    <a:pt x="65" y="38"/>
                  </a:lnTo>
                  <a:lnTo>
                    <a:pt x="58" y="61"/>
                  </a:lnTo>
                  <a:lnTo>
                    <a:pt x="0" y="681"/>
                  </a:lnTo>
                  <a:lnTo>
                    <a:pt x="4" y="700"/>
                  </a:lnTo>
                  <a:lnTo>
                    <a:pt x="7" y="719"/>
                  </a:lnTo>
                  <a:lnTo>
                    <a:pt x="27" y="754"/>
                  </a:lnTo>
                  <a:lnTo>
                    <a:pt x="58" y="777"/>
                  </a:lnTo>
                  <a:lnTo>
                    <a:pt x="77" y="784"/>
                  </a:lnTo>
                  <a:lnTo>
                    <a:pt x="96" y="784"/>
                  </a:lnTo>
                  <a:lnTo>
                    <a:pt x="127" y="784"/>
                  </a:lnTo>
                  <a:lnTo>
                    <a:pt x="127" y="1081"/>
                  </a:lnTo>
                  <a:lnTo>
                    <a:pt x="131" y="1096"/>
                  </a:lnTo>
                  <a:lnTo>
                    <a:pt x="135" y="1104"/>
                  </a:lnTo>
                  <a:lnTo>
                    <a:pt x="146" y="1111"/>
                  </a:lnTo>
                  <a:lnTo>
                    <a:pt x="158" y="1111"/>
                  </a:lnTo>
                  <a:lnTo>
                    <a:pt x="169" y="1111"/>
                  </a:lnTo>
                  <a:lnTo>
                    <a:pt x="181" y="1104"/>
                  </a:lnTo>
                  <a:lnTo>
                    <a:pt x="185" y="1096"/>
                  </a:lnTo>
                  <a:lnTo>
                    <a:pt x="189" y="1081"/>
                  </a:lnTo>
                  <a:lnTo>
                    <a:pt x="189" y="65"/>
                  </a:lnTo>
                  <a:lnTo>
                    <a:pt x="185" y="42"/>
                  </a:lnTo>
                  <a:lnTo>
                    <a:pt x="169" y="19"/>
                  </a:lnTo>
                  <a:lnTo>
                    <a:pt x="150" y="7"/>
                  </a:lnTo>
                  <a:lnTo>
                    <a:pt x="123" y="0"/>
                  </a:lnTo>
                  <a:lnTo>
                    <a:pt x="123" y="0"/>
                  </a:lnTo>
                  <a:close/>
                  <a:moveTo>
                    <a:pt x="127" y="723"/>
                  </a:moveTo>
                  <a:lnTo>
                    <a:pt x="96" y="723"/>
                  </a:lnTo>
                  <a:lnTo>
                    <a:pt x="85" y="719"/>
                  </a:lnTo>
                  <a:lnTo>
                    <a:pt x="73" y="711"/>
                  </a:lnTo>
                  <a:lnTo>
                    <a:pt x="65" y="700"/>
                  </a:lnTo>
                  <a:lnTo>
                    <a:pt x="61" y="684"/>
                  </a:lnTo>
                  <a:lnTo>
                    <a:pt x="119" y="65"/>
                  </a:lnTo>
                  <a:lnTo>
                    <a:pt x="123" y="61"/>
                  </a:lnTo>
                  <a:lnTo>
                    <a:pt x="127" y="65"/>
                  </a:lnTo>
                  <a:lnTo>
                    <a:pt x="127" y="7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Freeform 131"/>
            <p:cNvSpPr>
              <a:spLocks noEditPoints="1"/>
            </p:cNvSpPr>
            <p:nvPr/>
          </p:nvSpPr>
          <p:spPr bwMode="auto">
            <a:xfrm>
              <a:off x="979488" y="4054475"/>
              <a:ext cx="2184400" cy="2185988"/>
            </a:xfrm>
            <a:custGeom>
              <a:avLst/>
              <a:gdLst>
                <a:gd name="T0" fmla="*/ 551 w 1376"/>
                <a:gd name="T1" fmla="*/ 15 h 1377"/>
                <a:gd name="T2" fmla="*/ 359 w 1376"/>
                <a:gd name="T3" fmla="*/ 84 h 1377"/>
                <a:gd name="T4" fmla="*/ 201 w 1376"/>
                <a:gd name="T5" fmla="*/ 204 h 1377"/>
                <a:gd name="T6" fmla="*/ 81 w 1376"/>
                <a:gd name="T7" fmla="*/ 361 h 1377"/>
                <a:gd name="T8" fmla="*/ 12 w 1376"/>
                <a:gd name="T9" fmla="*/ 550 h 1377"/>
                <a:gd name="T10" fmla="*/ 4 w 1376"/>
                <a:gd name="T11" fmla="*/ 758 h 1377"/>
                <a:gd name="T12" fmla="*/ 54 w 1376"/>
                <a:gd name="T13" fmla="*/ 954 h 1377"/>
                <a:gd name="T14" fmla="*/ 158 w 1376"/>
                <a:gd name="T15" fmla="*/ 1123 h 1377"/>
                <a:gd name="T16" fmla="*/ 305 w 1376"/>
                <a:gd name="T17" fmla="*/ 1258 h 1377"/>
                <a:gd name="T18" fmla="*/ 482 w 1376"/>
                <a:gd name="T19" fmla="*/ 1342 h 1377"/>
                <a:gd name="T20" fmla="*/ 686 w 1376"/>
                <a:gd name="T21" fmla="*/ 1377 h 1377"/>
                <a:gd name="T22" fmla="*/ 894 w 1376"/>
                <a:gd name="T23" fmla="*/ 1342 h 1377"/>
                <a:gd name="T24" fmla="*/ 1072 w 1376"/>
                <a:gd name="T25" fmla="*/ 1258 h 1377"/>
                <a:gd name="T26" fmla="*/ 1218 w 1376"/>
                <a:gd name="T27" fmla="*/ 1123 h 1377"/>
                <a:gd name="T28" fmla="*/ 1322 w 1376"/>
                <a:gd name="T29" fmla="*/ 954 h 1377"/>
                <a:gd name="T30" fmla="*/ 1373 w 1376"/>
                <a:gd name="T31" fmla="*/ 758 h 1377"/>
                <a:gd name="T32" fmla="*/ 1365 w 1376"/>
                <a:gd name="T33" fmla="*/ 550 h 1377"/>
                <a:gd name="T34" fmla="*/ 1295 w 1376"/>
                <a:gd name="T35" fmla="*/ 361 h 1377"/>
                <a:gd name="T36" fmla="*/ 1176 w 1376"/>
                <a:gd name="T37" fmla="*/ 204 h 1377"/>
                <a:gd name="T38" fmla="*/ 1018 w 1376"/>
                <a:gd name="T39" fmla="*/ 84 h 1377"/>
                <a:gd name="T40" fmla="*/ 825 w 1376"/>
                <a:gd name="T41" fmla="*/ 15 h 1377"/>
                <a:gd name="T42" fmla="*/ 686 w 1376"/>
                <a:gd name="T43" fmla="*/ 0 h 1377"/>
                <a:gd name="T44" fmla="*/ 563 w 1376"/>
                <a:gd name="T45" fmla="*/ 1300 h 1377"/>
                <a:gd name="T46" fmla="*/ 389 w 1376"/>
                <a:gd name="T47" fmla="*/ 1239 h 1377"/>
                <a:gd name="T48" fmla="*/ 247 w 1376"/>
                <a:gd name="T49" fmla="*/ 1131 h 1377"/>
                <a:gd name="T50" fmla="*/ 135 w 1376"/>
                <a:gd name="T51" fmla="*/ 985 h 1377"/>
                <a:gd name="T52" fmla="*/ 73 w 1376"/>
                <a:gd name="T53" fmla="*/ 815 h 1377"/>
                <a:gd name="T54" fmla="*/ 66 w 1376"/>
                <a:gd name="T55" fmla="*/ 623 h 1377"/>
                <a:gd name="T56" fmla="*/ 112 w 1376"/>
                <a:gd name="T57" fmla="*/ 446 h 1377"/>
                <a:gd name="T58" fmla="*/ 204 w 1376"/>
                <a:gd name="T59" fmla="*/ 288 h 1377"/>
                <a:gd name="T60" fmla="*/ 339 w 1376"/>
                <a:gd name="T61" fmla="*/ 169 h 1377"/>
                <a:gd name="T62" fmla="*/ 501 w 1376"/>
                <a:gd name="T63" fmla="*/ 92 h 1377"/>
                <a:gd name="T64" fmla="*/ 686 w 1376"/>
                <a:gd name="T65" fmla="*/ 61 h 1377"/>
                <a:gd name="T66" fmla="*/ 875 w 1376"/>
                <a:gd name="T67" fmla="*/ 92 h 1377"/>
                <a:gd name="T68" fmla="*/ 1037 w 1376"/>
                <a:gd name="T69" fmla="*/ 169 h 1377"/>
                <a:gd name="T70" fmla="*/ 1172 w 1376"/>
                <a:gd name="T71" fmla="*/ 288 h 1377"/>
                <a:gd name="T72" fmla="*/ 1265 w 1376"/>
                <a:gd name="T73" fmla="*/ 446 h 1377"/>
                <a:gd name="T74" fmla="*/ 1311 w 1376"/>
                <a:gd name="T75" fmla="*/ 623 h 1377"/>
                <a:gd name="T76" fmla="*/ 1303 w 1376"/>
                <a:gd name="T77" fmla="*/ 815 h 1377"/>
                <a:gd name="T78" fmla="*/ 1241 w 1376"/>
                <a:gd name="T79" fmla="*/ 985 h 1377"/>
                <a:gd name="T80" fmla="*/ 1130 w 1376"/>
                <a:gd name="T81" fmla="*/ 1131 h 1377"/>
                <a:gd name="T82" fmla="*/ 987 w 1376"/>
                <a:gd name="T83" fmla="*/ 1239 h 1377"/>
                <a:gd name="T84" fmla="*/ 814 w 1376"/>
                <a:gd name="T85" fmla="*/ 1300 h 1377"/>
                <a:gd name="T86" fmla="*/ 686 w 1376"/>
                <a:gd name="T87" fmla="*/ 1315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6" h="1377">
                  <a:moveTo>
                    <a:pt x="686" y="0"/>
                  </a:moveTo>
                  <a:lnTo>
                    <a:pt x="617" y="4"/>
                  </a:lnTo>
                  <a:lnTo>
                    <a:pt x="551" y="15"/>
                  </a:lnTo>
                  <a:lnTo>
                    <a:pt x="482" y="31"/>
                  </a:lnTo>
                  <a:lnTo>
                    <a:pt x="420" y="54"/>
                  </a:lnTo>
                  <a:lnTo>
                    <a:pt x="359" y="84"/>
                  </a:lnTo>
                  <a:lnTo>
                    <a:pt x="305" y="119"/>
                  </a:lnTo>
                  <a:lnTo>
                    <a:pt x="251" y="158"/>
                  </a:lnTo>
                  <a:lnTo>
                    <a:pt x="201" y="204"/>
                  </a:lnTo>
                  <a:lnTo>
                    <a:pt x="158" y="250"/>
                  </a:lnTo>
                  <a:lnTo>
                    <a:pt x="116" y="304"/>
                  </a:lnTo>
                  <a:lnTo>
                    <a:pt x="81" y="361"/>
                  </a:lnTo>
                  <a:lnTo>
                    <a:pt x="54" y="419"/>
                  </a:lnTo>
                  <a:lnTo>
                    <a:pt x="31" y="485"/>
                  </a:lnTo>
                  <a:lnTo>
                    <a:pt x="12" y="550"/>
                  </a:lnTo>
                  <a:lnTo>
                    <a:pt x="4" y="619"/>
                  </a:lnTo>
                  <a:lnTo>
                    <a:pt x="0" y="688"/>
                  </a:lnTo>
                  <a:lnTo>
                    <a:pt x="4" y="758"/>
                  </a:lnTo>
                  <a:lnTo>
                    <a:pt x="12" y="827"/>
                  </a:lnTo>
                  <a:lnTo>
                    <a:pt x="31" y="892"/>
                  </a:lnTo>
                  <a:lnTo>
                    <a:pt x="54" y="954"/>
                  </a:lnTo>
                  <a:lnTo>
                    <a:pt x="81" y="1015"/>
                  </a:lnTo>
                  <a:lnTo>
                    <a:pt x="116" y="1073"/>
                  </a:lnTo>
                  <a:lnTo>
                    <a:pt x="158" y="1123"/>
                  </a:lnTo>
                  <a:lnTo>
                    <a:pt x="201" y="1173"/>
                  </a:lnTo>
                  <a:lnTo>
                    <a:pt x="251" y="1219"/>
                  </a:lnTo>
                  <a:lnTo>
                    <a:pt x="305" y="1258"/>
                  </a:lnTo>
                  <a:lnTo>
                    <a:pt x="359" y="1292"/>
                  </a:lnTo>
                  <a:lnTo>
                    <a:pt x="420" y="1319"/>
                  </a:lnTo>
                  <a:lnTo>
                    <a:pt x="482" y="1342"/>
                  </a:lnTo>
                  <a:lnTo>
                    <a:pt x="551" y="1362"/>
                  </a:lnTo>
                  <a:lnTo>
                    <a:pt x="617" y="1373"/>
                  </a:lnTo>
                  <a:lnTo>
                    <a:pt x="686" y="1377"/>
                  </a:lnTo>
                  <a:lnTo>
                    <a:pt x="760" y="1373"/>
                  </a:lnTo>
                  <a:lnTo>
                    <a:pt x="825" y="1362"/>
                  </a:lnTo>
                  <a:lnTo>
                    <a:pt x="894" y="1342"/>
                  </a:lnTo>
                  <a:lnTo>
                    <a:pt x="956" y="1319"/>
                  </a:lnTo>
                  <a:lnTo>
                    <a:pt x="1018" y="1292"/>
                  </a:lnTo>
                  <a:lnTo>
                    <a:pt x="1072" y="1258"/>
                  </a:lnTo>
                  <a:lnTo>
                    <a:pt x="1126" y="1219"/>
                  </a:lnTo>
                  <a:lnTo>
                    <a:pt x="1176" y="1173"/>
                  </a:lnTo>
                  <a:lnTo>
                    <a:pt x="1218" y="1123"/>
                  </a:lnTo>
                  <a:lnTo>
                    <a:pt x="1261" y="1073"/>
                  </a:lnTo>
                  <a:lnTo>
                    <a:pt x="1295" y="1015"/>
                  </a:lnTo>
                  <a:lnTo>
                    <a:pt x="1322" y="954"/>
                  </a:lnTo>
                  <a:lnTo>
                    <a:pt x="1346" y="892"/>
                  </a:lnTo>
                  <a:lnTo>
                    <a:pt x="1365" y="827"/>
                  </a:lnTo>
                  <a:lnTo>
                    <a:pt x="1373" y="758"/>
                  </a:lnTo>
                  <a:lnTo>
                    <a:pt x="1376" y="688"/>
                  </a:lnTo>
                  <a:lnTo>
                    <a:pt x="1373" y="619"/>
                  </a:lnTo>
                  <a:lnTo>
                    <a:pt x="1365" y="550"/>
                  </a:lnTo>
                  <a:lnTo>
                    <a:pt x="1346" y="485"/>
                  </a:lnTo>
                  <a:lnTo>
                    <a:pt x="1322" y="419"/>
                  </a:lnTo>
                  <a:lnTo>
                    <a:pt x="1295" y="361"/>
                  </a:lnTo>
                  <a:lnTo>
                    <a:pt x="1261" y="304"/>
                  </a:lnTo>
                  <a:lnTo>
                    <a:pt x="1218" y="250"/>
                  </a:lnTo>
                  <a:lnTo>
                    <a:pt x="1176" y="204"/>
                  </a:lnTo>
                  <a:lnTo>
                    <a:pt x="1126" y="158"/>
                  </a:lnTo>
                  <a:lnTo>
                    <a:pt x="1072" y="119"/>
                  </a:lnTo>
                  <a:lnTo>
                    <a:pt x="1018" y="84"/>
                  </a:lnTo>
                  <a:lnTo>
                    <a:pt x="956" y="54"/>
                  </a:lnTo>
                  <a:lnTo>
                    <a:pt x="894" y="31"/>
                  </a:lnTo>
                  <a:lnTo>
                    <a:pt x="825" y="15"/>
                  </a:lnTo>
                  <a:lnTo>
                    <a:pt x="760" y="4"/>
                  </a:lnTo>
                  <a:lnTo>
                    <a:pt x="686" y="0"/>
                  </a:lnTo>
                  <a:lnTo>
                    <a:pt x="686" y="0"/>
                  </a:lnTo>
                  <a:close/>
                  <a:moveTo>
                    <a:pt x="686" y="1315"/>
                  </a:moveTo>
                  <a:lnTo>
                    <a:pt x="625" y="1312"/>
                  </a:lnTo>
                  <a:lnTo>
                    <a:pt x="563" y="1300"/>
                  </a:lnTo>
                  <a:lnTo>
                    <a:pt x="501" y="1285"/>
                  </a:lnTo>
                  <a:lnTo>
                    <a:pt x="443" y="1265"/>
                  </a:lnTo>
                  <a:lnTo>
                    <a:pt x="389" y="1239"/>
                  </a:lnTo>
                  <a:lnTo>
                    <a:pt x="339" y="1208"/>
                  </a:lnTo>
                  <a:lnTo>
                    <a:pt x="289" y="1169"/>
                  </a:lnTo>
                  <a:lnTo>
                    <a:pt x="247" y="1131"/>
                  </a:lnTo>
                  <a:lnTo>
                    <a:pt x="204" y="1085"/>
                  </a:lnTo>
                  <a:lnTo>
                    <a:pt x="170" y="1038"/>
                  </a:lnTo>
                  <a:lnTo>
                    <a:pt x="135" y="985"/>
                  </a:lnTo>
                  <a:lnTo>
                    <a:pt x="112" y="931"/>
                  </a:lnTo>
                  <a:lnTo>
                    <a:pt x="89" y="873"/>
                  </a:lnTo>
                  <a:lnTo>
                    <a:pt x="73" y="815"/>
                  </a:lnTo>
                  <a:lnTo>
                    <a:pt x="66" y="754"/>
                  </a:lnTo>
                  <a:lnTo>
                    <a:pt x="62" y="688"/>
                  </a:lnTo>
                  <a:lnTo>
                    <a:pt x="66" y="623"/>
                  </a:lnTo>
                  <a:lnTo>
                    <a:pt x="73" y="561"/>
                  </a:lnTo>
                  <a:lnTo>
                    <a:pt x="89" y="504"/>
                  </a:lnTo>
                  <a:lnTo>
                    <a:pt x="112" y="446"/>
                  </a:lnTo>
                  <a:lnTo>
                    <a:pt x="135" y="388"/>
                  </a:lnTo>
                  <a:lnTo>
                    <a:pt x="170" y="338"/>
                  </a:lnTo>
                  <a:lnTo>
                    <a:pt x="204" y="288"/>
                  </a:lnTo>
                  <a:lnTo>
                    <a:pt x="247" y="246"/>
                  </a:lnTo>
                  <a:lnTo>
                    <a:pt x="289" y="204"/>
                  </a:lnTo>
                  <a:lnTo>
                    <a:pt x="339" y="169"/>
                  </a:lnTo>
                  <a:lnTo>
                    <a:pt x="389" y="138"/>
                  </a:lnTo>
                  <a:lnTo>
                    <a:pt x="443" y="111"/>
                  </a:lnTo>
                  <a:lnTo>
                    <a:pt x="501" y="92"/>
                  </a:lnTo>
                  <a:lnTo>
                    <a:pt x="563" y="77"/>
                  </a:lnTo>
                  <a:lnTo>
                    <a:pt x="625" y="65"/>
                  </a:lnTo>
                  <a:lnTo>
                    <a:pt x="686" y="61"/>
                  </a:lnTo>
                  <a:lnTo>
                    <a:pt x="752" y="65"/>
                  </a:lnTo>
                  <a:lnTo>
                    <a:pt x="814" y="77"/>
                  </a:lnTo>
                  <a:lnTo>
                    <a:pt x="875" y="92"/>
                  </a:lnTo>
                  <a:lnTo>
                    <a:pt x="933" y="111"/>
                  </a:lnTo>
                  <a:lnTo>
                    <a:pt x="987" y="138"/>
                  </a:lnTo>
                  <a:lnTo>
                    <a:pt x="1037" y="169"/>
                  </a:lnTo>
                  <a:lnTo>
                    <a:pt x="1087" y="204"/>
                  </a:lnTo>
                  <a:lnTo>
                    <a:pt x="1130" y="246"/>
                  </a:lnTo>
                  <a:lnTo>
                    <a:pt x="1172" y="288"/>
                  </a:lnTo>
                  <a:lnTo>
                    <a:pt x="1207" y="338"/>
                  </a:lnTo>
                  <a:lnTo>
                    <a:pt x="1241" y="388"/>
                  </a:lnTo>
                  <a:lnTo>
                    <a:pt x="1265" y="446"/>
                  </a:lnTo>
                  <a:lnTo>
                    <a:pt x="1288" y="504"/>
                  </a:lnTo>
                  <a:lnTo>
                    <a:pt x="1303" y="561"/>
                  </a:lnTo>
                  <a:lnTo>
                    <a:pt x="1311" y="623"/>
                  </a:lnTo>
                  <a:lnTo>
                    <a:pt x="1315" y="688"/>
                  </a:lnTo>
                  <a:lnTo>
                    <a:pt x="1311" y="754"/>
                  </a:lnTo>
                  <a:lnTo>
                    <a:pt x="1303" y="815"/>
                  </a:lnTo>
                  <a:lnTo>
                    <a:pt x="1288" y="873"/>
                  </a:lnTo>
                  <a:lnTo>
                    <a:pt x="1265" y="931"/>
                  </a:lnTo>
                  <a:lnTo>
                    <a:pt x="1241" y="985"/>
                  </a:lnTo>
                  <a:lnTo>
                    <a:pt x="1207" y="1038"/>
                  </a:lnTo>
                  <a:lnTo>
                    <a:pt x="1172" y="1085"/>
                  </a:lnTo>
                  <a:lnTo>
                    <a:pt x="1130" y="1131"/>
                  </a:lnTo>
                  <a:lnTo>
                    <a:pt x="1087" y="1169"/>
                  </a:lnTo>
                  <a:lnTo>
                    <a:pt x="1037" y="1208"/>
                  </a:lnTo>
                  <a:lnTo>
                    <a:pt x="987" y="1239"/>
                  </a:lnTo>
                  <a:lnTo>
                    <a:pt x="933" y="1265"/>
                  </a:lnTo>
                  <a:lnTo>
                    <a:pt x="875" y="1285"/>
                  </a:lnTo>
                  <a:lnTo>
                    <a:pt x="814" y="1300"/>
                  </a:lnTo>
                  <a:lnTo>
                    <a:pt x="752" y="1312"/>
                  </a:lnTo>
                  <a:lnTo>
                    <a:pt x="686" y="1315"/>
                  </a:lnTo>
                  <a:lnTo>
                    <a:pt x="686" y="1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Freeform 132"/>
            <p:cNvSpPr>
              <a:spLocks noEditPoints="1"/>
            </p:cNvSpPr>
            <p:nvPr/>
          </p:nvSpPr>
          <p:spPr bwMode="auto">
            <a:xfrm>
              <a:off x="1346200" y="4421188"/>
              <a:ext cx="1450975" cy="1452563"/>
            </a:xfrm>
            <a:custGeom>
              <a:avLst/>
              <a:gdLst>
                <a:gd name="T0" fmla="*/ 409 w 914"/>
                <a:gd name="T1" fmla="*/ 3 h 915"/>
                <a:gd name="T2" fmla="*/ 320 w 914"/>
                <a:gd name="T3" fmla="*/ 19 h 915"/>
                <a:gd name="T4" fmla="*/ 239 w 914"/>
                <a:gd name="T5" fmla="*/ 53 h 915"/>
                <a:gd name="T6" fmla="*/ 132 w 914"/>
                <a:gd name="T7" fmla="*/ 134 h 915"/>
                <a:gd name="T8" fmla="*/ 54 w 914"/>
                <a:gd name="T9" fmla="*/ 238 h 915"/>
                <a:gd name="T10" fmla="*/ 20 w 914"/>
                <a:gd name="T11" fmla="*/ 323 h 915"/>
                <a:gd name="T12" fmla="*/ 0 w 914"/>
                <a:gd name="T13" fmla="*/ 411 h 915"/>
                <a:gd name="T14" fmla="*/ 0 w 914"/>
                <a:gd name="T15" fmla="*/ 504 h 915"/>
                <a:gd name="T16" fmla="*/ 20 w 914"/>
                <a:gd name="T17" fmla="*/ 592 h 915"/>
                <a:gd name="T18" fmla="*/ 54 w 914"/>
                <a:gd name="T19" fmla="*/ 677 h 915"/>
                <a:gd name="T20" fmla="*/ 132 w 914"/>
                <a:gd name="T21" fmla="*/ 781 h 915"/>
                <a:gd name="T22" fmla="*/ 239 w 914"/>
                <a:gd name="T23" fmla="*/ 857 h 915"/>
                <a:gd name="T24" fmla="*/ 320 w 914"/>
                <a:gd name="T25" fmla="*/ 892 h 915"/>
                <a:gd name="T26" fmla="*/ 409 w 914"/>
                <a:gd name="T27" fmla="*/ 911 h 915"/>
                <a:gd name="T28" fmla="*/ 505 w 914"/>
                <a:gd name="T29" fmla="*/ 911 h 915"/>
                <a:gd name="T30" fmla="*/ 594 w 914"/>
                <a:gd name="T31" fmla="*/ 892 h 915"/>
                <a:gd name="T32" fmla="*/ 675 w 914"/>
                <a:gd name="T33" fmla="*/ 857 h 915"/>
                <a:gd name="T34" fmla="*/ 783 w 914"/>
                <a:gd name="T35" fmla="*/ 781 h 915"/>
                <a:gd name="T36" fmla="*/ 860 w 914"/>
                <a:gd name="T37" fmla="*/ 677 h 915"/>
                <a:gd name="T38" fmla="*/ 895 w 914"/>
                <a:gd name="T39" fmla="*/ 592 h 915"/>
                <a:gd name="T40" fmla="*/ 914 w 914"/>
                <a:gd name="T41" fmla="*/ 504 h 915"/>
                <a:gd name="T42" fmla="*/ 914 w 914"/>
                <a:gd name="T43" fmla="*/ 411 h 915"/>
                <a:gd name="T44" fmla="*/ 895 w 914"/>
                <a:gd name="T45" fmla="*/ 323 h 915"/>
                <a:gd name="T46" fmla="*/ 860 w 914"/>
                <a:gd name="T47" fmla="*/ 238 h 915"/>
                <a:gd name="T48" fmla="*/ 783 w 914"/>
                <a:gd name="T49" fmla="*/ 134 h 915"/>
                <a:gd name="T50" fmla="*/ 675 w 914"/>
                <a:gd name="T51" fmla="*/ 53 h 915"/>
                <a:gd name="T52" fmla="*/ 594 w 914"/>
                <a:gd name="T53" fmla="*/ 19 h 915"/>
                <a:gd name="T54" fmla="*/ 505 w 914"/>
                <a:gd name="T55" fmla="*/ 3 h 915"/>
                <a:gd name="T56" fmla="*/ 455 w 914"/>
                <a:gd name="T57" fmla="*/ 0 h 915"/>
                <a:gd name="T58" fmla="*/ 417 w 914"/>
                <a:gd name="T59" fmla="*/ 850 h 915"/>
                <a:gd name="T60" fmla="*/ 301 w 914"/>
                <a:gd name="T61" fmla="*/ 823 h 915"/>
                <a:gd name="T62" fmla="*/ 178 w 914"/>
                <a:gd name="T63" fmla="*/ 738 h 915"/>
                <a:gd name="T64" fmla="*/ 93 w 914"/>
                <a:gd name="T65" fmla="*/ 611 h 915"/>
                <a:gd name="T66" fmla="*/ 62 w 914"/>
                <a:gd name="T67" fmla="*/ 496 h 915"/>
                <a:gd name="T68" fmla="*/ 62 w 914"/>
                <a:gd name="T69" fmla="*/ 415 h 915"/>
                <a:gd name="T70" fmla="*/ 93 w 914"/>
                <a:gd name="T71" fmla="*/ 304 h 915"/>
                <a:gd name="T72" fmla="*/ 178 w 914"/>
                <a:gd name="T73" fmla="*/ 177 h 915"/>
                <a:gd name="T74" fmla="*/ 301 w 914"/>
                <a:gd name="T75" fmla="*/ 92 h 915"/>
                <a:gd name="T76" fmla="*/ 417 w 914"/>
                <a:gd name="T77" fmla="*/ 65 h 915"/>
                <a:gd name="T78" fmla="*/ 498 w 914"/>
                <a:gd name="T79" fmla="*/ 65 h 915"/>
                <a:gd name="T80" fmla="*/ 613 w 914"/>
                <a:gd name="T81" fmla="*/ 92 h 915"/>
                <a:gd name="T82" fmla="*/ 737 w 914"/>
                <a:gd name="T83" fmla="*/ 177 h 915"/>
                <a:gd name="T84" fmla="*/ 822 w 914"/>
                <a:gd name="T85" fmla="*/ 304 h 915"/>
                <a:gd name="T86" fmla="*/ 852 w 914"/>
                <a:gd name="T87" fmla="*/ 415 h 915"/>
                <a:gd name="T88" fmla="*/ 852 w 914"/>
                <a:gd name="T89" fmla="*/ 496 h 915"/>
                <a:gd name="T90" fmla="*/ 822 w 914"/>
                <a:gd name="T91" fmla="*/ 611 h 915"/>
                <a:gd name="T92" fmla="*/ 737 w 914"/>
                <a:gd name="T93" fmla="*/ 738 h 915"/>
                <a:gd name="T94" fmla="*/ 613 w 914"/>
                <a:gd name="T95" fmla="*/ 823 h 915"/>
                <a:gd name="T96" fmla="*/ 498 w 914"/>
                <a:gd name="T97" fmla="*/ 850 h 915"/>
                <a:gd name="T98" fmla="*/ 455 w 914"/>
                <a:gd name="T99" fmla="*/ 854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14" h="915">
                  <a:moveTo>
                    <a:pt x="455" y="0"/>
                  </a:moveTo>
                  <a:lnTo>
                    <a:pt x="409" y="3"/>
                  </a:lnTo>
                  <a:lnTo>
                    <a:pt x="367" y="7"/>
                  </a:lnTo>
                  <a:lnTo>
                    <a:pt x="320" y="19"/>
                  </a:lnTo>
                  <a:lnTo>
                    <a:pt x="278" y="34"/>
                  </a:lnTo>
                  <a:lnTo>
                    <a:pt x="239" y="53"/>
                  </a:lnTo>
                  <a:lnTo>
                    <a:pt x="201" y="77"/>
                  </a:lnTo>
                  <a:lnTo>
                    <a:pt x="132" y="134"/>
                  </a:lnTo>
                  <a:lnTo>
                    <a:pt x="78" y="200"/>
                  </a:lnTo>
                  <a:lnTo>
                    <a:pt x="54" y="238"/>
                  </a:lnTo>
                  <a:lnTo>
                    <a:pt x="35" y="280"/>
                  </a:lnTo>
                  <a:lnTo>
                    <a:pt x="20" y="323"/>
                  </a:lnTo>
                  <a:lnTo>
                    <a:pt x="8" y="365"/>
                  </a:lnTo>
                  <a:lnTo>
                    <a:pt x="0" y="411"/>
                  </a:lnTo>
                  <a:lnTo>
                    <a:pt x="0" y="457"/>
                  </a:lnTo>
                  <a:lnTo>
                    <a:pt x="0" y="504"/>
                  </a:lnTo>
                  <a:lnTo>
                    <a:pt x="8" y="550"/>
                  </a:lnTo>
                  <a:lnTo>
                    <a:pt x="20" y="592"/>
                  </a:lnTo>
                  <a:lnTo>
                    <a:pt x="35" y="634"/>
                  </a:lnTo>
                  <a:lnTo>
                    <a:pt x="54" y="677"/>
                  </a:lnTo>
                  <a:lnTo>
                    <a:pt x="78" y="711"/>
                  </a:lnTo>
                  <a:lnTo>
                    <a:pt x="132" y="781"/>
                  </a:lnTo>
                  <a:lnTo>
                    <a:pt x="201" y="834"/>
                  </a:lnTo>
                  <a:lnTo>
                    <a:pt x="239" y="857"/>
                  </a:lnTo>
                  <a:lnTo>
                    <a:pt x="278" y="877"/>
                  </a:lnTo>
                  <a:lnTo>
                    <a:pt x="320" y="892"/>
                  </a:lnTo>
                  <a:lnTo>
                    <a:pt x="367" y="904"/>
                  </a:lnTo>
                  <a:lnTo>
                    <a:pt x="409" y="911"/>
                  </a:lnTo>
                  <a:lnTo>
                    <a:pt x="455" y="915"/>
                  </a:lnTo>
                  <a:lnTo>
                    <a:pt x="505" y="911"/>
                  </a:lnTo>
                  <a:lnTo>
                    <a:pt x="548" y="904"/>
                  </a:lnTo>
                  <a:lnTo>
                    <a:pt x="594" y="892"/>
                  </a:lnTo>
                  <a:lnTo>
                    <a:pt x="637" y="877"/>
                  </a:lnTo>
                  <a:lnTo>
                    <a:pt x="675" y="857"/>
                  </a:lnTo>
                  <a:lnTo>
                    <a:pt x="714" y="834"/>
                  </a:lnTo>
                  <a:lnTo>
                    <a:pt x="783" y="781"/>
                  </a:lnTo>
                  <a:lnTo>
                    <a:pt x="837" y="711"/>
                  </a:lnTo>
                  <a:lnTo>
                    <a:pt x="860" y="677"/>
                  </a:lnTo>
                  <a:lnTo>
                    <a:pt x="879" y="634"/>
                  </a:lnTo>
                  <a:lnTo>
                    <a:pt x="895" y="592"/>
                  </a:lnTo>
                  <a:lnTo>
                    <a:pt x="906" y="550"/>
                  </a:lnTo>
                  <a:lnTo>
                    <a:pt x="914" y="504"/>
                  </a:lnTo>
                  <a:lnTo>
                    <a:pt x="914" y="457"/>
                  </a:lnTo>
                  <a:lnTo>
                    <a:pt x="914" y="411"/>
                  </a:lnTo>
                  <a:lnTo>
                    <a:pt x="906" y="365"/>
                  </a:lnTo>
                  <a:lnTo>
                    <a:pt x="895" y="323"/>
                  </a:lnTo>
                  <a:lnTo>
                    <a:pt x="879" y="280"/>
                  </a:lnTo>
                  <a:lnTo>
                    <a:pt x="860" y="238"/>
                  </a:lnTo>
                  <a:lnTo>
                    <a:pt x="837" y="200"/>
                  </a:lnTo>
                  <a:lnTo>
                    <a:pt x="783" y="134"/>
                  </a:lnTo>
                  <a:lnTo>
                    <a:pt x="714" y="77"/>
                  </a:lnTo>
                  <a:lnTo>
                    <a:pt x="675" y="53"/>
                  </a:lnTo>
                  <a:lnTo>
                    <a:pt x="637" y="34"/>
                  </a:lnTo>
                  <a:lnTo>
                    <a:pt x="594" y="19"/>
                  </a:lnTo>
                  <a:lnTo>
                    <a:pt x="548" y="7"/>
                  </a:lnTo>
                  <a:lnTo>
                    <a:pt x="505" y="3"/>
                  </a:lnTo>
                  <a:lnTo>
                    <a:pt x="455" y="0"/>
                  </a:lnTo>
                  <a:lnTo>
                    <a:pt x="455" y="0"/>
                  </a:lnTo>
                  <a:close/>
                  <a:moveTo>
                    <a:pt x="455" y="854"/>
                  </a:moveTo>
                  <a:lnTo>
                    <a:pt x="417" y="850"/>
                  </a:lnTo>
                  <a:lnTo>
                    <a:pt x="378" y="846"/>
                  </a:lnTo>
                  <a:lnTo>
                    <a:pt x="301" y="823"/>
                  </a:lnTo>
                  <a:lnTo>
                    <a:pt x="236" y="784"/>
                  </a:lnTo>
                  <a:lnTo>
                    <a:pt x="178" y="738"/>
                  </a:lnTo>
                  <a:lnTo>
                    <a:pt x="128" y="677"/>
                  </a:lnTo>
                  <a:lnTo>
                    <a:pt x="93" y="611"/>
                  </a:lnTo>
                  <a:lnTo>
                    <a:pt x="70" y="538"/>
                  </a:lnTo>
                  <a:lnTo>
                    <a:pt x="62" y="496"/>
                  </a:lnTo>
                  <a:lnTo>
                    <a:pt x="62" y="457"/>
                  </a:lnTo>
                  <a:lnTo>
                    <a:pt x="62" y="415"/>
                  </a:lnTo>
                  <a:lnTo>
                    <a:pt x="70" y="377"/>
                  </a:lnTo>
                  <a:lnTo>
                    <a:pt x="93" y="304"/>
                  </a:lnTo>
                  <a:lnTo>
                    <a:pt x="128" y="234"/>
                  </a:lnTo>
                  <a:lnTo>
                    <a:pt x="178" y="177"/>
                  </a:lnTo>
                  <a:lnTo>
                    <a:pt x="236" y="130"/>
                  </a:lnTo>
                  <a:lnTo>
                    <a:pt x="301" y="92"/>
                  </a:lnTo>
                  <a:lnTo>
                    <a:pt x="378" y="69"/>
                  </a:lnTo>
                  <a:lnTo>
                    <a:pt x="417" y="65"/>
                  </a:lnTo>
                  <a:lnTo>
                    <a:pt x="455" y="61"/>
                  </a:lnTo>
                  <a:lnTo>
                    <a:pt x="498" y="65"/>
                  </a:lnTo>
                  <a:lnTo>
                    <a:pt x="536" y="69"/>
                  </a:lnTo>
                  <a:lnTo>
                    <a:pt x="613" y="92"/>
                  </a:lnTo>
                  <a:lnTo>
                    <a:pt x="679" y="130"/>
                  </a:lnTo>
                  <a:lnTo>
                    <a:pt x="737" y="177"/>
                  </a:lnTo>
                  <a:lnTo>
                    <a:pt x="787" y="234"/>
                  </a:lnTo>
                  <a:lnTo>
                    <a:pt x="822" y="304"/>
                  </a:lnTo>
                  <a:lnTo>
                    <a:pt x="845" y="377"/>
                  </a:lnTo>
                  <a:lnTo>
                    <a:pt x="852" y="415"/>
                  </a:lnTo>
                  <a:lnTo>
                    <a:pt x="852" y="457"/>
                  </a:lnTo>
                  <a:lnTo>
                    <a:pt x="852" y="496"/>
                  </a:lnTo>
                  <a:lnTo>
                    <a:pt x="845" y="538"/>
                  </a:lnTo>
                  <a:lnTo>
                    <a:pt x="822" y="611"/>
                  </a:lnTo>
                  <a:lnTo>
                    <a:pt x="787" y="677"/>
                  </a:lnTo>
                  <a:lnTo>
                    <a:pt x="737" y="738"/>
                  </a:lnTo>
                  <a:lnTo>
                    <a:pt x="679" y="784"/>
                  </a:lnTo>
                  <a:lnTo>
                    <a:pt x="613" y="823"/>
                  </a:lnTo>
                  <a:lnTo>
                    <a:pt x="536" y="846"/>
                  </a:lnTo>
                  <a:lnTo>
                    <a:pt x="498" y="850"/>
                  </a:lnTo>
                  <a:lnTo>
                    <a:pt x="455" y="854"/>
                  </a:lnTo>
                  <a:lnTo>
                    <a:pt x="455" y="8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133"/>
            <p:cNvSpPr>
              <a:spLocks noEditPoints="1"/>
            </p:cNvSpPr>
            <p:nvPr/>
          </p:nvSpPr>
          <p:spPr bwMode="auto">
            <a:xfrm>
              <a:off x="1500188" y="4579938"/>
              <a:ext cx="1144587" cy="1135063"/>
            </a:xfrm>
            <a:custGeom>
              <a:avLst/>
              <a:gdLst>
                <a:gd name="T0" fmla="*/ 289 w 721"/>
                <a:gd name="T1" fmla="*/ 4 h 715"/>
                <a:gd name="T2" fmla="*/ 158 w 721"/>
                <a:gd name="T3" fmla="*/ 57 h 715"/>
                <a:gd name="T4" fmla="*/ 61 w 721"/>
                <a:gd name="T5" fmla="*/ 157 h 715"/>
                <a:gd name="T6" fmla="*/ 8 w 721"/>
                <a:gd name="T7" fmla="*/ 284 h 715"/>
                <a:gd name="T8" fmla="*/ 8 w 721"/>
                <a:gd name="T9" fmla="*/ 431 h 715"/>
                <a:gd name="T10" fmla="*/ 61 w 721"/>
                <a:gd name="T11" fmla="*/ 557 h 715"/>
                <a:gd name="T12" fmla="*/ 158 w 721"/>
                <a:gd name="T13" fmla="*/ 654 h 715"/>
                <a:gd name="T14" fmla="*/ 289 w 721"/>
                <a:gd name="T15" fmla="*/ 707 h 715"/>
                <a:gd name="T16" fmla="*/ 432 w 721"/>
                <a:gd name="T17" fmla="*/ 707 h 715"/>
                <a:gd name="T18" fmla="*/ 563 w 721"/>
                <a:gd name="T19" fmla="*/ 654 h 715"/>
                <a:gd name="T20" fmla="*/ 659 w 721"/>
                <a:gd name="T21" fmla="*/ 557 h 715"/>
                <a:gd name="T22" fmla="*/ 713 w 721"/>
                <a:gd name="T23" fmla="*/ 431 h 715"/>
                <a:gd name="T24" fmla="*/ 713 w 721"/>
                <a:gd name="T25" fmla="*/ 284 h 715"/>
                <a:gd name="T26" fmla="*/ 659 w 721"/>
                <a:gd name="T27" fmla="*/ 157 h 715"/>
                <a:gd name="T28" fmla="*/ 563 w 721"/>
                <a:gd name="T29" fmla="*/ 57 h 715"/>
                <a:gd name="T30" fmla="*/ 432 w 721"/>
                <a:gd name="T31" fmla="*/ 4 h 715"/>
                <a:gd name="T32" fmla="*/ 358 w 721"/>
                <a:gd name="T33" fmla="*/ 0 h 715"/>
                <a:gd name="T34" fmla="*/ 301 w 721"/>
                <a:gd name="T35" fmla="*/ 650 h 715"/>
                <a:gd name="T36" fmla="*/ 193 w 721"/>
                <a:gd name="T37" fmla="*/ 604 h 715"/>
                <a:gd name="T38" fmla="*/ 112 w 721"/>
                <a:gd name="T39" fmla="*/ 523 h 715"/>
                <a:gd name="T40" fmla="*/ 69 w 721"/>
                <a:gd name="T41" fmla="*/ 415 h 715"/>
                <a:gd name="T42" fmla="*/ 69 w 721"/>
                <a:gd name="T43" fmla="*/ 296 h 715"/>
                <a:gd name="T44" fmla="*/ 112 w 721"/>
                <a:gd name="T45" fmla="*/ 192 h 715"/>
                <a:gd name="T46" fmla="*/ 193 w 721"/>
                <a:gd name="T47" fmla="*/ 111 h 715"/>
                <a:gd name="T48" fmla="*/ 301 w 721"/>
                <a:gd name="T49" fmla="*/ 65 h 715"/>
                <a:gd name="T50" fmla="*/ 420 w 721"/>
                <a:gd name="T51" fmla="*/ 65 h 715"/>
                <a:gd name="T52" fmla="*/ 528 w 721"/>
                <a:gd name="T53" fmla="*/ 111 h 715"/>
                <a:gd name="T54" fmla="*/ 609 w 721"/>
                <a:gd name="T55" fmla="*/ 192 h 715"/>
                <a:gd name="T56" fmla="*/ 651 w 721"/>
                <a:gd name="T57" fmla="*/ 296 h 715"/>
                <a:gd name="T58" fmla="*/ 651 w 721"/>
                <a:gd name="T59" fmla="*/ 415 h 715"/>
                <a:gd name="T60" fmla="*/ 609 w 721"/>
                <a:gd name="T61" fmla="*/ 523 h 715"/>
                <a:gd name="T62" fmla="*/ 528 w 721"/>
                <a:gd name="T63" fmla="*/ 604 h 715"/>
                <a:gd name="T64" fmla="*/ 420 w 721"/>
                <a:gd name="T65" fmla="*/ 650 h 715"/>
                <a:gd name="T66" fmla="*/ 358 w 721"/>
                <a:gd name="T67" fmla="*/ 654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1" h="715">
                  <a:moveTo>
                    <a:pt x="358" y="0"/>
                  </a:moveTo>
                  <a:lnTo>
                    <a:pt x="289" y="4"/>
                  </a:lnTo>
                  <a:lnTo>
                    <a:pt x="220" y="27"/>
                  </a:lnTo>
                  <a:lnTo>
                    <a:pt x="158" y="57"/>
                  </a:lnTo>
                  <a:lnTo>
                    <a:pt x="108" y="104"/>
                  </a:lnTo>
                  <a:lnTo>
                    <a:pt x="61" y="157"/>
                  </a:lnTo>
                  <a:lnTo>
                    <a:pt x="31" y="219"/>
                  </a:lnTo>
                  <a:lnTo>
                    <a:pt x="8" y="284"/>
                  </a:lnTo>
                  <a:lnTo>
                    <a:pt x="0" y="357"/>
                  </a:lnTo>
                  <a:lnTo>
                    <a:pt x="8" y="431"/>
                  </a:lnTo>
                  <a:lnTo>
                    <a:pt x="31" y="496"/>
                  </a:lnTo>
                  <a:lnTo>
                    <a:pt x="61" y="557"/>
                  </a:lnTo>
                  <a:lnTo>
                    <a:pt x="108" y="611"/>
                  </a:lnTo>
                  <a:lnTo>
                    <a:pt x="158" y="654"/>
                  </a:lnTo>
                  <a:lnTo>
                    <a:pt x="220" y="688"/>
                  </a:lnTo>
                  <a:lnTo>
                    <a:pt x="289" y="707"/>
                  </a:lnTo>
                  <a:lnTo>
                    <a:pt x="358" y="715"/>
                  </a:lnTo>
                  <a:lnTo>
                    <a:pt x="432" y="707"/>
                  </a:lnTo>
                  <a:lnTo>
                    <a:pt x="501" y="688"/>
                  </a:lnTo>
                  <a:lnTo>
                    <a:pt x="563" y="654"/>
                  </a:lnTo>
                  <a:lnTo>
                    <a:pt x="613" y="611"/>
                  </a:lnTo>
                  <a:lnTo>
                    <a:pt x="659" y="557"/>
                  </a:lnTo>
                  <a:lnTo>
                    <a:pt x="690" y="496"/>
                  </a:lnTo>
                  <a:lnTo>
                    <a:pt x="713" y="431"/>
                  </a:lnTo>
                  <a:lnTo>
                    <a:pt x="721" y="357"/>
                  </a:lnTo>
                  <a:lnTo>
                    <a:pt x="713" y="284"/>
                  </a:lnTo>
                  <a:lnTo>
                    <a:pt x="690" y="219"/>
                  </a:lnTo>
                  <a:lnTo>
                    <a:pt x="659" y="157"/>
                  </a:lnTo>
                  <a:lnTo>
                    <a:pt x="613" y="104"/>
                  </a:lnTo>
                  <a:lnTo>
                    <a:pt x="563" y="57"/>
                  </a:lnTo>
                  <a:lnTo>
                    <a:pt x="501" y="27"/>
                  </a:lnTo>
                  <a:lnTo>
                    <a:pt x="432" y="4"/>
                  </a:lnTo>
                  <a:lnTo>
                    <a:pt x="358" y="0"/>
                  </a:lnTo>
                  <a:lnTo>
                    <a:pt x="358" y="0"/>
                  </a:lnTo>
                  <a:close/>
                  <a:moveTo>
                    <a:pt x="358" y="654"/>
                  </a:moveTo>
                  <a:lnTo>
                    <a:pt x="301" y="650"/>
                  </a:lnTo>
                  <a:lnTo>
                    <a:pt x="243" y="631"/>
                  </a:lnTo>
                  <a:lnTo>
                    <a:pt x="193" y="604"/>
                  </a:lnTo>
                  <a:lnTo>
                    <a:pt x="150" y="569"/>
                  </a:lnTo>
                  <a:lnTo>
                    <a:pt x="112" y="523"/>
                  </a:lnTo>
                  <a:lnTo>
                    <a:pt x="85" y="473"/>
                  </a:lnTo>
                  <a:lnTo>
                    <a:pt x="69" y="415"/>
                  </a:lnTo>
                  <a:lnTo>
                    <a:pt x="61" y="357"/>
                  </a:lnTo>
                  <a:lnTo>
                    <a:pt x="69" y="296"/>
                  </a:lnTo>
                  <a:lnTo>
                    <a:pt x="85" y="242"/>
                  </a:lnTo>
                  <a:lnTo>
                    <a:pt x="112" y="192"/>
                  </a:lnTo>
                  <a:lnTo>
                    <a:pt x="150" y="146"/>
                  </a:lnTo>
                  <a:lnTo>
                    <a:pt x="193" y="111"/>
                  </a:lnTo>
                  <a:lnTo>
                    <a:pt x="243" y="84"/>
                  </a:lnTo>
                  <a:lnTo>
                    <a:pt x="301" y="65"/>
                  </a:lnTo>
                  <a:lnTo>
                    <a:pt x="358" y="61"/>
                  </a:lnTo>
                  <a:lnTo>
                    <a:pt x="420" y="65"/>
                  </a:lnTo>
                  <a:lnTo>
                    <a:pt x="478" y="84"/>
                  </a:lnTo>
                  <a:lnTo>
                    <a:pt x="528" y="111"/>
                  </a:lnTo>
                  <a:lnTo>
                    <a:pt x="570" y="146"/>
                  </a:lnTo>
                  <a:lnTo>
                    <a:pt x="609" y="192"/>
                  </a:lnTo>
                  <a:lnTo>
                    <a:pt x="636" y="242"/>
                  </a:lnTo>
                  <a:lnTo>
                    <a:pt x="651" y="296"/>
                  </a:lnTo>
                  <a:lnTo>
                    <a:pt x="659" y="357"/>
                  </a:lnTo>
                  <a:lnTo>
                    <a:pt x="651" y="415"/>
                  </a:lnTo>
                  <a:lnTo>
                    <a:pt x="636" y="473"/>
                  </a:lnTo>
                  <a:lnTo>
                    <a:pt x="609" y="523"/>
                  </a:lnTo>
                  <a:lnTo>
                    <a:pt x="570" y="569"/>
                  </a:lnTo>
                  <a:lnTo>
                    <a:pt x="528" y="604"/>
                  </a:lnTo>
                  <a:lnTo>
                    <a:pt x="478" y="631"/>
                  </a:lnTo>
                  <a:lnTo>
                    <a:pt x="420" y="650"/>
                  </a:lnTo>
                  <a:lnTo>
                    <a:pt x="358" y="654"/>
                  </a:lnTo>
                  <a:lnTo>
                    <a:pt x="358" y="6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9" name="TextBox 8"/>
          <p:cNvSpPr txBox="1"/>
          <p:nvPr userDrawn="1"/>
        </p:nvSpPr>
        <p:spPr>
          <a:xfrm>
            <a:off x="424545" y="6492603"/>
            <a:ext cx="1861457" cy="230832"/>
          </a:xfrm>
          <a:prstGeom prst="rect">
            <a:avLst/>
          </a:prstGeom>
          <a:noFill/>
        </p:spPr>
        <p:txBody>
          <a:bodyPr wrap="square" rtlCol="0">
            <a:spAutoFit/>
          </a:bodyPr>
          <a:lstStyle/>
          <a:p>
            <a:r>
              <a:rPr lang="id-ID" sz="900" strike="noStrike" spc="300" dirty="0">
                <a:solidFill>
                  <a:schemeClr val="bg1">
                    <a:alpha val="52000"/>
                  </a:schemeClr>
                </a:solidFill>
                <a:latin typeface="Lato" panose="020F0502020204030203" pitchFamily="34" charset="0"/>
                <a:cs typeface="Lato" panose="020F0502020204030203" pitchFamily="34" charset="0"/>
              </a:rPr>
              <a:t>www.website.com</a:t>
            </a:r>
          </a:p>
        </p:txBody>
      </p:sp>
      <p:sp>
        <p:nvSpPr>
          <p:cNvPr id="10" name="TextBox 9"/>
          <p:cNvSpPr txBox="1"/>
          <p:nvPr userDrawn="1"/>
        </p:nvSpPr>
        <p:spPr>
          <a:xfrm>
            <a:off x="8391425" y="6473715"/>
            <a:ext cx="466484" cy="307777"/>
          </a:xfrm>
          <a:prstGeom prst="rect">
            <a:avLst/>
          </a:prstGeom>
          <a:noFill/>
        </p:spPr>
        <p:txBody>
          <a:bodyPr wrap="square" rtlCol="0">
            <a:spAutoFit/>
          </a:bodyPr>
          <a:lstStyle/>
          <a:p>
            <a:pPr algn="ctr"/>
            <a:fld id="{260E2A6B-A809-4840-BF14-8648BC0BDF87}" type="slidenum">
              <a:rPr lang="id-ID" sz="1400" b="0" i="0" smtClean="0">
                <a:solidFill>
                  <a:schemeClr val="bg1">
                    <a:alpha val="52000"/>
                  </a:schemeClr>
                </a:solidFill>
                <a:latin typeface="Lato Heavy" panose="020F0902020204030203" pitchFamily="34" charset="0"/>
                <a:ea typeface="Roboto Condensed Light" panose="02000000000000000000" pitchFamily="2" charset="0"/>
                <a:cs typeface="Lato Heavy" panose="020F0902020204030203" pitchFamily="34" charset="0"/>
              </a:rPr>
              <a:pPr algn="ctr"/>
              <a:t>‹#›</a:t>
            </a:fld>
            <a:endParaRPr lang="id-ID" sz="1400" b="0" i="0" dirty="0">
              <a:solidFill>
                <a:schemeClr val="bg1">
                  <a:alpha val="52000"/>
                </a:schemeClr>
              </a:solidFill>
              <a:latin typeface="Lato Heavy" panose="020F0902020204030203" pitchFamily="34" charset="0"/>
              <a:ea typeface="Roboto Condensed Light" panose="02000000000000000000" pitchFamily="2" charset="0"/>
              <a:cs typeface="Lato Heavy" panose="020F0902020204030203" pitchFamily="34" charset="0"/>
            </a:endParaRPr>
          </a:p>
        </p:txBody>
      </p:sp>
      <p:cxnSp>
        <p:nvCxnSpPr>
          <p:cNvPr id="11" name="Straight Connector 10"/>
          <p:cNvCxnSpPr/>
          <p:nvPr userDrawn="1"/>
        </p:nvCxnSpPr>
        <p:spPr>
          <a:xfrm>
            <a:off x="489858" y="6357256"/>
            <a:ext cx="8196943" cy="0"/>
          </a:xfrm>
          <a:prstGeom prst="line">
            <a:avLst/>
          </a:prstGeom>
          <a:ln w="9525">
            <a:solidFill>
              <a:schemeClr val="bg1">
                <a:lumMod val="85000"/>
                <a:alpha val="27000"/>
              </a:schemeClr>
            </a:solidFill>
          </a:ln>
        </p:spPr>
        <p:style>
          <a:lnRef idx="1">
            <a:schemeClr val="accent1"/>
          </a:lnRef>
          <a:fillRef idx="0">
            <a:schemeClr val="accent1"/>
          </a:fillRef>
          <a:effectRef idx="0">
            <a:schemeClr val="accent1"/>
          </a:effectRef>
          <a:fontRef idx="minor">
            <a:schemeClr val="tx1"/>
          </a:fontRef>
        </p:style>
      </p:cxnSp>
      <p:sp>
        <p:nvSpPr>
          <p:cNvPr id="12" name="Title 8"/>
          <p:cNvSpPr>
            <a:spLocks noGrp="1"/>
          </p:cNvSpPr>
          <p:nvPr>
            <p:ph type="title"/>
          </p:nvPr>
        </p:nvSpPr>
        <p:spPr>
          <a:xfrm>
            <a:off x="628650" y="638084"/>
            <a:ext cx="7886700" cy="713048"/>
          </a:xfrm>
          <a:prstGeom prst="rect">
            <a:avLst/>
          </a:prstGeom>
        </p:spPr>
        <p:txBody>
          <a:bodyPr/>
          <a:lstStyle>
            <a:lvl1pPr algn="ctr">
              <a:defRPr sz="4800">
                <a:solidFill>
                  <a:schemeClr val="bg1"/>
                </a:solidFill>
                <a:latin typeface="Lato Heavy" panose="020F0902020204030203" pitchFamily="34" charset="0"/>
                <a:cs typeface="Lato Heavy" panose="020F0902020204030203" pitchFamily="34" charset="0"/>
              </a:defRPr>
            </a:lvl1pPr>
          </a:lstStyle>
          <a:p>
            <a:r>
              <a:rPr lang="en-US" dirty="0"/>
              <a:t>Click to edit Master title style</a:t>
            </a:r>
            <a:endParaRPr lang="id-ID" dirty="0"/>
          </a:p>
        </p:txBody>
      </p:sp>
      <p:sp>
        <p:nvSpPr>
          <p:cNvPr id="13" name="Text Placeholder 7"/>
          <p:cNvSpPr>
            <a:spLocks noGrp="1"/>
          </p:cNvSpPr>
          <p:nvPr>
            <p:ph type="body" sz="quarter" idx="11" hasCustomPrompt="1"/>
          </p:nvPr>
        </p:nvSpPr>
        <p:spPr>
          <a:xfrm>
            <a:off x="628650" y="1351133"/>
            <a:ext cx="7886700" cy="327425"/>
          </a:xfrm>
          <a:prstGeom prst="rect">
            <a:avLst/>
          </a:prstGeom>
        </p:spPr>
        <p:txBody>
          <a:bodyPr/>
          <a:lstStyle>
            <a:lvl1pPr marL="0" indent="0" algn="ctr">
              <a:buNone/>
              <a:defRPr sz="1400">
                <a:solidFill>
                  <a:schemeClr val="bg1">
                    <a:alpha val="51000"/>
                  </a:schemeClr>
                </a:solidFill>
                <a:latin typeface="Lato" panose="020F0502020204030203" pitchFamily="34" charset="0"/>
                <a:cs typeface="Lato" panose="020F0502020204030203" pitchFamily="34" charset="0"/>
              </a:defRPr>
            </a:lvl1pPr>
          </a:lstStyle>
          <a:p>
            <a:pPr lvl="0"/>
            <a:r>
              <a:rPr lang="id-ID" dirty="0"/>
              <a:t>Insert Subtitle in here</a:t>
            </a:r>
          </a:p>
        </p:txBody>
      </p:sp>
    </p:spTree>
    <p:extLst>
      <p:ext uri="{BB962C8B-B14F-4D97-AF65-F5344CB8AC3E}">
        <p14:creationId xmlns:p14="http://schemas.microsoft.com/office/powerpoint/2010/main" val="74858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3">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build="p">
        <p:tmplLst>
          <p:tmpl lvl="1">
            <p:tnLst>
              <p:par>
                <p:cTn presetID="2" presetClass="entr" presetSubtype="1"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Rectangle 2"/>
          <p:cNvSpPr/>
          <p:nvPr userDrawn="1"/>
        </p:nvSpPr>
        <p:spPr>
          <a:xfrm>
            <a:off x="0" y="0"/>
            <a:ext cx="4572000" cy="4297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4572000" y="0"/>
            <a:ext cx="4572000" cy="4297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884289122"/>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grpSp>
        <p:nvGrpSpPr>
          <p:cNvPr id="2" name="Group 1"/>
          <p:cNvGrpSpPr/>
          <p:nvPr userDrawn="1"/>
        </p:nvGrpSpPr>
        <p:grpSpPr>
          <a:xfrm>
            <a:off x="4511364" y="2111606"/>
            <a:ext cx="121271" cy="4746395"/>
            <a:chOff x="6015151" y="2111605"/>
            <a:chExt cx="161695" cy="4746395"/>
          </a:xfrm>
        </p:grpSpPr>
        <p:cxnSp>
          <p:nvCxnSpPr>
            <p:cNvPr id="8" name="Straight Connector 7"/>
            <p:cNvCxnSpPr/>
            <p:nvPr userDrawn="1"/>
          </p:nvCxnSpPr>
          <p:spPr>
            <a:xfrm>
              <a:off x="6096000" y="2273300"/>
              <a:ext cx="0" cy="458470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6015151" y="2111605"/>
              <a:ext cx="161695" cy="161695"/>
            </a:xfrm>
            <a:prstGeom prst="ellipse">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 name="Title 8"/>
          <p:cNvSpPr>
            <a:spLocks noGrp="1"/>
          </p:cNvSpPr>
          <p:nvPr>
            <p:ph type="title"/>
          </p:nvPr>
        </p:nvSpPr>
        <p:spPr>
          <a:xfrm>
            <a:off x="628650" y="638084"/>
            <a:ext cx="7886700" cy="713048"/>
          </a:xfrm>
          <a:prstGeom prst="rect">
            <a:avLst/>
          </a:prstGeom>
        </p:spPr>
        <p:txBody>
          <a:bodyPr/>
          <a:lstStyle>
            <a:lvl1pPr algn="ctr">
              <a:defRPr sz="4800">
                <a:latin typeface="Lato Heavy" panose="020F0902020204030203" pitchFamily="34" charset="0"/>
                <a:cs typeface="Lato Heavy" panose="020F0902020204030203" pitchFamily="34" charset="0"/>
              </a:defRPr>
            </a:lvl1pPr>
          </a:lstStyle>
          <a:p>
            <a:r>
              <a:rPr lang="en-US" dirty="0"/>
              <a:t>Click to edit Master title style</a:t>
            </a:r>
            <a:endParaRPr lang="id-ID" dirty="0"/>
          </a:p>
        </p:txBody>
      </p:sp>
      <p:sp>
        <p:nvSpPr>
          <p:cNvPr id="4" name="Text Placeholder 7"/>
          <p:cNvSpPr>
            <a:spLocks noGrp="1"/>
          </p:cNvSpPr>
          <p:nvPr>
            <p:ph type="body" sz="quarter" idx="11" hasCustomPrompt="1"/>
          </p:nvPr>
        </p:nvSpPr>
        <p:spPr>
          <a:xfrm>
            <a:off x="628650" y="1351133"/>
            <a:ext cx="7886700" cy="327425"/>
          </a:xfrm>
          <a:prstGeom prst="rect">
            <a:avLst/>
          </a:prstGeom>
        </p:spPr>
        <p:txBody>
          <a:bodyPr/>
          <a:lstStyle>
            <a:lvl1pPr marL="0" indent="0" algn="ctr">
              <a:buNone/>
              <a:defRPr sz="1400">
                <a:solidFill>
                  <a:schemeClr val="bg1">
                    <a:lumMod val="75000"/>
                  </a:schemeClr>
                </a:solidFill>
                <a:latin typeface="Lato" panose="020F0502020204030203" pitchFamily="34" charset="0"/>
                <a:cs typeface="Lato" panose="020F0502020204030203" pitchFamily="34" charset="0"/>
              </a:defRPr>
            </a:lvl1pPr>
          </a:lstStyle>
          <a:p>
            <a:pPr lvl="0"/>
            <a:r>
              <a:rPr lang="id-ID" dirty="0"/>
              <a:t>Insert Subtitle in here</a:t>
            </a:r>
          </a:p>
        </p:txBody>
      </p:sp>
      <p:sp>
        <p:nvSpPr>
          <p:cNvPr id="6" name="Picture Placeholder 5"/>
          <p:cNvSpPr>
            <a:spLocks noGrp="1"/>
          </p:cNvSpPr>
          <p:nvPr>
            <p:ph type="pic" sz="quarter" idx="12"/>
          </p:nvPr>
        </p:nvSpPr>
        <p:spPr>
          <a:xfrm>
            <a:off x="4953000" y="2434995"/>
            <a:ext cx="2362200" cy="1473200"/>
          </a:xfrm>
          <a:prstGeom prst="rect">
            <a:avLst/>
          </a:prstGeom>
          <a:solidFill>
            <a:schemeClr val="bg1">
              <a:lumMod val="95000"/>
            </a:schemeClr>
          </a:solidFill>
        </p:spPr>
        <p:txBody>
          <a:bodyPr/>
          <a:lstStyle/>
          <a:p>
            <a:endParaRPr lang="id-ID"/>
          </a:p>
        </p:txBody>
      </p:sp>
      <p:grpSp>
        <p:nvGrpSpPr>
          <p:cNvPr id="11" name="Group 10"/>
          <p:cNvGrpSpPr/>
          <p:nvPr userDrawn="1"/>
        </p:nvGrpSpPr>
        <p:grpSpPr>
          <a:xfrm>
            <a:off x="4438093" y="2993052"/>
            <a:ext cx="267815" cy="357087"/>
            <a:chOff x="1904778" y="2103624"/>
            <a:chExt cx="227864" cy="227864"/>
          </a:xfrm>
        </p:grpSpPr>
        <p:sp>
          <p:nvSpPr>
            <p:cNvPr id="9" name="Oval 8"/>
            <p:cNvSpPr/>
            <p:nvPr userDrawn="1"/>
          </p:nvSpPr>
          <p:spPr>
            <a:xfrm>
              <a:off x="1904778" y="2103624"/>
              <a:ext cx="227864" cy="227864"/>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1951998" y="2150844"/>
              <a:ext cx="133424" cy="133424"/>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Text Placeholder 13"/>
          <p:cNvSpPr>
            <a:spLocks noGrp="1"/>
          </p:cNvSpPr>
          <p:nvPr>
            <p:ph type="body" sz="quarter" idx="13" hasCustomPrompt="1"/>
          </p:nvPr>
        </p:nvSpPr>
        <p:spPr>
          <a:xfrm>
            <a:off x="2149076" y="2434996"/>
            <a:ext cx="2041922" cy="387706"/>
          </a:xfrm>
          <a:prstGeom prst="rect">
            <a:avLst/>
          </a:prstGeom>
          <a:solidFill>
            <a:schemeClr val="accent1"/>
          </a:solidFill>
        </p:spPr>
        <p:txBody>
          <a:bodyPr/>
          <a:lstStyle>
            <a:lvl1pPr marL="0" indent="0" algn="r">
              <a:buNone/>
              <a:defRPr sz="2000" b="1">
                <a:solidFill>
                  <a:schemeClr val="bg1"/>
                </a:solidFill>
                <a:latin typeface="Lato Heavy" panose="020F0902020204030203" pitchFamily="34" charset="0"/>
                <a:cs typeface="Lato Heavy" panose="020F0902020204030203" pitchFamily="34" charset="0"/>
              </a:defRPr>
            </a:lvl1pPr>
          </a:lstStyle>
          <a:p>
            <a:pPr lvl="0"/>
            <a:r>
              <a:rPr lang="id-ID" dirty="0"/>
              <a:t>Title Point Goes Here</a:t>
            </a:r>
          </a:p>
        </p:txBody>
      </p:sp>
      <p:sp>
        <p:nvSpPr>
          <p:cNvPr id="15" name="Text Placeholder 13"/>
          <p:cNvSpPr>
            <a:spLocks noGrp="1"/>
          </p:cNvSpPr>
          <p:nvPr>
            <p:ph type="body" sz="quarter" idx="14" hasCustomPrompt="1"/>
          </p:nvPr>
        </p:nvSpPr>
        <p:spPr>
          <a:xfrm>
            <a:off x="940086" y="2863574"/>
            <a:ext cx="3250913" cy="1044621"/>
          </a:xfrm>
          <a:prstGeom prst="rect">
            <a:avLst/>
          </a:prstGeom>
        </p:spPr>
        <p:txBody>
          <a:bodyPr/>
          <a:lstStyle>
            <a:lvl1pPr marL="0" indent="0" algn="r">
              <a:buNone/>
              <a:defRPr sz="1400" b="0">
                <a:solidFill>
                  <a:schemeClr val="bg1">
                    <a:lumMod val="65000"/>
                  </a:schemeClr>
                </a:solidFill>
                <a:latin typeface="+mj-lt"/>
                <a:cs typeface="Lato Heavy" panose="020F0902020204030203" pitchFamily="34" charset="0"/>
              </a:defRPr>
            </a:lvl1pPr>
          </a:lstStyle>
          <a:p>
            <a:pPr lvl="0"/>
            <a:r>
              <a:rPr lang="id-ID" dirty="0"/>
              <a:t>Title Point Goes Here</a:t>
            </a:r>
          </a:p>
        </p:txBody>
      </p:sp>
      <p:sp>
        <p:nvSpPr>
          <p:cNvPr id="16" name="Picture Placeholder 5"/>
          <p:cNvSpPr>
            <a:spLocks noGrp="1"/>
          </p:cNvSpPr>
          <p:nvPr>
            <p:ph type="pic" sz="quarter" idx="15"/>
          </p:nvPr>
        </p:nvSpPr>
        <p:spPr>
          <a:xfrm>
            <a:off x="1828798" y="4502937"/>
            <a:ext cx="2362200" cy="1473200"/>
          </a:xfrm>
          <a:prstGeom prst="rect">
            <a:avLst/>
          </a:prstGeom>
          <a:solidFill>
            <a:schemeClr val="bg1">
              <a:lumMod val="95000"/>
            </a:schemeClr>
          </a:solidFill>
        </p:spPr>
        <p:txBody>
          <a:bodyPr/>
          <a:lstStyle/>
          <a:p>
            <a:endParaRPr lang="id-ID" dirty="0"/>
          </a:p>
        </p:txBody>
      </p:sp>
      <p:grpSp>
        <p:nvGrpSpPr>
          <p:cNvPr id="17" name="Group 16"/>
          <p:cNvGrpSpPr/>
          <p:nvPr userDrawn="1"/>
        </p:nvGrpSpPr>
        <p:grpSpPr>
          <a:xfrm>
            <a:off x="4438093" y="5060994"/>
            <a:ext cx="267815" cy="357087"/>
            <a:chOff x="1904778" y="2103624"/>
            <a:chExt cx="227864" cy="227864"/>
          </a:xfrm>
        </p:grpSpPr>
        <p:sp>
          <p:nvSpPr>
            <p:cNvPr id="18" name="Oval 17"/>
            <p:cNvSpPr/>
            <p:nvPr userDrawn="1"/>
          </p:nvSpPr>
          <p:spPr>
            <a:xfrm>
              <a:off x="1904778" y="2103624"/>
              <a:ext cx="227864" cy="227864"/>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userDrawn="1"/>
          </p:nvSpPr>
          <p:spPr>
            <a:xfrm>
              <a:off x="1951998" y="2150844"/>
              <a:ext cx="133424" cy="133424"/>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0" name="Text Placeholder 13"/>
          <p:cNvSpPr>
            <a:spLocks noGrp="1"/>
          </p:cNvSpPr>
          <p:nvPr>
            <p:ph type="body" sz="quarter" idx="16" hasCustomPrompt="1"/>
          </p:nvPr>
        </p:nvSpPr>
        <p:spPr>
          <a:xfrm>
            <a:off x="4953001" y="4502938"/>
            <a:ext cx="2041922" cy="387706"/>
          </a:xfrm>
          <a:prstGeom prst="rect">
            <a:avLst/>
          </a:prstGeom>
          <a:solidFill>
            <a:schemeClr val="accent1"/>
          </a:solidFill>
        </p:spPr>
        <p:txBody>
          <a:bodyPr/>
          <a:lstStyle>
            <a:lvl1pPr marL="0" indent="0" algn="l">
              <a:buNone/>
              <a:defRPr sz="2000" b="1">
                <a:solidFill>
                  <a:schemeClr val="bg1"/>
                </a:solidFill>
                <a:latin typeface="Lato Heavy" panose="020F0902020204030203" pitchFamily="34" charset="0"/>
                <a:cs typeface="Lato Heavy" panose="020F0902020204030203" pitchFamily="34" charset="0"/>
              </a:defRPr>
            </a:lvl1pPr>
          </a:lstStyle>
          <a:p>
            <a:pPr lvl="0"/>
            <a:r>
              <a:rPr lang="id-ID" dirty="0"/>
              <a:t>Title Point Goes Here</a:t>
            </a:r>
          </a:p>
        </p:txBody>
      </p:sp>
      <p:sp>
        <p:nvSpPr>
          <p:cNvPr id="21" name="Text Placeholder 13"/>
          <p:cNvSpPr>
            <a:spLocks noGrp="1"/>
          </p:cNvSpPr>
          <p:nvPr>
            <p:ph type="body" sz="quarter" idx="17" hasCustomPrompt="1"/>
          </p:nvPr>
        </p:nvSpPr>
        <p:spPr>
          <a:xfrm>
            <a:off x="4953000" y="4931516"/>
            <a:ext cx="3250913" cy="1044621"/>
          </a:xfrm>
          <a:prstGeom prst="rect">
            <a:avLst/>
          </a:prstGeom>
        </p:spPr>
        <p:txBody>
          <a:bodyPr/>
          <a:lstStyle>
            <a:lvl1pPr marL="0" indent="0" algn="l">
              <a:buNone/>
              <a:defRPr sz="1400" b="0">
                <a:solidFill>
                  <a:schemeClr val="bg1">
                    <a:lumMod val="65000"/>
                  </a:schemeClr>
                </a:solidFill>
                <a:latin typeface="+mj-lt"/>
                <a:cs typeface="Lato Heavy" panose="020F0902020204030203" pitchFamily="34" charset="0"/>
              </a:defRPr>
            </a:lvl1pPr>
          </a:lstStyle>
          <a:p>
            <a:pPr lvl="0"/>
            <a:r>
              <a:rPr lang="id-ID" dirty="0"/>
              <a:t>Body Text Goes Here</a:t>
            </a:r>
          </a:p>
        </p:txBody>
      </p:sp>
    </p:spTree>
    <p:extLst>
      <p:ext uri="{BB962C8B-B14F-4D97-AF65-F5344CB8AC3E}">
        <p14:creationId xmlns:p14="http://schemas.microsoft.com/office/powerpoint/2010/main" val="19221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decel="10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750" fill="hold"/>
                                        <p:tgtEl>
                                          <p:spTgt spid="2"/>
                                        </p:tgtEl>
                                        <p:attrNameLst>
                                          <p:attrName>ppt_x</p:attrName>
                                        </p:attrNameLst>
                                      </p:cBhvr>
                                      <p:tavLst>
                                        <p:tav tm="0">
                                          <p:val>
                                            <p:strVal val="#ppt_x"/>
                                          </p:val>
                                        </p:tav>
                                        <p:tav tm="100000">
                                          <p:val>
                                            <p:strVal val="#ppt_x"/>
                                          </p:val>
                                        </p:tav>
                                      </p:tavLst>
                                    </p:anim>
                                    <p:anim calcmode="lin" valueType="num">
                                      <p:cBhvr additive="base">
                                        <p:cTn id="17" dur="75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2" presetClass="entr" presetSubtype="4" decel="10000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ppt_x"/>
                                          </p:val>
                                        </p:tav>
                                        <p:tav tm="100000">
                                          <p:val>
                                            <p:strVal val="#ppt_x"/>
                                          </p:val>
                                        </p:tav>
                                      </p:tavLst>
                                    </p:anim>
                                    <p:anim calcmode="lin" valueType="num">
                                      <p:cBhvr additive="base">
                                        <p:cTn id="22" dur="75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2" decel="10000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750" fill="hold"/>
                                        <p:tgtEl>
                                          <p:spTgt spid="6"/>
                                        </p:tgtEl>
                                        <p:attrNameLst>
                                          <p:attrName>ppt_x</p:attrName>
                                        </p:attrNameLst>
                                      </p:cBhvr>
                                      <p:tavLst>
                                        <p:tav tm="0">
                                          <p:val>
                                            <p:strVal val="1+#ppt_w/2"/>
                                          </p:val>
                                        </p:tav>
                                        <p:tav tm="100000">
                                          <p:val>
                                            <p:strVal val="#ppt_x"/>
                                          </p:val>
                                        </p:tav>
                                      </p:tavLst>
                                    </p:anim>
                                    <p:anim calcmode="lin" valueType="num">
                                      <p:cBhvr additive="base">
                                        <p:cTn id="27" dur="75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decel="100000" fill="hold" grpId="0" nodeType="withEffect">
                                  <p:stCondLst>
                                    <p:cond delay="250"/>
                                  </p:stCondLst>
                                  <p:childTnLst>
                                    <p:set>
                                      <p:cBhvr>
                                        <p:cTn id="29" dur="1" fill="hold">
                                          <p:stCondLst>
                                            <p:cond delay="0"/>
                                          </p:stCondLst>
                                        </p:cTn>
                                        <p:tgtEl>
                                          <p:spTgt spid="14">
                                            <p:bg/>
                                          </p:spTgt>
                                        </p:tgtEl>
                                        <p:attrNameLst>
                                          <p:attrName>style.visibility</p:attrName>
                                        </p:attrNameLst>
                                      </p:cBhvr>
                                      <p:to>
                                        <p:strVal val="visible"/>
                                      </p:to>
                                    </p:set>
                                    <p:anim calcmode="lin" valueType="num">
                                      <p:cBhvr additive="base">
                                        <p:cTn id="30"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31" dur="750" fill="hold"/>
                                        <p:tgtEl>
                                          <p:spTgt spid="14">
                                            <p:bg/>
                                          </p:spTgt>
                                        </p:tgtEl>
                                        <p:attrNameLst>
                                          <p:attrName>ppt_y</p:attrName>
                                        </p:attrNameLst>
                                      </p:cBhvr>
                                      <p:tavLst>
                                        <p:tav tm="0">
                                          <p:val>
                                            <p:strVal val="#ppt_y"/>
                                          </p:val>
                                        </p:tav>
                                        <p:tav tm="100000">
                                          <p:val>
                                            <p:strVal val="#ppt_y"/>
                                          </p:val>
                                        </p:tav>
                                      </p:tavLst>
                                    </p:anim>
                                  </p:childTnLst>
                                </p:cTn>
                              </p:par>
                              <p:par>
                                <p:cTn id="32" presetID="2" presetClass="entr" presetSubtype="8" decel="100000" fill="hold" grpId="0" nodeType="with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75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750"/>
                            </p:stCondLst>
                            <p:childTnLst>
                              <p:par>
                                <p:cTn id="41" presetID="2" presetClass="entr" presetSubtype="4" decel="10000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750" fill="hold"/>
                                        <p:tgtEl>
                                          <p:spTgt spid="17"/>
                                        </p:tgtEl>
                                        <p:attrNameLst>
                                          <p:attrName>ppt_x</p:attrName>
                                        </p:attrNameLst>
                                      </p:cBhvr>
                                      <p:tavLst>
                                        <p:tav tm="0">
                                          <p:val>
                                            <p:strVal val="#ppt_x"/>
                                          </p:val>
                                        </p:tav>
                                        <p:tav tm="100000">
                                          <p:val>
                                            <p:strVal val="#ppt_x"/>
                                          </p:val>
                                        </p:tav>
                                      </p:tavLst>
                                    </p:anim>
                                    <p:anim calcmode="lin" valueType="num">
                                      <p:cBhvr additive="base">
                                        <p:cTn id="44" dur="750" fill="hold"/>
                                        <p:tgtEl>
                                          <p:spTgt spid="17"/>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8" decel="10000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0-#ppt_w/2"/>
                                          </p:val>
                                        </p:tav>
                                        <p:tav tm="100000">
                                          <p:val>
                                            <p:strVal val="#ppt_x"/>
                                          </p:val>
                                        </p:tav>
                                      </p:tavLst>
                                    </p:anim>
                                    <p:anim calcmode="lin" valueType="num">
                                      <p:cBhvr additive="base">
                                        <p:cTn id="49" dur="75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250"/>
                                  </p:stCondLst>
                                  <p:childTnLst>
                                    <p:set>
                                      <p:cBhvr>
                                        <p:cTn id="51" dur="1" fill="hold">
                                          <p:stCondLst>
                                            <p:cond delay="0"/>
                                          </p:stCondLst>
                                        </p:cTn>
                                        <p:tgtEl>
                                          <p:spTgt spid="20">
                                            <p:bg/>
                                          </p:spTgt>
                                        </p:tgtEl>
                                        <p:attrNameLst>
                                          <p:attrName>style.visibility</p:attrName>
                                        </p:attrNameLst>
                                      </p:cBhvr>
                                      <p:to>
                                        <p:strVal val="visible"/>
                                      </p:to>
                                    </p:set>
                                    <p:anim calcmode="lin" valueType="num">
                                      <p:cBhvr additive="base">
                                        <p:cTn id="52" dur="750" fill="hold"/>
                                        <p:tgtEl>
                                          <p:spTgt spid="20">
                                            <p:bg/>
                                          </p:spTgt>
                                        </p:tgtEl>
                                        <p:attrNameLst>
                                          <p:attrName>ppt_x</p:attrName>
                                        </p:attrNameLst>
                                      </p:cBhvr>
                                      <p:tavLst>
                                        <p:tav tm="0">
                                          <p:val>
                                            <p:strVal val="1+#ppt_w/2"/>
                                          </p:val>
                                        </p:tav>
                                        <p:tav tm="100000">
                                          <p:val>
                                            <p:strVal val="#ppt_x"/>
                                          </p:val>
                                        </p:tav>
                                      </p:tavLst>
                                    </p:anim>
                                    <p:anim calcmode="lin" valueType="num">
                                      <p:cBhvr additive="base">
                                        <p:cTn id="53" dur="750" fill="hold"/>
                                        <p:tgtEl>
                                          <p:spTgt spid="20">
                                            <p:bg/>
                                          </p:spTgt>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250"/>
                                  </p:stCondLst>
                                  <p:childTnLst>
                                    <p:set>
                                      <p:cBhvr>
                                        <p:cTn id="55" dur="1" fill="hold">
                                          <p:stCondLst>
                                            <p:cond delay="0"/>
                                          </p:stCondLst>
                                        </p:cTn>
                                        <p:tgtEl>
                                          <p:spTgt spid="20">
                                            <p:txEl>
                                              <p:pRg st="0" end="0"/>
                                            </p:txEl>
                                          </p:spTgt>
                                        </p:tgtEl>
                                        <p:attrNameLst>
                                          <p:attrName>style.visibility</p:attrName>
                                        </p:attrNameLst>
                                      </p:cBhvr>
                                      <p:to>
                                        <p:strVal val="visible"/>
                                      </p:to>
                                    </p:set>
                                    <p:anim calcmode="lin" valueType="num">
                                      <p:cBhvr additive="base">
                                        <p:cTn id="56" dur="75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7" dur="750" fill="hold"/>
                                        <p:tgtEl>
                                          <p:spTgt spid="20">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500"/>
                                  </p:stCondLst>
                                  <p:childTnLst>
                                    <p:set>
                                      <p:cBhvr>
                                        <p:cTn id="59" dur="1" fill="hold">
                                          <p:stCondLst>
                                            <p:cond delay="0"/>
                                          </p:stCondLst>
                                        </p:cTn>
                                        <p:tgtEl>
                                          <p:spTgt spid="21">
                                            <p:txEl>
                                              <p:pRg st="0" end="0"/>
                                            </p:txEl>
                                          </p:spTgt>
                                        </p:tgtEl>
                                        <p:attrNameLst>
                                          <p:attrName>style.visibility</p:attrName>
                                        </p:attrNameLst>
                                      </p:cBhvr>
                                      <p:to>
                                        <p:strVal val="visible"/>
                                      </p:to>
                                    </p:set>
                                    <p:anim calcmode="lin" valueType="num">
                                      <p:cBhvr additive="base">
                                        <p:cTn id="60" dur="75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61" dur="75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ppt_x"/>
                          </p:val>
                        </p:tav>
                        <p:tav tm="100000">
                          <p:val>
                            <p:strVal val="#ppt_x"/>
                          </p:val>
                        </p:tav>
                      </p:tavLst>
                    </p:anim>
                    <p:anim calcmode="lin" valueType="num">
                      <p:cBhvr additive="base">
                        <p:cTn dur="750" fill="hold"/>
                        <p:tgtEl>
                          <p:spTgt spid="4"/>
                        </p:tgtEl>
                        <p:attrNameLst>
                          <p:attrName>ppt_y</p:attrName>
                        </p:attrNameLst>
                      </p:cBhvr>
                      <p:tavLst>
                        <p:tav tm="0">
                          <p:val>
                            <p:strVal val="0-#ppt_h/2"/>
                          </p:val>
                        </p:tav>
                        <p:tav tm="100000">
                          <p:val>
                            <p:strVal val="#ppt_y"/>
                          </p:val>
                        </p:tav>
                      </p:tavLst>
                    </p:anim>
                  </p:childTnLst>
                </p:cTn>
              </p:par>
            </p:tnLst>
          </p:tmpl>
        </p:tmplLst>
      </p:bldP>
      <p:bldP spid="6" grpId="0" animBg="1"/>
      <p:bldP spid="14" grpId="0" build="p" animBg="1">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6" grpId="0" animBg="1"/>
      <p:bldP spid="20" grpId="0" build="p" animBg="1">
        <p:tmplLst>
          <p:tmpl>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1+#ppt_w/2"/>
                          </p:val>
                        </p:tav>
                        <p:tav tm="100000">
                          <p:val>
                            <p:strVal val="#ppt_x"/>
                          </p:val>
                        </p:tav>
                      </p:tavLst>
                    </p:anim>
                    <p:anim calcmode="lin" valueType="num">
                      <p:cBhvr additive="base">
                        <p:cTn dur="750" fill="hold"/>
                        <p:tgtEl>
                          <p:spTgt spid="20"/>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1+#ppt_w/2"/>
                          </p:val>
                        </p:tav>
                        <p:tav tm="100000">
                          <p:val>
                            <p:strVal val="#ppt_x"/>
                          </p:val>
                        </p:tav>
                      </p:tavLst>
                    </p:anim>
                    <p:anim calcmode="lin" valueType="num">
                      <p:cBhvr additive="base">
                        <p:cTn dur="75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1+#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grpSp>
        <p:nvGrpSpPr>
          <p:cNvPr id="2" name="Group 1"/>
          <p:cNvGrpSpPr/>
          <p:nvPr userDrawn="1"/>
        </p:nvGrpSpPr>
        <p:grpSpPr>
          <a:xfrm>
            <a:off x="4511364" y="1"/>
            <a:ext cx="121271" cy="5948961"/>
            <a:chOff x="6015151" y="0"/>
            <a:chExt cx="161695" cy="5948961"/>
          </a:xfrm>
        </p:grpSpPr>
        <p:cxnSp>
          <p:nvCxnSpPr>
            <p:cNvPr id="8" name="Straight Connector 7"/>
            <p:cNvCxnSpPr>
              <a:endCxn id="12" idx="0"/>
            </p:cNvCxnSpPr>
            <p:nvPr userDrawn="1"/>
          </p:nvCxnSpPr>
          <p:spPr>
            <a:xfrm>
              <a:off x="6095999" y="0"/>
              <a:ext cx="0" cy="5787266"/>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6015151" y="5787266"/>
              <a:ext cx="161695" cy="161695"/>
            </a:xfrm>
            <a:prstGeom prst="ellipse">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 name="Picture Placeholder 5"/>
          <p:cNvSpPr>
            <a:spLocks noGrp="1"/>
          </p:cNvSpPr>
          <p:nvPr>
            <p:ph type="pic" sz="quarter" idx="12"/>
          </p:nvPr>
        </p:nvSpPr>
        <p:spPr>
          <a:xfrm>
            <a:off x="4953000" y="453776"/>
            <a:ext cx="2362200" cy="1473200"/>
          </a:xfrm>
          <a:prstGeom prst="rect">
            <a:avLst/>
          </a:prstGeom>
        </p:spPr>
        <p:txBody>
          <a:bodyPr/>
          <a:lstStyle/>
          <a:p>
            <a:endParaRPr lang="id-ID"/>
          </a:p>
        </p:txBody>
      </p:sp>
      <p:grpSp>
        <p:nvGrpSpPr>
          <p:cNvPr id="11" name="Group 10"/>
          <p:cNvGrpSpPr/>
          <p:nvPr userDrawn="1"/>
        </p:nvGrpSpPr>
        <p:grpSpPr>
          <a:xfrm>
            <a:off x="4438093" y="1011833"/>
            <a:ext cx="267815" cy="357087"/>
            <a:chOff x="1904778" y="2103624"/>
            <a:chExt cx="227864" cy="227864"/>
          </a:xfrm>
        </p:grpSpPr>
        <p:sp>
          <p:nvSpPr>
            <p:cNvPr id="9" name="Oval 8"/>
            <p:cNvSpPr/>
            <p:nvPr userDrawn="1"/>
          </p:nvSpPr>
          <p:spPr>
            <a:xfrm>
              <a:off x="1904778" y="2103624"/>
              <a:ext cx="227864" cy="227864"/>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1951998" y="2150844"/>
              <a:ext cx="133424" cy="133424"/>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Text Placeholder 13"/>
          <p:cNvSpPr>
            <a:spLocks noGrp="1"/>
          </p:cNvSpPr>
          <p:nvPr>
            <p:ph type="body" sz="quarter" idx="13" hasCustomPrompt="1"/>
          </p:nvPr>
        </p:nvSpPr>
        <p:spPr>
          <a:xfrm>
            <a:off x="2149076" y="453777"/>
            <a:ext cx="2041922" cy="387706"/>
          </a:xfrm>
          <a:prstGeom prst="rect">
            <a:avLst/>
          </a:prstGeom>
          <a:solidFill>
            <a:schemeClr val="accent1"/>
          </a:solidFill>
        </p:spPr>
        <p:txBody>
          <a:bodyPr/>
          <a:lstStyle>
            <a:lvl1pPr marL="0" indent="0" algn="r">
              <a:buNone/>
              <a:defRPr sz="2000" b="1">
                <a:solidFill>
                  <a:schemeClr val="bg1"/>
                </a:solidFill>
                <a:latin typeface="Lato Heavy" panose="020F0902020204030203" pitchFamily="34" charset="0"/>
                <a:cs typeface="Lato Heavy" panose="020F0902020204030203" pitchFamily="34" charset="0"/>
              </a:defRPr>
            </a:lvl1pPr>
          </a:lstStyle>
          <a:p>
            <a:pPr lvl="0"/>
            <a:r>
              <a:rPr lang="id-ID" dirty="0"/>
              <a:t>Title Point Goes Here</a:t>
            </a:r>
          </a:p>
        </p:txBody>
      </p:sp>
      <p:sp>
        <p:nvSpPr>
          <p:cNvPr id="15" name="Text Placeholder 13"/>
          <p:cNvSpPr>
            <a:spLocks noGrp="1"/>
          </p:cNvSpPr>
          <p:nvPr>
            <p:ph type="body" sz="quarter" idx="14" hasCustomPrompt="1"/>
          </p:nvPr>
        </p:nvSpPr>
        <p:spPr>
          <a:xfrm>
            <a:off x="940086" y="882355"/>
            <a:ext cx="3250913" cy="1044621"/>
          </a:xfrm>
          <a:prstGeom prst="rect">
            <a:avLst/>
          </a:prstGeom>
        </p:spPr>
        <p:txBody>
          <a:bodyPr/>
          <a:lstStyle>
            <a:lvl1pPr marL="0" indent="0" algn="r">
              <a:buNone/>
              <a:defRPr sz="1400" b="0">
                <a:solidFill>
                  <a:schemeClr val="bg1">
                    <a:lumMod val="65000"/>
                  </a:schemeClr>
                </a:solidFill>
                <a:latin typeface="+mj-lt"/>
                <a:cs typeface="Lato Heavy" panose="020F0902020204030203" pitchFamily="34" charset="0"/>
              </a:defRPr>
            </a:lvl1pPr>
          </a:lstStyle>
          <a:p>
            <a:pPr lvl="0"/>
            <a:r>
              <a:rPr lang="id-ID" dirty="0"/>
              <a:t>Title Point Goes Here</a:t>
            </a:r>
          </a:p>
        </p:txBody>
      </p:sp>
      <p:sp>
        <p:nvSpPr>
          <p:cNvPr id="16" name="Picture Placeholder 5"/>
          <p:cNvSpPr>
            <a:spLocks noGrp="1"/>
          </p:cNvSpPr>
          <p:nvPr>
            <p:ph type="pic" sz="quarter" idx="15"/>
          </p:nvPr>
        </p:nvSpPr>
        <p:spPr>
          <a:xfrm>
            <a:off x="1828798" y="2272943"/>
            <a:ext cx="2362200" cy="1473200"/>
          </a:xfrm>
          <a:prstGeom prst="rect">
            <a:avLst/>
          </a:prstGeom>
        </p:spPr>
        <p:txBody>
          <a:bodyPr/>
          <a:lstStyle/>
          <a:p>
            <a:endParaRPr lang="id-ID" dirty="0"/>
          </a:p>
        </p:txBody>
      </p:sp>
      <p:grpSp>
        <p:nvGrpSpPr>
          <p:cNvPr id="17" name="Group 16"/>
          <p:cNvGrpSpPr/>
          <p:nvPr userDrawn="1"/>
        </p:nvGrpSpPr>
        <p:grpSpPr>
          <a:xfrm>
            <a:off x="4438093" y="2831000"/>
            <a:ext cx="267815" cy="357087"/>
            <a:chOff x="1904778" y="2103624"/>
            <a:chExt cx="227864" cy="227864"/>
          </a:xfrm>
        </p:grpSpPr>
        <p:sp>
          <p:nvSpPr>
            <p:cNvPr id="18" name="Oval 17"/>
            <p:cNvSpPr/>
            <p:nvPr userDrawn="1"/>
          </p:nvSpPr>
          <p:spPr>
            <a:xfrm>
              <a:off x="1904778" y="2103624"/>
              <a:ext cx="227864" cy="227864"/>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userDrawn="1"/>
          </p:nvSpPr>
          <p:spPr>
            <a:xfrm>
              <a:off x="1951998" y="2150844"/>
              <a:ext cx="133424" cy="133424"/>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0" name="Text Placeholder 13"/>
          <p:cNvSpPr>
            <a:spLocks noGrp="1"/>
          </p:cNvSpPr>
          <p:nvPr>
            <p:ph type="body" sz="quarter" idx="16" hasCustomPrompt="1"/>
          </p:nvPr>
        </p:nvSpPr>
        <p:spPr>
          <a:xfrm>
            <a:off x="4953001" y="2272944"/>
            <a:ext cx="2041922" cy="387706"/>
          </a:xfrm>
          <a:prstGeom prst="rect">
            <a:avLst/>
          </a:prstGeom>
          <a:solidFill>
            <a:schemeClr val="accent1"/>
          </a:solidFill>
        </p:spPr>
        <p:txBody>
          <a:bodyPr/>
          <a:lstStyle>
            <a:lvl1pPr marL="0" indent="0" algn="l">
              <a:buNone/>
              <a:defRPr sz="2000" b="1">
                <a:solidFill>
                  <a:schemeClr val="bg1"/>
                </a:solidFill>
                <a:latin typeface="Lato Heavy" panose="020F0902020204030203" pitchFamily="34" charset="0"/>
                <a:cs typeface="Lato Heavy" panose="020F0902020204030203" pitchFamily="34" charset="0"/>
              </a:defRPr>
            </a:lvl1pPr>
          </a:lstStyle>
          <a:p>
            <a:pPr lvl="0"/>
            <a:r>
              <a:rPr lang="id-ID" dirty="0"/>
              <a:t>Title Point Goes Here</a:t>
            </a:r>
          </a:p>
        </p:txBody>
      </p:sp>
      <p:sp>
        <p:nvSpPr>
          <p:cNvPr id="21" name="Text Placeholder 13"/>
          <p:cNvSpPr>
            <a:spLocks noGrp="1"/>
          </p:cNvSpPr>
          <p:nvPr>
            <p:ph type="body" sz="quarter" idx="17" hasCustomPrompt="1"/>
          </p:nvPr>
        </p:nvSpPr>
        <p:spPr>
          <a:xfrm>
            <a:off x="4953000" y="2701522"/>
            <a:ext cx="3250913" cy="1044621"/>
          </a:xfrm>
          <a:prstGeom prst="rect">
            <a:avLst/>
          </a:prstGeom>
        </p:spPr>
        <p:txBody>
          <a:bodyPr/>
          <a:lstStyle>
            <a:lvl1pPr marL="0" indent="0" algn="l">
              <a:buNone/>
              <a:defRPr sz="1400" b="0">
                <a:solidFill>
                  <a:schemeClr val="bg1">
                    <a:lumMod val="65000"/>
                  </a:schemeClr>
                </a:solidFill>
                <a:latin typeface="+mj-lt"/>
                <a:cs typeface="Lato Heavy" panose="020F0902020204030203" pitchFamily="34" charset="0"/>
              </a:defRPr>
            </a:lvl1pPr>
          </a:lstStyle>
          <a:p>
            <a:pPr lvl="0"/>
            <a:r>
              <a:rPr lang="id-ID" dirty="0"/>
              <a:t>Body Text Goes Here</a:t>
            </a:r>
          </a:p>
        </p:txBody>
      </p:sp>
      <p:sp>
        <p:nvSpPr>
          <p:cNvPr id="22" name="Picture Placeholder 5"/>
          <p:cNvSpPr>
            <a:spLocks noGrp="1"/>
          </p:cNvSpPr>
          <p:nvPr>
            <p:ph type="pic" sz="quarter" idx="18"/>
          </p:nvPr>
        </p:nvSpPr>
        <p:spPr>
          <a:xfrm>
            <a:off x="4953000" y="4091598"/>
            <a:ext cx="2362200" cy="1473200"/>
          </a:xfrm>
          <a:prstGeom prst="rect">
            <a:avLst/>
          </a:prstGeom>
        </p:spPr>
        <p:txBody>
          <a:bodyPr/>
          <a:lstStyle/>
          <a:p>
            <a:endParaRPr lang="id-ID"/>
          </a:p>
        </p:txBody>
      </p:sp>
      <p:grpSp>
        <p:nvGrpSpPr>
          <p:cNvPr id="23" name="Group 22"/>
          <p:cNvGrpSpPr/>
          <p:nvPr userDrawn="1"/>
        </p:nvGrpSpPr>
        <p:grpSpPr>
          <a:xfrm>
            <a:off x="4438093" y="4649655"/>
            <a:ext cx="267815" cy="357087"/>
            <a:chOff x="1904778" y="2103624"/>
            <a:chExt cx="227864" cy="227864"/>
          </a:xfrm>
        </p:grpSpPr>
        <p:sp>
          <p:nvSpPr>
            <p:cNvPr id="24" name="Oval 23"/>
            <p:cNvSpPr/>
            <p:nvPr userDrawn="1"/>
          </p:nvSpPr>
          <p:spPr>
            <a:xfrm>
              <a:off x="1904778" y="2103624"/>
              <a:ext cx="227864" cy="227864"/>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p:cNvSpPr/>
            <p:nvPr userDrawn="1"/>
          </p:nvSpPr>
          <p:spPr>
            <a:xfrm>
              <a:off x="1951998" y="2150844"/>
              <a:ext cx="133424" cy="133424"/>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6" name="Text Placeholder 13"/>
          <p:cNvSpPr>
            <a:spLocks noGrp="1"/>
          </p:cNvSpPr>
          <p:nvPr>
            <p:ph type="body" sz="quarter" idx="19" hasCustomPrompt="1"/>
          </p:nvPr>
        </p:nvSpPr>
        <p:spPr>
          <a:xfrm>
            <a:off x="2149076" y="4091599"/>
            <a:ext cx="2041922" cy="387706"/>
          </a:xfrm>
          <a:prstGeom prst="rect">
            <a:avLst/>
          </a:prstGeom>
          <a:solidFill>
            <a:schemeClr val="accent1"/>
          </a:solidFill>
        </p:spPr>
        <p:txBody>
          <a:bodyPr/>
          <a:lstStyle>
            <a:lvl1pPr marL="0" indent="0" algn="r">
              <a:buNone/>
              <a:defRPr sz="2000" b="1">
                <a:solidFill>
                  <a:schemeClr val="bg1"/>
                </a:solidFill>
                <a:latin typeface="Lato Heavy" panose="020F0902020204030203" pitchFamily="34" charset="0"/>
                <a:cs typeface="Lato Heavy" panose="020F0902020204030203" pitchFamily="34" charset="0"/>
              </a:defRPr>
            </a:lvl1pPr>
          </a:lstStyle>
          <a:p>
            <a:pPr lvl="0"/>
            <a:r>
              <a:rPr lang="id-ID" dirty="0"/>
              <a:t>Title Point Goes Here</a:t>
            </a:r>
          </a:p>
        </p:txBody>
      </p:sp>
      <p:sp>
        <p:nvSpPr>
          <p:cNvPr id="27" name="Text Placeholder 13"/>
          <p:cNvSpPr>
            <a:spLocks noGrp="1"/>
          </p:cNvSpPr>
          <p:nvPr>
            <p:ph type="body" sz="quarter" idx="20" hasCustomPrompt="1"/>
          </p:nvPr>
        </p:nvSpPr>
        <p:spPr>
          <a:xfrm>
            <a:off x="940086" y="4520177"/>
            <a:ext cx="3250913" cy="1044621"/>
          </a:xfrm>
          <a:prstGeom prst="rect">
            <a:avLst/>
          </a:prstGeom>
        </p:spPr>
        <p:txBody>
          <a:bodyPr/>
          <a:lstStyle>
            <a:lvl1pPr marL="0" indent="0" algn="r">
              <a:buNone/>
              <a:defRPr sz="1400" b="0">
                <a:solidFill>
                  <a:schemeClr val="bg1">
                    <a:lumMod val="65000"/>
                  </a:schemeClr>
                </a:solidFill>
                <a:latin typeface="+mj-lt"/>
                <a:cs typeface="Lato Heavy" panose="020F0902020204030203" pitchFamily="34" charset="0"/>
              </a:defRPr>
            </a:lvl1pPr>
          </a:lstStyle>
          <a:p>
            <a:pPr lvl="0"/>
            <a:r>
              <a:rPr lang="id-ID" dirty="0"/>
              <a:t>Title Point Goes Here</a:t>
            </a:r>
          </a:p>
        </p:txBody>
      </p:sp>
    </p:spTree>
    <p:extLst>
      <p:ext uri="{BB962C8B-B14F-4D97-AF65-F5344CB8AC3E}">
        <p14:creationId xmlns:p14="http://schemas.microsoft.com/office/powerpoint/2010/main" val="416986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2" decel="100000" fill="hold" grpId="0" nodeType="after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1+#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250"/>
                                  </p:stCondLst>
                                  <p:childTnLst>
                                    <p:set>
                                      <p:cBhvr>
                                        <p:cTn id="15" dur="1" fill="hold">
                                          <p:stCondLst>
                                            <p:cond delay="0"/>
                                          </p:stCondLst>
                                        </p:cTn>
                                        <p:tgtEl>
                                          <p:spTgt spid="14">
                                            <p:bg/>
                                          </p:spTgt>
                                        </p:tgtEl>
                                        <p:attrNameLst>
                                          <p:attrName>style.visibility</p:attrName>
                                        </p:attrNameLst>
                                      </p:cBhvr>
                                      <p:to>
                                        <p:strVal val="visible"/>
                                      </p:to>
                                    </p:set>
                                    <p:anim calcmode="lin" valueType="num">
                                      <p:cBhvr additive="base">
                                        <p:cTn id="16"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17" dur="750" fill="hold"/>
                                        <p:tgtEl>
                                          <p:spTgt spid="14">
                                            <p:bg/>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1" dur="750" fill="hold"/>
                                        <p:tgtEl>
                                          <p:spTgt spid="14">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additive="base">
                                        <p:cTn id="24" dur="75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5" dur="75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4" decel="10000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750" fill="hold"/>
                                        <p:tgtEl>
                                          <p:spTgt spid="17"/>
                                        </p:tgtEl>
                                        <p:attrNameLst>
                                          <p:attrName>ppt_x</p:attrName>
                                        </p:attrNameLst>
                                      </p:cBhvr>
                                      <p:tavLst>
                                        <p:tav tm="0">
                                          <p:val>
                                            <p:strVal val="#ppt_x"/>
                                          </p:val>
                                        </p:tav>
                                        <p:tav tm="100000">
                                          <p:val>
                                            <p:strVal val="#ppt_x"/>
                                          </p:val>
                                        </p:tav>
                                      </p:tavLst>
                                    </p:anim>
                                    <p:anim calcmode="lin" valueType="num">
                                      <p:cBhvr additive="base">
                                        <p:cTn id="30" dur="750" fill="hold"/>
                                        <p:tgtEl>
                                          <p:spTgt spid="17"/>
                                        </p:tgtEl>
                                        <p:attrNameLst>
                                          <p:attrName>ppt_y</p:attrName>
                                        </p:attrNameLst>
                                      </p:cBhvr>
                                      <p:tavLst>
                                        <p:tav tm="0">
                                          <p:val>
                                            <p:strVal val="1+#ppt_h/2"/>
                                          </p:val>
                                        </p:tav>
                                        <p:tav tm="100000">
                                          <p:val>
                                            <p:strVal val="#ppt_y"/>
                                          </p:val>
                                        </p:tav>
                                      </p:tavLst>
                                    </p:anim>
                                  </p:childTnLst>
                                </p:cTn>
                              </p:par>
                            </p:childTnLst>
                          </p:cTn>
                        </p:par>
                        <p:par>
                          <p:cTn id="31" fill="hold">
                            <p:stCondLst>
                              <p:cond delay="2750"/>
                            </p:stCondLst>
                            <p:childTnLst>
                              <p:par>
                                <p:cTn id="32" presetID="2" presetClass="entr" presetSubtype="8" decel="100000" fill="hold" grpId="0" nodeType="afterEffect" nodePh="1">
                                  <p:stCondLst>
                                    <p:cond delay="0"/>
                                  </p:stCondLst>
                                  <p:endCondLst>
                                    <p:cond evt="begin" delay="0">
                                      <p:tn val="32"/>
                                    </p:cond>
                                  </p:end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750" fill="hold"/>
                                        <p:tgtEl>
                                          <p:spTgt spid="16"/>
                                        </p:tgtEl>
                                        <p:attrNameLst>
                                          <p:attrName>ppt_x</p:attrName>
                                        </p:attrNameLst>
                                      </p:cBhvr>
                                      <p:tavLst>
                                        <p:tav tm="0">
                                          <p:val>
                                            <p:strVal val="0-#ppt_w/2"/>
                                          </p:val>
                                        </p:tav>
                                        <p:tav tm="100000">
                                          <p:val>
                                            <p:strVal val="#ppt_x"/>
                                          </p:val>
                                        </p:tav>
                                      </p:tavLst>
                                    </p:anim>
                                    <p:anim calcmode="lin" valueType="num">
                                      <p:cBhvr additive="base">
                                        <p:cTn id="35" dur="750" fill="hold"/>
                                        <p:tgtEl>
                                          <p:spTgt spid="16"/>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250"/>
                                  </p:stCondLst>
                                  <p:childTnLst>
                                    <p:set>
                                      <p:cBhvr>
                                        <p:cTn id="37" dur="1" fill="hold">
                                          <p:stCondLst>
                                            <p:cond delay="0"/>
                                          </p:stCondLst>
                                        </p:cTn>
                                        <p:tgtEl>
                                          <p:spTgt spid="20">
                                            <p:bg/>
                                          </p:spTgt>
                                        </p:tgtEl>
                                        <p:attrNameLst>
                                          <p:attrName>style.visibility</p:attrName>
                                        </p:attrNameLst>
                                      </p:cBhvr>
                                      <p:to>
                                        <p:strVal val="visible"/>
                                      </p:to>
                                    </p:set>
                                    <p:anim calcmode="lin" valueType="num">
                                      <p:cBhvr additive="base">
                                        <p:cTn id="38" dur="750" fill="hold"/>
                                        <p:tgtEl>
                                          <p:spTgt spid="20">
                                            <p:bg/>
                                          </p:spTgt>
                                        </p:tgtEl>
                                        <p:attrNameLst>
                                          <p:attrName>ppt_x</p:attrName>
                                        </p:attrNameLst>
                                      </p:cBhvr>
                                      <p:tavLst>
                                        <p:tav tm="0">
                                          <p:val>
                                            <p:strVal val="1+#ppt_w/2"/>
                                          </p:val>
                                        </p:tav>
                                        <p:tav tm="100000">
                                          <p:val>
                                            <p:strVal val="#ppt_x"/>
                                          </p:val>
                                        </p:tav>
                                      </p:tavLst>
                                    </p:anim>
                                    <p:anim calcmode="lin" valueType="num">
                                      <p:cBhvr additive="base">
                                        <p:cTn id="39" dur="750" fill="hold"/>
                                        <p:tgtEl>
                                          <p:spTgt spid="20">
                                            <p:bg/>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0">
                                            <p:txEl>
                                              <p:pRg st="0" end="0"/>
                                            </p:txEl>
                                          </p:spTgt>
                                        </p:tgtEl>
                                        <p:attrNameLst>
                                          <p:attrName>style.visibility</p:attrName>
                                        </p:attrNameLst>
                                      </p:cBhvr>
                                      <p:to>
                                        <p:strVal val="visible"/>
                                      </p:to>
                                    </p:set>
                                    <p:anim calcmode="lin" valueType="num">
                                      <p:cBhvr additive="base">
                                        <p:cTn id="42" dur="75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0">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500"/>
                                  </p:stCondLst>
                                  <p:childTnLst>
                                    <p:set>
                                      <p:cBhvr>
                                        <p:cTn id="45" dur="1" fill="hold">
                                          <p:stCondLst>
                                            <p:cond delay="0"/>
                                          </p:stCondLst>
                                        </p:cTn>
                                        <p:tgtEl>
                                          <p:spTgt spid="21">
                                            <p:txEl>
                                              <p:pRg st="0" end="0"/>
                                            </p:txEl>
                                          </p:spTgt>
                                        </p:tgtEl>
                                        <p:attrNameLst>
                                          <p:attrName>style.visibility</p:attrName>
                                        </p:attrNameLst>
                                      </p:cBhvr>
                                      <p:to>
                                        <p:strVal val="visible"/>
                                      </p:to>
                                    </p:set>
                                    <p:anim calcmode="lin" valueType="num">
                                      <p:cBhvr additive="base">
                                        <p:cTn id="46" dur="75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4" decel="10000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750" fill="hold"/>
                                        <p:tgtEl>
                                          <p:spTgt spid="23"/>
                                        </p:tgtEl>
                                        <p:attrNameLst>
                                          <p:attrName>ppt_x</p:attrName>
                                        </p:attrNameLst>
                                      </p:cBhvr>
                                      <p:tavLst>
                                        <p:tav tm="0">
                                          <p:val>
                                            <p:strVal val="#ppt_x"/>
                                          </p:val>
                                        </p:tav>
                                        <p:tav tm="100000">
                                          <p:val>
                                            <p:strVal val="#ppt_x"/>
                                          </p:val>
                                        </p:tav>
                                      </p:tavLst>
                                    </p:anim>
                                    <p:anim calcmode="lin" valueType="num">
                                      <p:cBhvr additive="base">
                                        <p:cTn id="52" dur="75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4750"/>
                            </p:stCondLst>
                            <p:childTnLst>
                              <p:par>
                                <p:cTn id="54" presetID="2" presetClass="entr" presetSubtype="2" decel="100000" fill="hold" grpId="0" nodeType="afterEffect" nodePh="1">
                                  <p:stCondLst>
                                    <p:cond delay="0"/>
                                  </p:stCondLst>
                                  <p:endCondLst>
                                    <p:cond evt="begin" delay="0">
                                      <p:tn val="54"/>
                                    </p:cond>
                                  </p:end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750" fill="hold"/>
                                        <p:tgtEl>
                                          <p:spTgt spid="22"/>
                                        </p:tgtEl>
                                        <p:attrNameLst>
                                          <p:attrName>ppt_x</p:attrName>
                                        </p:attrNameLst>
                                      </p:cBhvr>
                                      <p:tavLst>
                                        <p:tav tm="0">
                                          <p:val>
                                            <p:strVal val="1+#ppt_w/2"/>
                                          </p:val>
                                        </p:tav>
                                        <p:tav tm="100000">
                                          <p:val>
                                            <p:strVal val="#ppt_x"/>
                                          </p:val>
                                        </p:tav>
                                      </p:tavLst>
                                    </p:anim>
                                    <p:anim calcmode="lin" valueType="num">
                                      <p:cBhvr additive="base">
                                        <p:cTn id="57" dur="750" fill="hold"/>
                                        <p:tgtEl>
                                          <p:spTgt spid="22"/>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26">
                                            <p:bg/>
                                          </p:spTgt>
                                        </p:tgtEl>
                                        <p:attrNameLst>
                                          <p:attrName>style.visibility</p:attrName>
                                        </p:attrNameLst>
                                      </p:cBhvr>
                                      <p:to>
                                        <p:strVal val="visible"/>
                                      </p:to>
                                    </p:set>
                                    <p:anim calcmode="lin" valueType="num">
                                      <p:cBhvr additive="base">
                                        <p:cTn id="60" dur="750" fill="hold"/>
                                        <p:tgtEl>
                                          <p:spTgt spid="26">
                                            <p:bg/>
                                          </p:spTgt>
                                        </p:tgtEl>
                                        <p:attrNameLst>
                                          <p:attrName>ppt_x</p:attrName>
                                        </p:attrNameLst>
                                      </p:cBhvr>
                                      <p:tavLst>
                                        <p:tav tm="0">
                                          <p:val>
                                            <p:strVal val="0-#ppt_w/2"/>
                                          </p:val>
                                        </p:tav>
                                        <p:tav tm="100000">
                                          <p:val>
                                            <p:strVal val="#ppt_x"/>
                                          </p:val>
                                        </p:tav>
                                      </p:tavLst>
                                    </p:anim>
                                    <p:anim calcmode="lin" valueType="num">
                                      <p:cBhvr additive="base">
                                        <p:cTn id="61" dur="750" fill="hold"/>
                                        <p:tgtEl>
                                          <p:spTgt spid="26">
                                            <p:bg/>
                                          </p:spTgt>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50"/>
                                  </p:stCondLst>
                                  <p:childTnLst>
                                    <p:set>
                                      <p:cBhvr>
                                        <p:cTn id="63" dur="1" fill="hold">
                                          <p:stCondLst>
                                            <p:cond delay="0"/>
                                          </p:stCondLst>
                                        </p:cTn>
                                        <p:tgtEl>
                                          <p:spTgt spid="26">
                                            <p:txEl>
                                              <p:pRg st="0" end="0"/>
                                            </p:txEl>
                                          </p:spTgt>
                                        </p:tgtEl>
                                        <p:attrNameLst>
                                          <p:attrName>style.visibility</p:attrName>
                                        </p:attrNameLst>
                                      </p:cBhvr>
                                      <p:to>
                                        <p:strVal val="visible"/>
                                      </p:to>
                                    </p:set>
                                    <p:anim calcmode="lin" valueType="num">
                                      <p:cBhvr additive="base">
                                        <p:cTn id="64" dur="75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65" dur="750" fill="hold"/>
                                        <p:tgtEl>
                                          <p:spTgt spid="26">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500"/>
                                  </p:stCondLst>
                                  <p:childTnLst>
                                    <p:set>
                                      <p:cBhvr>
                                        <p:cTn id="67" dur="1" fill="hold">
                                          <p:stCondLst>
                                            <p:cond delay="0"/>
                                          </p:stCondLst>
                                        </p:cTn>
                                        <p:tgtEl>
                                          <p:spTgt spid="27">
                                            <p:txEl>
                                              <p:pRg st="0" end="0"/>
                                            </p:txEl>
                                          </p:spTgt>
                                        </p:tgtEl>
                                        <p:attrNameLst>
                                          <p:attrName>style.visibility</p:attrName>
                                        </p:attrNameLst>
                                      </p:cBhvr>
                                      <p:to>
                                        <p:strVal val="visible"/>
                                      </p:to>
                                    </p:set>
                                    <p:anim calcmode="lin" valueType="num">
                                      <p:cBhvr additive="base">
                                        <p:cTn id="68" dur="75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69" dur="75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animBg="1">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6" grpId="0"/>
      <p:bldP spid="20" grpId="0" build="p" animBg="1">
        <p:tmplLst>
          <p:tmpl>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1+#ppt_w/2"/>
                          </p:val>
                        </p:tav>
                        <p:tav tm="100000">
                          <p:val>
                            <p:strVal val="#ppt_x"/>
                          </p:val>
                        </p:tav>
                      </p:tavLst>
                    </p:anim>
                    <p:anim calcmode="lin" valueType="num">
                      <p:cBhvr additive="base">
                        <p:cTn dur="750" fill="hold"/>
                        <p:tgtEl>
                          <p:spTgt spid="20"/>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1+#ppt_w/2"/>
                          </p:val>
                        </p:tav>
                        <p:tav tm="100000">
                          <p:val>
                            <p:strVal val="#ppt_x"/>
                          </p:val>
                        </p:tav>
                      </p:tavLst>
                    </p:anim>
                    <p:anim calcmode="lin" valueType="num">
                      <p:cBhvr additive="base">
                        <p:cTn dur="75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1+#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p:bldP spid="26" grpId="0" build="p" animBg="1">
        <p:tmplLst>
          <p:tmpl>
            <p:tnLst>
              <p:par>
                <p:cTn presetID="2" presetClass="entr" presetSubtype="8"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fill="hold"/>
                        <p:tgtEl>
                          <p:spTgt spid="26"/>
                        </p:tgtEl>
                        <p:attrNameLst>
                          <p:attrName>ppt_x</p:attrName>
                        </p:attrNameLst>
                      </p:cBhvr>
                      <p:tavLst>
                        <p:tav tm="0">
                          <p:val>
                            <p:strVal val="0-#ppt_w/2"/>
                          </p:val>
                        </p:tav>
                        <p:tav tm="100000">
                          <p:val>
                            <p:strVal val="#ppt_x"/>
                          </p:val>
                        </p:tav>
                      </p:tavLst>
                    </p:anim>
                    <p:anim calcmode="lin" valueType="num">
                      <p:cBhvr additive="base">
                        <p:cTn dur="750" fill="hold"/>
                        <p:tgtEl>
                          <p:spTgt spid="26"/>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fill="hold"/>
                        <p:tgtEl>
                          <p:spTgt spid="26"/>
                        </p:tgtEl>
                        <p:attrNameLst>
                          <p:attrName>ppt_x</p:attrName>
                        </p:attrNameLst>
                      </p:cBhvr>
                      <p:tavLst>
                        <p:tav tm="0">
                          <p:val>
                            <p:strVal val="0-#ppt_w/2"/>
                          </p:val>
                        </p:tav>
                        <p:tav tm="100000">
                          <p:val>
                            <p:strVal val="#ppt_x"/>
                          </p:val>
                        </p:tav>
                      </p:tavLst>
                    </p:anim>
                    <p:anim calcmode="lin" valueType="num">
                      <p:cBhvr additive="base">
                        <p:cTn dur="75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0-#ppt_w/2"/>
                          </p:val>
                        </p:tav>
                        <p:tav tm="100000">
                          <p:val>
                            <p:strVal val="#ppt_x"/>
                          </p:val>
                        </p:tav>
                      </p:tavLst>
                    </p:anim>
                    <p:anim calcmode="lin" valueType="num">
                      <p:cBhvr additive="base">
                        <p:cTn dur="750" fill="hold"/>
                        <p:tgtEl>
                          <p:spTgt spid="27"/>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81" name="Picture Placeholder 80"/>
          <p:cNvSpPr>
            <a:spLocks noGrp="1"/>
          </p:cNvSpPr>
          <p:nvPr>
            <p:ph type="pic" sz="quarter" idx="14"/>
          </p:nvPr>
        </p:nvSpPr>
        <p:spPr>
          <a:xfrm>
            <a:off x="0" y="1"/>
            <a:ext cx="6686550" cy="3374373"/>
          </a:xfrm>
          <a:custGeom>
            <a:avLst/>
            <a:gdLst>
              <a:gd name="connsiteX0" fmla="*/ 5510214 w 13723937"/>
              <a:gd name="connsiteY0" fmla="*/ 890587 h 4584700"/>
              <a:gd name="connsiteX1" fmla="*/ 4788299 w 13723937"/>
              <a:gd name="connsiteY1" fmla="*/ 2312987 h 4584700"/>
              <a:gd name="connsiteX2" fmla="*/ 5510214 w 13723937"/>
              <a:gd name="connsiteY2" fmla="*/ 3735387 h 4584700"/>
              <a:gd name="connsiteX3" fmla="*/ 6232130 w 13723937"/>
              <a:gd name="connsiteY3" fmla="*/ 2312987 h 4584700"/>
              <a:gd name="connsiteX4" fmla="*/ 5510214 w 13723937"/>
              <a:gd name="connsiteY4" fmla="*/ 890587 h 4584700"/>
              <a:gd name="connsiteX5" fmla="*/ 8944769 w 13723937"/>
              <a:gd name="connsiteY5" fmla="*/ 41275 h 4584700"/>
              <a:gd name="connsiteX6" fmla="*/ 9971087 w 13723937"/>
              <a:gd name="connsiteY6" fmla="*/ 41275 h 4584700"/>
              <a:gd name="connsiteX7" fmla="*/ 9971087 w 13723937"/>
              <a:gd name="connsiteY7" fmla="*/ 4584700 h 4584700"/>
              <a:gd name="connsiteX8" fmla="*/ 8715640 w 13723937"/>
              <a:gd name="connsiteY8" fmla="*/ 4584700 h 4584700"/>
              <a:gd name="connsiteX9" fmla="*/ 8715640 w 13723937"/>
              <a:gd name="connsiteY9" fmla="*/ 1611842 h 4584700"/>
              <a:gd name="connsiteX10" fmla="*/ 8677804 w 13723937"/>
              <a:gd name="connsiteY10" fmla="*/ 1640681 h 4584700"/>
              <a:gd name="connsiteX11" fmla="*/ 8639969 w 13723937"/>
              <a:gd name="connsiteY11" fmla="*/ 1668198 h 4584700"/>
              <a:gd name="connsiteX12" fmla="*/ 8602133 w 13723937"/>
              <a:gd name="connsiteY12" fmla="*/ 1695450 h 4584700"/>
              <a:gd name="connsiteX13" fmla="*/ 8564827 w 13723937"/>
              <a:gd name="connsiteY13" fmla="*/ 1721644 h 4584700"/>
              <a:gd name="connsiteX14" fmla="*/ 8527256 w 13723937"/>
              <a:gd name="connsiteY14" fmla="*/ 1747309 h 4584700"/>
              <a:gd name="connsiteX15" fmla="*/ 8489950 w 13723937"/>
              <a:gd name="connsiteY15" fmla="*/ 1772444 h 4584700"/>
              <a:gd name="connsiteX16" fmla="*/ 8453173 w 13723937"/>
              <a:gd name="connsiteY16" fmla="*/ 1796786 h 4584700"/>
              <a:gd name="connsiteX17" fmla="*/ 8415867 w 13723937"/>
              <a:gd name="connsiteY17" fmla="*/ 1820334 h 4584700"/>
              <a:gd name="connsiteX18" fmla="*/ 8379090 w 13723937"/>
              <a:gd name="connsiteY18" fmla="*/ 1843352 h 4584700"/>
              <a:gd name="connsiteX19" fmla="*/ 8342577 w 13723937"/>
              <a:gd name="connsiteY19" fmla="*/ 1865577 h 4584700"/>
              <a:gd name="connsiteX20" fmla="*/ 8305800 w 13723937"/>
              <a:gd name="connsiteY20" fmla="*/ 1887009 h 4584700"/>
              <a:gd name="connsiteX21" fmla="*/ 8269552 w 13723937"/>
              <a:gd name="connsiteY21" fmla="*/ 1907646 h 4584700"/>
              <a:gd name="connsiteX22" fmla="*/ 8233304 w 13723937"/>
              <a:gd name="connsiteY22" fmla="*/ 1928019 h 4584700"/>
              <a:gd name="connsiteX23" fmla="*/ 8197321 w 13723937"/>
              <a:gd name="connsiteY23" fmla="*/ 1947598 h 4584700"/>
              <a:gd name="connsiteX24" fmla="*/ 8161338 w 13723937"/>
              <a:gd name="connsiteY24" fmla="*/ 1966384 h 4584700"/>
              <a:gd name="connsiteX25" fmla="*/ 8125354 w 13723937"/>
              <a:gd name="connsiteY25" fmla="*/ 1984111 h 4584700"/>
              <a:gd name="connsiteX26" fmla="*/ 8089371 w 13723937"/>
              <a:gd name="connsiteY26" fmla="*/ 2002102 h 4584700"/>
              <a:gd name="connsiteX27" fmla="*/ 8051800 w 13723937"/>
              <a:gd name="connsiteY27" fmla="*/ 2019565 h 4584700"/>
              <a:gd name="connsiteX28" fmla="*/ 8013436 w 13723937"/>
              <a:gd name="connsiteY28" fmla="*/ 2037292 h 4584700"/>
              <a:gd name="connsiteX29" fmla="*/ 7973748 w 13723937"/>
              <a:gd name="connsiteY29" fmla="*/ 2054490 h 4584700"/>
              <a:gd name="connsiteX30" fmla="*/ 7933002 w 13723937"/>
              <a:gd name="connsiteY30" fmla="*/ 2072217 h 4584700"/>
              <a:gd name="connsiteX31" fmla="*/ 7890933 w 13723937"/>
              <a:gd name="connsiteY31" fmla="*/ 2089150 h 4584700"/>
              <a:gd name="connsiteX32" fmla="*/ 7848071 w 13723937"/>
              <a:gd name="connsiteY32" fmla="*/ 2106613 h 4584700"/>
              <a:gd name="connsiteX33" fmla="*/ 7804150 w 13723937"/>
              <a:gd name="connsiteY33" fmla="*/ 2123546 h 4584700"/>
              <a:gd name="connsiteX34" fmla="*/ 7758642 w 13723937"/>
              <a:gd name="connsiteY34" fmla="*/ 2140744 h 4584700"/>
              <a:gd name="connsiteX35" fmla="*/ 7712340 w 13723937"/>
              <a:gd name="connsiteY35" fmla="*/ 2157677 h 4584700"/>
              <a:gd name="connsiteX36" fmla="*/ 7664715 w 13723937"/>
              <a:gd name="connsiteY36" fmla="*/ 2174346 h 4584700"/>
              <a:gd name="connsiteX37" fmla="*/ 7616296 w 13723937"/>
              <a:gd name="connsiteY37" fmla="*/ 2191279 h 4584700"/>
              <a:gd name="connsiteX38" fmla="*/ 7566554 w 13723937"/>
              <a:gd name="connsiteY38" fmla="*/ 2207683 h 4584700"/>
              <a:gd name="connsiteX39" fmla="*/ 7515490 w 13723937"/>
              <a:gd name="connsiteY39" fmla="*/ 2224088 h 4584700"/>
              <a:gd name="connsiteX40" fmla="*/ 7463631 w 13723937"/>
              <a:gd name="connsiteY40" fmla="*/ 2240492 h 4584700"/>
              <a:gd name="connsiteX41" fmla="*/ 7410450 w 13723937"/>
              <a:gd name="connsiteY41" fmla="*/ 2256631 h 4584700"/>
              <a:gd name="connsiteX42" fmla="*/ 7410450 w 13723937"/>
              <a:gd name="connsiteY42" fmla="*/ 1245923 h 4584700"/>
              <a:gd name="connsiteX43" fmla="*/ 7449609 w 13723937"/>
              <a:gd name="connsiteY43" fmla="*/ 1232694 h 4584700"/>
              <a:gd name="connsiteX44" fmla="*/ 7488502 w 13723937"/>
              <a:gd name="connsiteY44" fmla="*/ 1219729 h 4584700"/>
              <a:gd name="connsiteX45" fmla="*/ 7526867 w 13723937"/>
              <a:gd name="connsiteY45" fmla="*/ 1206500 h 4584700"/>
              <a:gd name="connsiteX46" fmla="*/ 7564438 w 13723937"/>
              <a:gd name="connsiteY46" fmla="*/ 1193006 h 4584700"/>
              <a:gd name="connsiteX47" fmla="*/ 7601744 w 13723937"/>
              <a:gd name="connsiteY47" fmla="*/ 1179513 h 4584700"/>
              <a:gd name="connsiteX48" fmla="*/ 7638256 w 13723937"/>
              <a:gd name="connsiteY48" fmla="*/ 1165754 h 4584700"/>
              <a:gd name="connsiteX49" fmla="*/ 7674504 w 13723937"/>
              <a:gd name="connsiteY49" fmla="*/ 1151731 h 4584700"/>
              <a:gd name="connsiteX50" fmla="*/ 7709694 w 13723937"/>
              <a:gd name="connsiteY50" fmla="*/ 1137709 h 4584700"/>
              <a:gd name="connsiteX51" fmla="*/ 7744619 w 13723937"/>
              <a:gd name="connsiteY51" fmla="*/ 1123421 h 4584700"/>
              <a:gd name="connsiteX52" fmla="*/ 7779015 w 13723937"/>
              <a:gd name="connsiteY52" fmla="*/ 1109134 h 4584700"/>
              <a:gd name="connsiteX53" fmla="*/ 7812881 w 13723937"/>
              <a:gd name="connsiteY53" fmla="*/ 1094581 h 4584700"/>
              <a:gd name="connsiteX54" fmla="*/ 7846483 w 13723937"/>
              <a:gd name="connsiteY54" fmla="*/ 1080030 h 4584700"/>
              <a:gd name="connsiteX55" fmla="*/ 7879027 w 13723937"/>
              <a:gd name="connsiteY55" fmla="*/ 1064948 h 4584700"/>
              <a:gd name="connsiteX56" fmla="*/ 7911042 w 13723937"/>
              <a:gd name="connsiteY56" fmla="*/ 1049867 h 4584700"/>
              <a:gd name="connsiteX57" fmla="*/ 7942792 w 13723937"/>
              <a:gd name="connsiteY57" fmla="*/ 1034786 h 4584700"/>
              <a:gd name="connsiteX58" fmla="*/ 7974013 w 13723937"/>
              <a:gd name="connsiteY58" fmla="*/ 1019440 h 4584700"/>
              <a:gd name="connsiteX59" fmla="*/ 8004440 w 13723937"/>
              <a:gd name="connsiteY59" fmla="*/ 1004094 h 4584700"/>
              <a:gd name="connsiteX60" fmla="*/ 8034073 w 13723937"/>
              <a:gd name="connsiteY60" fmla="*/ 988219 h 4584700"/>
              <a:gd name="connsiteX61" fmla="*/ 8063706 w 13723937"/>
              <a:gd name="connsiteY61" fmla="*/ 972608 h 4584700"/>
              <a:gd name="connsiteX62" fmla="*/ 8092546 w 13723937"/>
              <a:gd name="connsiteY62" fmla="*/ 956733 h 4584700"/>
              <a:gd name="connsiteX63" fmla="*/ 8120856 w 13723937"/>
              <a:gd name="connsiteY63" fmla="*/ 940594 h 4584700"/>
              <a:gd name="connsiteX64" fmla="*/ 8148373 w 13723937"/>
              <a:gd name="connsiteY64" fmla="*/ 924190 h 4584700"/>
              <a:gd name="connsiteX65" fmla="*/ 8175625 w 13723937"/>
              <a:gd name="connsiteY65" fmla="*/ 908050 h 4584700"/>
              <a:gd name="connsiteX66" fmla="*/ 8202348 w 13723937"/>
              <a:gd name="connsiteY66" fmla="*/ 891117 h 4584700"/>
              <a:gd name="connsiteX67" fmla="*/ 8228277 w 13723937"/>
              <a:gd name="connsiteY67" fmla="*/ 874448 h 4584700"/>
              <a:gd name="connsiteX68" fmla="*/ 8253942 w 13723937"/>
              <a:gd name="connsiteY68" fmla="*/ 857779 h 4584700"/>
              <a:gd name="connsiteX69" fmla="*/ 8278813 w 13723937"/>
              <a:gd name="connsiteY69" fmla="*/ 840317 h 4584700"/>
              <a:gd name="connsiteX70" fmla="*/ 8303419 w 13723937"/>
              <a:gd name="connsiteY70" fmla="*/ 823383 h 4584700"/>
              <a:gd name="connsiteX71" fmla="*/ 8327231 w 13723937"/>
              <a:gd name="connsiteY71" fmla="*/ 805921 h 4584700"/>
              <a:gd name="connsiteX72" fmla="*/ 8350250 w 13723937"/>
              <a:gd name="connsiteY72" fmla="*/ 788458 h 4584700"/>
              <a:gd name="connsiteX73" fmla="*/ 8373004 w 13723937"/>
              <a:gd name="connsiteY73" fmla="*/ 770467 h 4584700"/>
              <a:gd name="connsiteX74" fmla="*/ 8394965 w 13723937"/>
              <a:gd name="connsiteY74" fmla="*/ 752475 h 4584700"/>
              <a:gd name="connsiteX75" fmla="*/ 8416925 w 13723937"/>
              <a:gd name="connsiteY75" fmla="*/ 734483 h 4584700"/>
              <a:gd name="connsiteX76" fmla="*/ 8438621 w 13723937"/>
              <a:gd name="connsiteY76" fmla="*/ 716227 h 4584700"/>
              <a:gd name="connsiteX77" fmla="*/ 8459523 w 13723937"/>
              <a:gd name="connsiteY77" fmla="*/ 697442 h 4584700"/>
              <a:gd name="connsiteX78" fmla="*/ 8480690 w 13723937"/>
              <a:gd name="connsiteY78" fmla="*/ 678392 h 4584700"/>
              <a:gd name="connsiteX79" fmla="*/ 8501062 w 13723937"/>
              <a:gd name="connsiteY79" fmla="*/ 659077 h 4584700"/>
              <a:gd name="connsiteX80" fmla="*/ 8521435 w 13723937"/>
              <a:gd name="connsiteY80" fmla="*/ 639763 h 4584700"/>
              <a:gd name="connsiteX81" fmla="*/ 8541544 w 13723937"/>
              <a:gd name="connsiteY81" fmla="*/ 619919 h 4584700"/>
              <a:gd name="connsiteX82" fmla="*/ 8561387 w 13723937"/>
              <a:gd name="connsiteY82" fmla="*/ 600075 h 4584700"/>
              <a:gd name="connsiteX83" fmla="*/ 8580702 w 13723937"/>
              <a:gd name="connsiteY83" fmla="*/ 579702 h 4584700"/>
              <a:gd name="connsiteX84" fmla="*/ 8599752 w 13723937"/>
              <a:gd name="connsiteY84" fmla="*/ 559329 h 4584700"/>
              <a:gd name="connsiteX85" fmla="*/ 8618802 w 13723937"/>
              <a:gd name="connsiteY85" fmla="*/ 538427 h 4584700"/>
              <a:gd name="connsiteX86" fmla="*/ 8637323 w 13723937"/>
              <a:gd name="connsiteY86" fmla="*/ 517525 h 4584700"/>
              <a:gd name="connsiteX87" fmla="*/ 8655315 w 13723937"/>
              <a:gd name="connsiteY87" fmla="*/ 496094 h 4584700"/>
              <a:gd name="connsiteX88" fmla="*/ 8673306 w 13723937"/>
              <a:gd name="connsiteY88" fmla="*/ 474663 h 4584700"/>
              <a:gd name="connsiteX89" fmla="*/ 8691033 w 13723937"/>
              <a:gd name="connsiteY89" fmla="*/ 452702 h 4584700"/>
              <a:gd name="connsiteX90" fmla="*/ 8708231 w 13723937"/>
              <a:gd name="connsiteY90" fmla="*/ 430477 h 4584700"/>
              <a:gd name="connsiteX91" fmla="*/ 8725165 w 13723937"/>
              <a:gd name="connsiteY91" fmla="*/ 408252 h 4584700"/>
              <a:gd name="connsiteX92" fmla="*/ 8742098 w 13723937"/>
              <a:gd name="connsiteY92" fmla="*/ 385498 h 4584700"/>
              <a:gd name="connsiteX93" fmla="*/ 8758237 w 13723937"/>
              <a:gd name="connsiteY93" fmla="*/ 362744 h 4584700"/>
              <a:gd name="connsiteX94" fmla="*/ 8774377 w 13723937"/>
              <a:gd name="connsiteY94" fmla="*/ 339461 h 4584700"/>
              <a:gd name="connsiteX95" fmla="*/ 8790252 w 13723937"/>
              <a:gd name="connsiteY95" fmla="*/ 316177 h 4584700"/>
              <a:gd name="connsiteX96" fmla="*/ 8806127 w 13723937"/>
              <a:gd name="connsiteY96" fmla="*/ 292365 h 4584700"/>
              <a:gd name="connsiteX97" fmla="*/ 8820944 w 13723937"/>
              <a:gd name="connsiteY97" fmla="*/ 268552 h 4584700"/>
              <a:gd name="connsiteX98" fmla="*/ 8836025 w 13723937"/>
              <a:gd name="connsiteY98" fmla="*/ 244211 h 4584700"/>
              <a:gd name="connsiteX99" fmla="*/ 8850577 w 13723937"/>
              <a:gd name="connsiteY99" fmla="*/ 219869 h 4584700"/>
              <a:gd name="connsiteX100" fmla="*/ 8865129 w 13723937"/>
              <a:gd name="connsiteY100" fmla="*/ 195263 h 4584700"/>
              <a:gd name="connsiteX101" fmla="*/ 8879152 w 13723937"/>
              <a:gd name="connsiteY101" fmla="*/ 170127 h 4584700"/>
              <a:gd name="connsiteX102" fmla="*/ 8892646 w 13723937"/>
              <a:gd name="connsiteY102" fmla="*/ 144992 h 4584700"/>
              <a:gd name="connsiteX103" fmla="*/ 8906404 w 13723937"/>
              <a:gd name="connsiteY103" fmla="*/ 119327 h 4584700"/>
              <a:gd name="connsiteX104" fmla="*/ 8919369 w 13723937"/>
              <a:gd name="connsiteY104" fmla="*/ 93398 h 4584700"/>
              <a:gd name="connsiteX105" fmla="*/ 8932069 w 13723937"/>
              <a:gd name="connsiteY105" fmla="*/ 67734 h 4584700"/>
              <a:gd name="connsiteX106" fmla="*/ 10101262 w 13723937"/>
              <a:gd name="connsiteY106" fmla="*/ 41275 h 4584700"/>
              <a:gd name="connsiteX107" fmla="*/ 13723937 w 13723937"/>
              <a:gd name="connsiteY107" fmla="*/ 41275 h 4584700"/>
              <a:gd name="connsiteX108" fmla="*/ 13723937 w 13723937"/>
              <a:gd name="connsiteY108" fmla="*/ 885896 h 4584700"/>
              <a:gd name="connsiteX109" fmla="*/ 13694568 w 13723937"/>
              <a:gd name="connsiteY109" fmla="*/ 912599 h 4584700"/>
              <a:gd name="connsiteX110" fmla="*/ 13665729 w 13723937"/>
              <a:gd name="connsiteY110" fmla="*/ 940103 h 4584700"/>
              <a:gd name="connsiteX111" fmla="*/ 13636889 w 13723937"/>
              <a:gd name="connsiteY111" fmla="*/ 967073 h 4584700"/>
              <a:gd name="connsiteX112" fmla="*/ 13608314 w 13723937"/>
              <a:gd name="connsiteY112" fmla="*/ 994310 h 4584700"/>
              <a:gd name="connsiteX113" fmla="*/ 13580268 w 13723937"/>
              <a:gd name="connsiteY113" fmla="*/ 1021815 h 4584700"/>
              <a:gd name="connsiteX114" fmla="*/ 13552223 w 13723937"/>
              <a:gd name="connsiteY114" fmla="*/ 1049586 h 4584700"/>
              <a:gd name="connsiteX115" fmla="*/ 13524706 w 13723937"/>
              <a:gd name="connsiteY115" fmla="*/ 1077090 h 4584700"/>
              <a:gd name="connsiteX116" fmla="*/ 13497718 w 13723937"/>
              <a:gd name="connsiteY116" fmla="*/ 1104861 h 4584700"/>
              <a:gd name="connsiteX117" fmla="*/ 13470466 w 13723937"/>
              <a:gd name="connsiteY117" fmla="*/ 1133167 h 4584700"/>
              <a:gd name="connsiteX118" fmla="*/ 13443743 w 13723937"/>
              <a:gd name="connsiteY118" fmla="*/ 1161205 h 4584700"/>
              <a:gd name="connsiteX119" fmla="*/ 13417549 w 13723937"/>
              <a:gd name="connsiteY119" fmla="*/ 1189510 h 4584700"/>
              <a:gd name="connsiteX120" fmla="*/ 13391620 w 13723937"/>
              <a:gd name="connsiteY120" fmla="*/ 1218083 h 4584700"/>
              <a:gd name="connsiteX121" fmla="*/ 13365956 w 13723937"/>
              <a:gd name="connsiteY121" fmla="*/ 1246388 h 4584700"/>
              <a:gd name="connsiteX122" fmla="*/ 13340291 w 13723937"/>
              <a:gd name="connsiteY122" fmla="*/ 1275494 h 4584700"/>
              <a:gd name="connsiteX123" fmla="*/ 13315156 w 13723937"/>
              <a:gd name="connsiteY123" fmla="*/ 1304067 h 4584700"/>
              <a:gd name="connsiteX124" fmla="*/ 13290285 w 13723937"/>
              <a:gd name="connsiteY124" fmla="*/ 1333173 h 4584700"/>
              <a:gd name="connsiteX125" fmla="*/ 13265943 w 13723937"/>
              <a:gd name="connsiteY125" fmla="*/ 1362280 h 4584700"/>
              <a:gd name="connsiteX126" fmla="*/ 13241866 w 13723937"/>
              <a:gd name="connsiteY126" fmla="*/ 1391653 h 4584700"/>
              <a:gd name="connsiteX127" fmla="*/ 13217789 w 13723937"/>
              <a:gd name="connsiteY127" fmla="*/ 1421294 h 4584700"/>
              <a:gd name="connsiteX128" fmla="*/ 13193977 w 13723937"/>
              <a:gd name="connsiteY128" fmla="*/ 1450667 h 4584700"/>
              <a:gd name="connsiteX129" fmla="*/ 13170958 w 13723937"/>
              <a:gd name="connsiteY129" fmla="*/ 1480308 h 4584700"/>
              <a:gd name="connsiteX130" fmla="*/ 13147675 w 13723937"/>
              <a:gd name="connsiteY130" fmla="*/ 1510215 h 4584700"/>
              <a:gd name="connsiteX131" fmla="*/ 13125185 w 13723937"/>
              <a:gd name="connsiteY131" fmla="*/ 1540123 h 4584700"/>
              <a:gd name="connsiteX132" fmla="*/ 13102695 w 13723937"/>
              <a:gd name="connsiteY132" fmla="*/ 1570297 h 4584700"/>
              <a:gd name="connsiteX133" fmla="*/ 13080470 w 13723937"/>
              <a:gd name="connsiteY133" fmla="*/ 1600739 h 4584700"/>
              <a:gd name="connsiteX134" fmla="*/ 13058775 w 13723937"/>
              <a:gd name="connsiteY134" fmla="*/ 1631180 h 4584700"/>
              <a:gd name="connsiteX135" fmla="*/ 13037343 w 13723937"/>
              <a:gd name="connsiteY135" fmla="*/ 1661355 h 4584700"/>
              <a:gd name="connsiteX136" fmla="*/ 13015912 w 13723937"/>
              <a:gd name="connsiteY136" fmla="*/ 1692331 h 4584700"/>
              <a:gd name="connsiteX137" fmla="*/ 12995010 w 13723937"/>
              <a:gd name="connsiteY137" fmla="*/ 1723039 h 4584700"/>
              <a:gd name="connsiteX138" fmla="*/ 12974373 w 13723937"/>
              <a:gd name="connsiteY138" fmla="*/ 1754015 h 4584700"/>
              <a:gd name="connsiteX139" fmla="*/ 12953999 w 13723937"/>
              <a:gd name="connsiteY139" fmla="*/ 1785257 h 4584700"/>
              <a:gd name="connsiteX140" fmla="*/ 12934156 w 13723937"/>
              <a:gd name="connsiteY140" fmla="*/ 1816500 h 4584700"/>
              <a:gd name="connsiteX141" fmla="*/ 12910343 w 13723937"/>
              <a:gd name="connsiteY141" fmla="*/ 1854686 h 4584700"/>
              <a:gd name="connsiteX142" fmla="*/ 12886795 w 13723937"/>
              <a:gd name="connsiteY142" fmla="*/ 1893138 h 4584700"/>
              <a:gd name="connsiteX143" fmla="*/ 12863777 w 13723937"/>
              <a:gd name="connsiteY143" fmla="*/ 1931858 h 4584700"/>
              <a:gd name="connsiteX144" fmla="*/ 12840758 w 13723937"/>
              <a:gd name="connsiteY144" fmla="*/ 1970844 h 4584700"/>
              <a:gd name="connsiteX145" fmla="*/ 12818268 w 13723937"/>
              <a:gd name="connsiteY145" fmla="*/ 2010098 h 4584700"/>
              <a:gd name="connsiteX146" fmla="*/ 12796043 w 13723937"/>
              <a:gd name="connsiteY146" fmla="*/ 2049619 h 4584700"/>
              <a:gd name="connsiteX147" fmla="*/ 12774083 w 13723937"/>
              <a:gd name="connsiteY147" fmla="*/ 2089139 h 4584700"/>
              <a:gd name="connsiteX148" fmla="*/ 12752651 w 13723937"/>
              <a:gd name="connsiteY148" fmla="*/ 2129194 h 4584700"/>
              <a:gd name="connsiteX149" fmla="*/ 12731220 w 13723937"/>
              <a:gd name="connsiteY149" fmla="*/ 2169516 h 4584700"/>
              <a:gd name="connsiteX150" fmla="*/ 12710318 w 13723937"/>
              <a:gd name="connsiteY150" fmla="*/ 2210104 h 4584700"/>
              <a:gd name="connsiteX151" fmla="*/ 12689681 w 13723937"/>
              <a:gd name="connsiteY151" fmla="*/ 2250960 h 4584700"/>
              <a:gd name="connsiteX152" fmla="*/ 12669308 w 13723937"/>
              <a:gd name="connsiteY152" fmla="*/ 2292083 h 4584700"/>
              <a:gd name="connsiteX153" fmla="*/ 12649464 w 13723937"/>
              <a:gd name="connsiteY153" fmla="*/ 2333473 h 4584700"/>
              <a:gd name="connsiteX154" fmla="*/ 12629620 w 13723937"/>
              <a:gd name="connsiteY154" fmla="*/ 2374863 h 4584700"/>
              <a:gd name="connsiteX155" fmla="*/ 12610041 w 13723937"/>
              <a:gd name="connsiteY155" fmla="*/ 2416787 h 4584700"/>
              <a:gd name="connsiteX156" fmla="*/ 12590991 w 13723937"/>
              <a:gd name="connsiteY156" fmla="*/ 2458978 h 4584700"/>
              <a:gd name="connsiteX157" fmla="*/ 12572470 w 13723937"/>
              <a:gd name="connsiteY157" fmla="*/ 2501436 h 4584700"/>
              <a:gd name="connsiteX158" fmla="*/ 12553949 w 13723937"/>
              <a:gd name="connsiteY158" fmla="*/ 2544161 h 4584700"/>
              <a:gd name="connsiteX159" fmla="*/ 12535693 w 13723937"/>
              <a:gd name="connsiteY159" fmla="*/ 2586886 h 4584700"/>
              <a:gd name="connsiteX160" fmla="*/ 12517966 w 13723937"/>
              <a:gd name="connsiteY160" fmla="*/ 2630412 h 4584700"/>
              <a:gd name="connsiteX161" fmla="*/ 12500504 w 13723937"/>
              <a:gd name="connsiteY161" fmla="*/ 2673938 h 4584700"/>
              <a:gd name="connsiteX162" fmla="*/ 12483041 w 13723937"/>
              <a:gd name="connsiteY162" fmla="*/ 2717464 h 4584700"/>
              <a:gd name="connsiteX163" fmla="*/ 12466373 w 13723937"/>
              <a:gd name="connsiteY163" fmla="*/ 2761791 h 4584700"/>
              <a:gd name="connsiteX164" fmla="*/ 12449704 w 13723937"/>
              <a:gd name="connsiteY164" fmla="*/ 2806119 h 4584700"/>
              <a:gd name="connsiteX165" fmla="*/ 12433299 w 13723937"/>
              <a:gd name="connsiteY165" fmla="*/ 2850713 h 4584700"/>
              <a:gd name="connsiteX166" fmla="*/ 12417425 w 13723937"/>
              <a:gd name="connsiteY166" fmla="*/ 2895574 h 4584700"/>
              <a:gd name="connsiteX167" fmla="*/ 12401814 w 13723937"/>
              <a:gd name="connsiteY167" fmla="*/ 2940702 h 4584700"/>
              <a:gd name="connsiteX168" fmla="*/ 12386468 w 13723937"/>
              <a:gd name="connsiteY168" fmla="*/ 2985831 h 4584700"/>
              <a:gd name="connsiteX169" fmla="*/ 12371387 w 13723937"/>
              <a:gd name="connsiteY169" fmla="*/ 3031760 h 4584700"/>
              <a:gd name="connsiteX170" fmla="*/ 12356570 w 13723937"/>
              <a:gd name="connsiteY170" fmla="*/ 3077690 h 4584700"/>
              <a:gd name="connsiteX171" fmla="*/ 12342547 w 13723937"/>
              <a:gd name="connsiteY171" fmla="*/ 3124153 h 4584700"/>
              <a:gd name="connsiteX172" fmla="*/ 12328260 w 13723937"/>
              <a:gd name="connsiteY172" fmla="*/ 3170617 h 4584700"/>
              <a:gd name="connsiteX173" fmla="*/ 12317412 w 13723937"/>
              <a:gd name="connsiteY173" fmla="*/ 3207200 h 4584700"/>
              <a:gd name="connsiteX174" fmla="*/ 12306564 w 13723937"/>
              <a:gd name="connsiteY174" fmla="*/ 3244050 h 4584700"/>
              <a:gd name="connsiteX175" fmla="*/ 12296245 w 13723937"/>
              <a:gd name="connsiteY175" fmla="*/ 3281168 h 4584700"/>
              <a:gd name="connsiteX176" fmla="*/ 12285927 w 13723937"/>
              <a:gd name="connsiteY176" fmla="*/ 3318819 h 4584700"/>
              <a:gd name="connsiteX177" fmla="*/ 12275873 w 13723937"/>
              <a:gd name="connsiteY177" fmla="*/ 3357004 h 4584700"/>
              <a:gd name="connsiteX178" fmla="*/ 12265818 w 13723937"/>
              <a:gd name="connsiteY178" fmla="*/ 3395724 h 4584700"/>
              <a:gd name="connsiteX179" fmla="*/ 12256293 w 13723937"/>
              <a:gd name="connsiteY179" fmla="*/ 3434444 h 4584700"/>
              <a:gd name="connsiteX180" fmla="*/ 12246768 w 13723937"/>
              <a:gd name="connsiteY180" fmla="*/ 3473964 h 4584700"/>
              <a:gd name="connsiteX181" fmla="*/ 12237508 w 13723937"/>
              <a:gd name="connsiteY181" fmla="*/ 3513752 h 4584700"/>
              <a:gd name="connsiteX182" fmla="*/ 12228777 w 13723937"/>
              <a:gd name="connsiteY182" fmla="*/ 3554074 h 4584700"/>
              <a:gd name="connsiteX183" fmla="*/ 12220045 w 13723937"/>
              <a:gd name="connsiteY183" fmla="*/ 3594662 h 4584700"/>
              <a:gd name="connsiteX184" fmla="*/ 12211579 w 13723937"/>
              <a:gd name="connsiteY184" fmla="*/ 3635785 h 4584700"/>
              <a:gd name="connsiteX185" fmla="*/ 12203377 w 13723937"/>
              <a:gd name="connsiteY185" fmla="*/ 3677175 h 4584700"/>
              <a:gd name="connsiteX186" fmla="*/ 12195439 w 13723937"/>
              <a:gd name="connsiteY186" fmla="*/ 3719099 h 4584700"/>
              <a:gd name="connsiteX187" fmla="*/ 12187502 w 13723937"/>
              <a:gd name="connsiteY187" fmla="*/ 3761290 h 4584700"/>
              <a:gd name="connsiteX188" fmla="*/ 12180093 w 13723937"/>
              <a:gd name="connsiteY188" fmla="*/ 3804015 h 4584700"/>
              <a:gd name="connsiteX189" fmla="*/ 12172685 w 13723937"/>
              <a:gd name="connsiteY189" fmla="*/ 3847007 h 4584700"/>
              <a:gd name="connsiteX190" fmla="*/ 12165541 w 13723937"/>
              <a:gd name="connsiteY190" fmla="*/ 3890533 h 4584700"/>
              <a:gd name="connsiteX191" fmla="*/ 12158927 w 13723937"/>
              <a:gd name="connsiteY191" fmla="*/ 3934593 h 4584700"/>
              <a:gd name="connsiteX192" fmla="*/ 12152047 w 13723937"/>
              <a:gd name="connsiteY192" fmla="*/ 3978921 h 4584700"/>
              <a:gd name="connsiteX193" fmla="*/ 12145697 w 13723937"/>
              <a:gd name="connsiteY193" fmla="*/ 4023782 h 4584700"/>
              <a:gd name="connsiteX194" fmla="*/ 12139612 w 13723937"/>
              <a:gd name="connsiteY194" fmla="*/ 4068643 h 4584700"/>
              <a:gd name="connsiteX195" fmla="*/ 12133791 w 13723937"/>
              <a:gd name="connsiteY195" fmla="*/ 4114573 h 4584700"/>
              <a:gd name="connsiteX196" fmla="*/ 12127970 w 13723937"/>
              <a:gd name="connsiteY196" fmla="*/ 4160502 h 4584700"/>
              <a:gd name="connsiteX197" fmla="*/ 12122414 w 13723937"/>
              <a:gd name="connsiteY197" fmla="*/ 4206966 h 4584700"/>
              <a:gd name="connsiteX198" fmla="*/ 12117387 w 13723937"/>
              <a:gd name="connsiteY198" fmla="*/ 4253696 h 4584700"/>
              <a:gd name="connsiteX199" fmla="*/ 12112360 w 13723937"/>
              <a:gd name="connsiteY199" fmla="*/ 4300961 h 4584700"/>
              <a:gd name="connsiteX200" fmla="*/ 12107333 w 13723937"/>
              <a:gd name="connsiteY200" fmla="*/ 4348759 h 4584700"/>
              <a:gd name="connsiteX201" fmla="*/ 12102835 w 13723937"/>
              <a:gd name="connsiteY201" fmla="*/ 4396825 h 4584700"/>
              <a:gd name="connsiteX202" fmla="*/ 12098337 w 13723937"/>
              <a:gd name="connsiteY202" fmla="*/ 4445158 h 4584700"/>
              <a:gd name="connsiteX203" fmla="*/ 12094104 w 13723937"/>
              <a:gd name="connsiteY203" fmla="*/ 4494291 h 4584700"/>
              <a:gd name="connsiteX204" fmla="*/ 12090135 w 13723937"/>
              <a:gd name="connsiteY204" fmla="*/ 4543425 h 4584700"/>
              <a:gd name="connsiteX205" fmla="*/ 10855854 w 13723937"/>
              <a:gd name="connsiteY205" fmla="*/ 4543425 h 4584700"/>
              <a:gd name="connsiteX206" fmla="*/ 10864849 w 13723937"/>
              <a:gd name="connsiteY206" fmla="*/ 4474798 h 4584700"/>
              <a:gd name="connsiteX207" fmla="*/ 10874639 w 13723937"/>
              <a:gd name="connsiteY207" fmla="*/ 4406972 h 4584700"/>
              <a:gd name="connsiteX208" fmla="*/ 10884693 w 13723937"/>
              <a:gd name="connsiteY208" fmla="*/ 4339947 h 4584700"/>
              <a:gd name="connsiteX209" fmla="*/ 10894747 w 13723937"/>
              <a:gd name="connsiteY209" fmla="*/ 4273456 h 4584700"/>
              <a:gd name="connsiteX210" fmla="*/ 10905331 w 13723937"/>
              <a:gd name="connsiteY210" fmla="*/ 4207767 h 4584700"/>
              <a:gd name="connsiteX211" fmla="*/ 10916708 w 13723937"/>
              <a:gd name="connsiteY211" fmla="*/ 4142611 h 4584700"/>
              <a:gd name="connsiteX212" fmla="*/ 10927820 w 13723937"/>
              <a:gd name="connsiteY212" fmla="*/ 4078256 h 4584700"/>
              <a:gd name="connsiteX213" fmla="*/ 10939197 w 13723937"/>
              <a:gd name="connsiteY213" fmla="*/ 4014703 h 4584700"/>
              <a:gd name="connsiteX214" fmla="*/ 10951104 w 13723937"/>
              <a:gd name="connsiteY214" fmla="*/ 3951683 h 4584700"/>
              <a:gd name="connsiteX215" fmla="*/ 10963539 w 13723937"/>
              <a:gd name="connsiteY215" fmla="*/ 3889465 h 4584700"/>
              <a:gd name="connsiteX216" fmla="*/ 10975975 w 13723937"/>
              <a:gd name="connsiteY216" fmla="*/ 3827781 h 4584700"/>
              <a:gd name="connsiteX217" fmla="*/ 10988939 w 13723937"/>
              <a:gd name="connsiteY217" fmla="*/ 3766898 h 4584700"/>
              <a:gd name="connsiteX218" fmla="*/ 11002168 w 13723937"/>
              <a:gd name="connsiteY218" fmla="*/ 3706549 h 4584700"/>
              <a:gd name="connsiteX219" fmla="*/ 11015662 w 13723937"/>
              <a:gd name="connsiteY219" fmla="*/ 3647268 h 4584700"/>
              <a:gd name="connsiteX220" fmla="*/ 11029685 w 13723937"/>
              <a:gd name="connsiteY220" fmla="*/ 3588521 h 4584700"/>
              <a:gd name="connsiteX221" fmla="*/ 11043443 w 13723937"/>
              <a:gd name="connsiteY221" fmla="*/ 3530041 h 4584700"/>
              <a:gd name="connsiteX222" fmla="*/ 11057995 w 13723937"/>
              <a:gd name="connsiteY222" fmla="*/ 3472629 h 4584700"/>
              <a:gd name="connsiteX223" fmla="*/ 11073077 w 13723937"/>
              <a:gd name="connsiteY223" fmla="*/ 3416285 h 4584700"/>
              <a:gd name="connsiteX224" fmla="*/ 11088158 w 13723937"/>
              <a:gd name="connsiteY224" fmla="*/ 3360209 h 4584700"/>
              <a:gd name="connsiteX225" fmla="*/ 11103504 w 13723937"/>
              <a:gd name="connsiteY225" fmla="*/ 3304666 h 4584700"/>
              <a:gd name="connsiteX226" fmla="*/ 11119379 w 13723937"/>
              <a:gd name="connsiteY226" fmla="*/ 3250192 h 4584700"/>
              <a:gd name="connsiteX227" fmla="*/ 11135518 w 13723937"/>
              <a:gd name="connsiteY227" fmla="*/ 3196252 h 4584700"/>
              <a:gd name="connsiteX228" fmla="*/ 11152187 w 13723937"/>
              <a:gd name="connsiteY228" fmla="*/ 3142845 h 4584700"/>
              <a:gd name="connsiteX229" fmla="*/ 11168856 w 13723937"/>
              <a:gd name="connsiteY229" fmla="*/ 3090240 h 4584700"/>
              <a:gd name="connsiteX230" fmla="*/ 11186054 w 13723937"/>
              <a:gd name="connsiteY230" fmla="*/ 3038703 h 4584700"/>
              <a:gd name="connsiteX231" fmla="*/ 11203516 w 13723937"/>
              <a:gd name="connsiteY231" fmla="*/ 2987433 h 4584700"/>
              <a:gd name="connsiteX232" fmla="*/ 11221243 w 13723937"/>
              <a:gd name="connsiteY232" fmla="*/ 2936697 h 4584700"/>
              <a:gd name="connsiteX233" fmla="*/ 11239499 w 13723937"/>
              <a:gd name="connsiteY233" fmla="*/ 2887029 h 4584700"/>
              <a:gd name="connsiteX234" fmla="*/ 11257756 w 13723937"/>
              <a:gd name="connsiteY234" fmla="*/ 2837895 h 4584700"/>
              <a:gd name="connsiteX235" fmla="*/ 11276541 w 13723937"/>
              <a:gd name="connsiteY235" fmla="*/ 2789563 h 4584700"/>
              <a:gd name="connsiteX236" fmla="*/ 11295591 w 13723937"/>
              <a:gd name="connsiteY236" fmla="*/ 2741764 h 4584700"/>
              <a:gd name="connsiteX237" fmla="*/ 11315170 w 13723937"/>
              <a:gd name="connsiteY237" fmla="*/ 2694766 h 4584700"/>
              <a:gd name="connsiteX238" fmla="*/ 11334749 w 13723937"/>
              <a:gd name="connsiteY238" fmla="*/ 2648036 h 4584700"/>
              <a:gd name="connsiteX239" fmla="*/ 11355387 w 13723937"/>
              <a:gd name="connsiteY239" fmla="*/ 2601038 h 4584700"/>
              <a:gd name="connsiteX240" fmla="*/ 11377083 w 13723937"/>
              <a:gd name="connsiteY240" fmla="*/ 2553774 h 4584700"/>
              <a:gd name="connsiteX241" fmla="*/ 11399043 w 13723937"/>
              <a:gd name="connsiteY241" fmla="*/ 2506509 h 4584700"/>
              <a:gd name="connsiteX242" fmla="*/ 11421797 w 13723937"/>
              <a:gd name="connsiteY242" fmla="*/ 2458978 h 4584700"/>
              <a:gd name="connsiteX243" fmla="*/ 11445345 w 13723937"/>
              <a:gd name="connsiteY243" fmla="*/ 2411179 h 4584700"/>
              <a:gd name="connsiteX244" fmla="*/ 11469687 w 13723937"/>
              <a:gd name="connsiteY244" fmla="*/ 2363380 h 4584700"/>
              <a:gd name="connsiteX245" fmla="*/ 11494558 w 13723937"/>
              <a:gd name="connsiteY245" fmla="*/ 2314781 h 4584700"/>
              <a:gd name="connsiteX246" fmla="*/ 11520222 w 13723937"/>
              <a:gd name="connsiteY246" fmla="*/ 2266448 h 4584700"/>
              <a:gd name="connsiteX247" fmla="*/ 11546416 w 13723937"/>
              <a:gd name="connsiteY247" fmla="*/ 2218115 h 4584700"/>
              <a:gd name="connsiteX248" fmla="*/ 11573404 w 13723937"/>
              <a:gd name="connsiteY248" fmla="*/ 2168982 h 4584700"/>
              <a:gd name="connsiteX249" fmla="*/ 11601449 w 13723937"/>
              <a:gd name="connsiteY249" fmla="*/ 2120115 h 4584700"/>
              <a:gd name="connsiteX250" fmla="*/ 11629760 w 13723937"/>
              <a:gd name="connsiteY250" fmla="*/ 2070981 h 4584700"/>
              <a:gd name="connsiteX251" fmla="*/ 11659129 w 13723937"/>
              <a:gd name="connsiteY251" fmla="*/ 2021580 h 4584700"/>
              <a:gd name="connsiteX252" fmla="*/ 11689027 w 13723937"/>
              <a:gd name="connsiteY252" fmla="*/ 1971912 h 4584700"/>
              <a:gd name="connsiteX253" fmla="*/ 11719718 w 13723937"/>
              <a:gd name="connsiteY253" fmla="*/ 1921978 h 4584700"/>
              <a:gd name="connsiteX254" fmla="*/ 11750939 w 13723937"/>
              <a:gd name="connsiteY254" fmla="*/ 1872310 h 4584700"/>
              <a:gd name="connsiteX255" fmla="*/ 11782954 w 13723937"/>
              <a:gd name="connsiteY255" fmla="*/ 1821841 h 4584700"/>
              <a:gd name="connsiteX256" fmla="*/ 11815762 w 13723937"/>
              <a:gd name="connsiteY256" fmla="*/ 1771639 h 4584700"/>
              <a:gd name="connsiteX257" fmla="*/ 11849099 w 13723937"/>
              <a:gd name="connsiteY257" fmla="*/ 1720903 h 4584700"/>
              <a:gd name="connsiteX258" fmla="*/ 11883495 w 13723937"/>
              <a:gd name="connsiteY258" fmla="*/ 1669900 h 4584700"/>
              <a:gd name="connsiteX259" fmla="*/ 11918420 w 13723937"/>
              <a:gd name="connsiteY259" fmla="*/ 1618897 h 4584700"/>
              <a:gd name="connsiteX260" fmla="*/ 11953875 w 13723937"/>
              <a:gd name="connsiteY260" fmla="*/ 1567894 h 4584700"/>
              <a:gd name="connsiteX261" fmla="*/ 11990387 w 13723937"/>
              <a:gd name="connsiteY261" fmla="*/ 1516357 h 4584700"/>
              <a:gd name="connsiteX262" fmla="*/ 12027164 w 13723937"/>
              <a:gd name="connsiteY262" fmla="*/ 1464820 h 4584700"/>
              <a:gd name="connsiteX263" fmla="*/ 12064999 w 13723937"/>
              <a:gd name="connsiteY263" fmla="*/ 1413016 h 4584700"/>
              <a:gd name="connsiteX264" fmla="*/ 12103629 w 13723937"/>
              <a:gd name="connsiteY264" fmla="*/ 1360945 h 4584700"/>
              <a:gd name="connsiteX265" fmla="*/ 12142787 w 13723937"/>
              <a:gd name="connsiteY265" fmla="*/ 1308606 h 4584700"/>
              <a:gd name="connsiteX266" fmla="*/ 12182475 w 13723937"/>
              <a:gd name="connsiteY266" fmla="*/ 1256268 h 4584700"/>
              <a:gd name="connsiteX267" fmla="*/ 12222956 w 13723937"/>
              <a:gd name="connsiteY267" fmla="*/ 1203663 h 4584700"/>
              <a:gd name="connsiteX268" fmla="*/ 12264231 w 13723937"/>
              <a:gd name="connsiteY268" fmla="*/ 1150791 h 4584700"/>
              <a:gd name="connsiteX269" fmla="*/ 12306564 w 13723937"/>
              <a:gd name="connsiteY269" fmla="*/ 1097652 h 4584700"/>
              <a:gd name="connsiteX270" fmla="*/ 10101262 w 13723937"/>
              <a:gd name="connsiteY270" fmla="*/ 1097652 h 4584700"/>
              <a:gd name="connsiteX271" fmla="*/ 1893094 w 13723937"/>
              <a:gd name="connsiteY271" fmla="*/ 41275 h 4584700"/>
              <a:gd name="connsiteX272" fmla="*/ 1934104 w 13723937"/>
              <a:gd name="connsiteY272" fmla="*/ 41540 h 4584700"/>
              <a:gd name="connsiteX273" fmla="*/ 1974056 w 13723937"/>
              <a:gd name="connsiteY273" fmla="*/ 41804 h 4584700"/>
              <a:gd name="connsiteX274" fmla="*/ 2013479 w 13723937"/>
              <a:gd name="connsiteY274" fmla="*/ 42598 h 4584700"/>
              <a:gd name="connsiteX275" fmla="*/ 2052373 w 13723937"/>
              <a:gd name="connsiteY275" fmla="*/ 43656 h 4584700"/>
              <a:gd name="connsiteX276" fmla="*/ 2090738 w 13723937"/>
              <a:gd name="connsiteY276" fmla="*/ 44979 h 4584700"/>
              <a:gd name="connsiteX277" fmla="*/ 2128838 w 13723937"/>
              <a:gd name="connsiteY277" fmla="*/ 46567 h 4584700"/>
              <a:gd name="connsiteX278" fmla="*/ 2165879 w 13723937"/>
              <a:gd name="connsiteY278" fmla="*/ 48419 h 4584700"/>
              <a:gd name="connsiteX279" fmla="*/ 2202656 w 13723937"/>
              <a:gd name="connsiteY279" fmla="*/ 50536 h 4584700"/>
              <a:gd name="connsiteX280" fmla="*/ 2238640 w 13723937"/>
              <a:gd name="connsiteY280" fmla="*/ 53181 h 4584700"/>
              <a:gd name="connsiteX281" fmla="*/ 2274094 w 13723937"/>
              <a:gd name="connsiteY281" fmla="*/ 56092 h 4584700"/>
              <a:gd name="connsiteX282" fmla="*/ 2309019 w 13723937"/>
              <a:gd name="connsiteY282" fmla="*/ 59002 h 4584700"/>
              <a:gd name="connsiteX283" fmla="*/ 2343415 w 13723937"/>
              <a:gd name="connsiteY283" fmla="*/ 62177 h 4584700"/>
              <a:gd name="connsiteX284" fmla="*/ 2377281 w 13723937"/>
              <a:gd name="connsiteY284" fmla="*/ 65881 h 4584700"/>
              <a:gd name="connsiteX285" fmla="*/ 2410619 w 13723937"/>
              <a:gd name="connsiteY285" fmla="*/ 69850 h 4584700"/>
              <a:gd name="connsiteX286" fmla="*/ 2443427 w 13723937"/>
              <a:gd name="connsiteY286" fmla="*/ 74084 h 4584700"/>
              <a:gd name="connsiteX287" fmla="*/ 2475442 w 13723937"/>
              <a:gd name="connsiteY287" fmla="*/ 78846 h 4584700"/>
              <a:gd name="connsiteX288" fmla="*/ 2506927 w 13723937"/>
              <a:gd name="connsiteY288" fmla="*/ 83609 h 4584700"/>
              <a:gd name="connsiteX289" fmla="*/ 2537883 w 13723937"/>
              <a:gd name="connsiteY289" fmla="*/ 88636 h 4584700"/>
              <a:gd name="connsiteX290" fmla="*/ 2568311 w 13723937"/>
              <a:gd name="connsiteY290" fmla="*/ 94192 h 4584700"/>
              <a:gd name="connsiteX291" fmla="*/ 2597944 w 13723937"/>
              <a:gd name="connsiteY291" fmla="*/ 99748 h 4584700"/>
              <a:gd name="connsiteX292" fmla="*/ 2627313 w 13723937"/>
              <a:gd name="connsiteY292" fmla="*/ 105834 h 4584700"/>
              <a:gd name="connsiteX293" fmla="*/ 2656152 w 13723937"/>
              <a:gd name="connsiteY293" fmla="*/ 111919 h 4584700"/>
              <a:gd name="connsiteX294" fmla="*/ 2684198 w 13723937"/>
              <a:gd name="connsiteY294" fmla="*/ 118533 h 4584700"/>
              <a:gd name="connsiteX295" fmla="*/ 2711715 w 13723937"/>
              <a:gd name="connsiteY295" fmla="*/ 125677 h 4584700"/>
              <a:gd name="connsiteX296" fmla="*/ 2738702 w 13723937"/>
              <a:gd name="connsiteY296" fmla="*/ 132821 h 4584700"/>
              <a:gd name="connsiteX297" fmla="*/ 2765161 w 13723937"/>
              <a:gd name="connsiteY297" fmla="*/ 139965 h 4584700"/>
              <a:gd name="connsiteX298" fmla="*/ 2791354 w 13723937"/>
              <a:gd name="connsiteY298" fmla="*/ 148167 h 4584700"/>
              <a:gd name="connsiteX299" fmla="*/ 2816490 w 13723937"/>
              <a:gd name="connsiteY299" fmla="*/ 156104 h 4584700"/>
              <a:gd name="connsiteX300" fmla="*/ 2841361 w 13723937"/>
              <a:gd name="connsiteY300" fmla="*/ 164306 h 4584700"/>
              <a:gd name="connsiteX301" fmla="*/ 2865702 w 13723937"/>
              <a:gd name="connsiteY301" fmla="*/ 173038 h 4584700"/>
              <a:gd name="connsiteX302" fmla="*/ 2889250 w 13723937"/>
              <a:gd name="connsiteY302" fmla="*/ 181769 h 4584700"/>
              <a:gd name="connsiteX303" fmla="*/ 2912269 w 13723937"/>
              <a:gd name="connsiteY303" fmla="*/ 191029 h 4584700"/>
              <a:gd name="connsiteX304" fmla="*/ 2935023 w 13723937"/>
              <a:gd name="connsiteY304" fmla="*/ 200554 h 4584700"/>
              <a:gd name="connsiteX305" fmla="*/ 2956983 w 13723937"/>
              <a:gd name="connsiteY305" fmla="*/ 210344 h 4584700"/>
              <a:gd name="connsiteX306" fmla="*/ 2978944 w 13723937"/>
              <a:gd name="connsiteY306" fmla="*/ 220134 h 4584700"/>
              <a:gd name="connsiteX307" fmla="*/ 3000640 w 13723937"/>
              <a:gd name="connsiteY307" fmla="*/ 230717 h 4584700"/>
              <a:gd name="connsiteX308" fmla="*/ 3022071 w 13723937"/>
              <a:gd name="connsiteY308" fmla="*/ 241565 h 4584700"/>
              <a:gd name="connsiteX309" fmla="*/ 3042973 w 13723937"/>
              <a:gd name="connsiteY309" fmla="*/ 252148 h 4584700"/>
              <a:gd name="connsiteX310" fmla="*/ 3063875 w 13723937"/>
              <a:gd name="connsiteY310" fmla="*/ 263525 h 4584700"/>
              <a:gd name="connsiteX311" fmla="*/ 3084513 w 13723937"/>
              <a:gd name="connsiteY311" fmla="*/ 275167 h 4584700"/>
              <a:gd name="connsiteX312" fmla="*/ 3104621 w 13723937"/>
              <a:gd name="connsiteY312" fmla="*/ 287073 h 4584700"/>
              <a:gd name="connsiteX313" fmla="*/ 3124465 w 13723937"/>
              <a:gd name="connsiteY313" fmla="*/ 299509 h 4584700"/>
              <a:gd name="connsiteX314" fmla="*/ 3143779 w 13723937"/>
              <a:gd name="connsiteY314" fmla="*/ 312209 h 4584700"/>
              <a:gd name="connsiteX315" fmla="*/ 3163094 w 13723937"/>
              <a:gd name="connsiteY315" fmla="*/ 324909 h 4584700"/>
              <a:gd name="connsiteX316" fmla="*/ 3182144 w 13723937"/>
              <a:gd name="connsiteY316" fmla="*/ 338402 h 4584700"/>
              <a:gd name="connsiteX317" fmla="*/ 3200929 w 13723937"/>
              <a:gd name="connsiteY317" fmla="*/ 351631 h 4584700"/>
              <a:gd name="connsiteX318" fmla="*/ 3218921 w 13723937"/>
              <a:gd name="connsiteY318" fmla="*/ 365654 h 4584700"/>
              <a:gd name="connsiteX319" fmla="*/ 3237177 w 13723937"/>
              <a:gd name="connsiteY319" fmla="*/ 379677 h 4584700"/>
              <a:gd name="connsiteX320" fmla="*/ 3254904 w 13723937"/>
              <a:gd name="connsiteY320" fmla="*/ 394229 h 4584700"/>
              <a:gd name="connsiteX321" fmla="*/ 3272367 w 13723937"/>
              <a:gd name="connsiteY321" fmla="*/ 409046 h 4584700"/>
              <a:gd name="connsiteX322" fmla="*/ 3289300 w 13723937"/>
              <a:gd name="connsiteY322" fmla="*/ 424127 h 4584700"/>
              <a:gd name="connsiteX323" fmla="*/ 3306233 w 13723937"/>
              <a:gd name="connsiteY323" fmla="*/ 439473 h 4584700"/>
              <a:gd name="connsiteX324" fmla="*/ 3322902 w 13723937"/>
              <a:gd name="connsiteY324" fmla="*/ 455348 h 4584700"/>
              <a:gd name="connsiteX325" fmla="*/ 3339042 w 13723937"/>
              <a:gd name="connsiteY325" fmla="*/ 471223 h 4584700"/>
              <a:gd name="connsiteX326" fmla="*/ 3354917 w 13723937"/>
              <a:gd name="connsiteY326" fmla="*/ 487627 h 4584700"/>
              <a:gd name="connsiteX327" fmla="*/ 3370527 w 13723937"/>
              <a:gd name="connsiteY327" fmla="*/ 504031 h 4584700"/>
              <a:gd name="connsiteX328" fmla="*/ 3385608 w 13723937"/>
              <a:gd name="connsiteY328" fmla="*/ 521229 h 4584700"/>
              <a:gd name="connsiteX329" fmla="*/ 3400690 w 13723937"/>
              <a:gd name="connsiteY329" fmla="*/ 538427 h 4584700"/>
              <a:gd name="connsiteX330" fmla="*/ 3415506 w 13723937"/>
              <a:gd name="connsiteY330" fmla="*/ 556154 h 4584700"/>
              <a:gd name="connsiteX331" fmla="*/ 3429529 w 13723937"/>
              <a:gd name="connsiteY331" fmla="*/ 573881 h 4584700"/>
              <a:gd name="connsiteX332" fmla="*/ 3443817 w 13723937"/>
              <a:gd name="connsiteY332" fmla="*/ 592138 h 4584700"/>
              <a:gd name="connsiteX333" fmla="*/ 3457575 w 13723937"/>
              <a:gd name="connsiteY333" fmla="*/ 610658 h 4584700"/>
              <a:gd name="connsiteX334" fmla="*/ 3471069 w 13723937"/>
              <a:gd name="connsiteY334" fmla="*/ 629708 h 4584700"/>
              <a:gd name="connsiteX335" fmla="*/ 3484033 w 13723937"/>
              <a:gd name="connsiteY335" fmla="*/ 648758 h 4584700"/>
              <a:gd name="connsiteX336" fmla="*/ 3496998 w 13723937"/>
              <a:gd name="connsiteY336" fmla="*/ 668338 h 4584700"/>
              <a:gd name="connsiteX337" fmla="*/ 3509433 w 13723937"/>
              <a:gd name="connsiteY337" fmla="*/ 687917 h 4584700"/>
              <a:gd name="connsiteX338" fmla="*/ 3521340 w 13723937"/>
              <a:gd name="connsiteY338" fmla="*/ 707496 h 4584700"/>
              <a:gd name="connsiteX339" fmla="*/ 3532981 w 13723937"/>
              <a:gd name="connsiteY339" fmla="*/ 727604 h 4584700"/>
              <a:gd name="connsiteX340" fmla="*/ 3544358 w 13723937"/>
              <a:gd name="connsiteY340" fmla="*/ 747448 h 4584700"/>
              <a:gd name="connsiteX341" fmla="*/ 3555206 w 13723937"/>
              <a:gd name="connsiteY341" fmla="*/ 767556 h 4584700"/>
              <a:gd name="connsiteX342" fmla="*/ 3565525 w 13723937"/>
              <a:gd name="connsiteY342" fmla="*/ 788194 h 4584700"/>
              <a:gd name="connsiteX343" fmla="*/ 3575579 w 13723937"/>
              <a:gd name="connsiteY343" fmla="*/ 808567 h 4584700"/>
              <a:gd name="connsiteX344" fmla="*/ 3585104 w 13723937"/>
              <a:gd name="connsiteY344" fmla="*/ 828940 h 4584700"/>
              <a:gd name="connsiteX345" fmla="*/ 3594365 w 13723937"/>
              <a:gd name="connsiteY345" fmla="*/ 849842 h 4584700"/>
              <a:gd name="connsiteX346" fmla="*/ 3603096 w 13723937"/>
              <a:gd name="connsiteY346" fmla="*/ 870744 h 4584700"/>
              <a:gd name="connsiteX347" fmla="*/ 3611563 w 13723937"/>
              <a:gd name="connsiteY347" fmla="*/ 891646 h 4584700"/>
              <a:gd name="connsiteX348" fmla="*/ 3619500 w 13723937"/>
              <a:gd name="connsiteY348" fmla="*/ 913077 h 4584700"/>
              <a:gd name="connsiteX349" fmla="*/ 3626908 w 13723937"/>
              <a:gd name="connsiteY349" fmla="*/ 934244 h 4584700"/>
              <a:gd name="connsiteX350" fmla="*/ 3634052 w 13723937"/>
              <a:gd name="connsiteY350" fmla="*/ 955675 h 4584700"/>
              <a:gd name="connsiteX351" fmla="*/ 3640931 w 13723937"/>
              <a:gd name="connsiteY351" fmla="*/ 977106 h 4584700"/>
              <a:gd name="connsiteX352" fmla="*/ 3647017 w 13723937"/>
              <a:gd name="connsiteY352" fmla="*/ 999067 h 4584700"/>
              <a:gd name="connsiteX353" fmla="*/ 3653102 w 13723937"/>
              <a:gd name="connsiteY353" fmla="*/ 1021027 h 4584700"/>
              <a:gd name="connsiteX354" fmla="*/ 3658658 w 13723937"/>
              <a:gd name="connsiteY354" fmla="*/ 1042723 h 4584700"/>
              <a:gd name="connsiteX355" fmla="*/ 3663686 w 13723937"/>
              <a:gd name="connsiteY355" fmla="*/ 1065213 h 4584700"/>
              <a:gd name="connsiteX356" fmla="*/ 3668448 w 13723937"/>
              <a:gd name="connsiteY356" fmla="*/ 1087438 h 4584700"/>
              <a:gd name="connsiteX357" fmla="*/ 3672681 w 13723937"/>
              <a:gd name="connsiteY357" fmla="*/ 1109927 h 4584700"/>
              <a:gd name="connsiteX358" fmla="*/ 3676650 w 13723937"/>
              <a:gd name="connsiteY358" fmla="*/ 1132417 h 4584700"/>
              <a:gd name="connsiteX359" fmla="*/ 3680090 w 13723937"/>
              <a:gd name="connsiteY359" fmla="*/ 1155171 h 4584700"/>
              <a:gd name="connsiteX360" fmla="*/ 3683000 w 13723937"/>
              <a:gd name="connsiteY360" fmla="*/ 1178190 h 4584700"/>
              <a:gd name="connsiteX361" fmla="*/ 3685646 w 13723937"/>
              <a:gd name="connsiteY361" fmla="*/ 1201209 h 4584700"/>
              <a:gd name="connsiteX362" fmla="*/ 3688027 w 13723937"/>
              <a:gd name="connsiteY362" fmla="*/ 1224227 h 4584700"/>
              <a:gd name="connsiteX363" fmla="*/ 3689879 w 13723937"/>
              <a:gd name="connsiteY363" fmla="*/ 1247775 h 4584700"/>
              <a:gd name="connsiteX364" fmla="*/ 3691467 w 13723937"/>
              <a:gd name="connsiteY364" fmla="*/ 1271059 h 4584700"/>
              <a:gd name="connsiteX365" fmla="*/ 3692261 w 13723937"/>
              <a:gd name="connsiteY365" fmla="*/ 1294606 h 4584700"/>
              <a:gd name="connsiteX366" fmla="*/ 3692790 w 13723937"/>
              <a:gd name="connsiteY366" fmla="*/ 1318419 h 4584700"/>
              <a:gd name="connsiteX367" fmla="*/ 3693054 w 13723937"/>
              <a:gd name="connsiteY367" fmla="*/ 1342496 h 4584700"/>
              <a:gd name="connsiteX368" fmla="*/ 3692790 w 13723937"/>
              <a:gd name="connsiteY368" fmla="*/ 1367896 h 4584700"/>
              <a:gd name="connsiteX369" fmla="*/ 3692261 w 13723937"/>
              <a:gd name="connsiteY369" fmla="*/ 1393296 h 4584700"/>
              <a:gd name="connsiteX370" fmla="*/ 3690938 w 13723937"/>
              <a:gd name="connsiteY370" fmla="*/ 1418431 h 4584700"/>
              <a:gd name="connsiteX371" fmla="*/ 3689350 w 13723937"/>
              <a:gd name="connsiteY371" fmla="*/ 1443831 h 4584700"/>
              <a:gd name="connsiteX372" fmla="*/ 3686969 w 13723937"/>
              <a:gd name="connsiteY372" fmla="*/ 1468967 h 4584700"/>
              <a:gd name="connsiteX373" fmla="*/ 3684588 w 13723937"/>
              <a:gd name="connsiteY373" fmla="*/ 1494102 h 4584700"/>
              <a:gd name="connsiteX374" fmla="*/ 3681677 w 13723937"/>
              <a:gd name="connsiteY374" fmla="*/ 1518973 h 4584700"/>
              <a:gd name="connsiteX375" fmla="*/ 3677973 w 13723937"/>
              <a:gd name="connsiteY375" fmla="*/ 1544109 h 4584700"/>
              <a:gd name="connsiteX376" fmla="*/ 3674004 w 13723937"/>
              <a:gd name="connsiteY376" fmla="*/ 1568979 h 4584700"/>
              <a:gd name="connsiteX377" fmla="*/ 3669771 w 13723937"/>
              <a:gd name="connsiteY377" fmla="*/ 1593586 h 4584700"/>
              <a:gd name="connsiteX378" fmla="*/ 3664744 w 13723937"/>
              <a:gd name="connsiteY378" fmla="*/ 1618456 h 4584700"/>
              <a:gd name="connsiteX379" fmla="*/ 3659188 w 13723937"/>
              <a:gd name="connsiteY379" fmla="*/ 1643063 h 4584700"/>
              <a:gd name="connsiteX380" fmla="*/ 3653631 w 13723937"/>
              <a:gd name="connsiteY380" fmla="*/ 1667934 h 4584700"/>
              <a:gd name="connsiteX381" fmla="*/ 3647017 w 13723937"/>
              <a:gd name="connsiteY381" fmla="*/ 1692275 h 4584700"/>
              <a:gd name="connsiteX382" fmla="*/ 3640667 w 13723937"/>
              <a:gd name="connsiteY382" fmla="*/ 1716617 h 4584700"/>
              <a:gd name="connsiteX383" fmla="*/ 3633258 w 13723937"/>
              <a:gd name="connsiteY383" fmla="*/ 1740959 h 4584700"/>
              <a:gd name="connsiteX384" fmla="*/ 3625586 w 13723937"/>
              <a:gd name="connsiteY384" fmla="*/ 1765565 h 4584700"/>
              <a:gd name="connsiteX385" fmla="*/ 3617383 w 13723937"/>
              <a:gd name="connsiteY385" fmla="*/ 1789642 h 4584700"/>
              <a:gd name="connsiteX386" fmla="*/ 3608652 w 13723937"/>
              <a:gd name="connsiteY386" fmla="*/ 1813984 h 4584700"/>
              <a:gd name="connsiteX387" fmla="*/ 3599392 w 13723937"/>
              <a:gd name="connsiteY387" fmla="*/ 1838325 h 4584700"/>
              <a:gd name="connsiteX388" fmla="*/ 3590131 w 13723937"/>
              <a:gd name="connsiteY388" fmla="*/ 1862402 h 4584700"/>
              <a:gd name="connsiteX389" fmla="*/ 3579813 w 13723937"/>
              <a:gd name="connsiteY389" fmla="*/ 1886215 h 4584700"/>
              <a:gd name="connsiteX390" fmla="*/ 3569229 w 13723937"/>
              <a:gd name="connsiteY390" fmla="*/ 1910027 h 4584700"/>
              <a:gd name="connsiteX391" fmla="*/ 3558381 w 13723937"/>
              <a:gd name="connsiteY391" fmla="*/ 1934104 h 4584700"/>
              <a:gd name="connsiteX392" fmla="*/ 3547004 w 13723937"/>
              <a:gd name="connsiteY392" fmla="*/ 1957652 h 4584700"/>
              <a:gd name="connsiteX393" fmla="*/ 3534833 w 13723937"/>
              <a:gd name="connsiteY393" fmla="*/ 1981729 h 4584700"/>
              <a:gd name="connsiteX394" fmla="*/ 3522663 w 13723937"/>
              <a:gd name="connsiteY394" fmla="*/ 2005277 h 4584700"/>
              <a:gd name="connsiteX395" fmla="*/ 3509963 w 13723937"/>
              <a:gd name="connsiteY395" fmla="*/ 2028825 h 4584700"/>
              <a:gd name="connsiteX396" fmla="*/ 3496733 w 13723937"/>
              <a:gd name="connsiteY396" fmla="*/ 2052373 h 4584700"/>
              <a:gd name="connsiteX397" fmla="*/ 3482711 w 13723937"/>
              <a:gd name="connsiteY397" fmla="*/ 2075921 h 4584700"/>
              <a:gd name="connsiteX398" fmla="*/ 3468423 w 13723937"/>
              <a:gd name="connsiteY398" fmla="*/ 2099204 h 4584700"/>
              <a:gd name="connsiteX399" fmla="*/ 3454136 w 13723937"/>
              <a:gd name="connsiteY399" fmla="*/ 2122752 h 4584700"/>
              <a:gd name="connsiteX400" fmla="*/ 3438790 w 13723937"/>
              <a:gd name="connsiteY400" fmla="*/ 2146036 h 4584700"/>
              <a:gd name="connsiteX401" fmla="*/ 3422650 w 13723937"/>
              <a:gd name="connsiteY401" fmla="*/ 2169319 h 4584700"/>
              <a:gd name="connsiteX402" fmla="*/ 3405717 w 13723937"/>
              <a:gd name="connsiteY402" fmla="*/ 2192867 h 4584700"/>
              <a:gd name="connsiteX403" fmla="*/ 3388254 w 13723937"/>
              <a:gd name="connsiteY403" fmla="*/ 2216679 h 4584700"/>
              <a:gd name="connsiteX404" fmla="*/ 3369733 w 13723937"/>
              <a:gd name="connsiteY404" fmla="*/ 2240492 h 4584700"/>
              <a:gd name="connsiteX405" fmla="*/ 3350683 w 13723937"/>
              <a:gd name="connsiteY405" fmla="*/ 2264304 h 4584700"/>
              <a:gd name="connsiteX406" fmla="*/ 3330840 w 13723937"/>
              <a:gd name="connsiteY406" fmla="*/ 2288646 h 4584700"/>
              <a:gd name="connsiteX407" fmla="*/ 3310202 w 13723937"/>
              <a:gd name="connsiteY407" fmla="*/ 2312988 h 4584700"/>
              <a:gd name="connsiteX408" fmla="*/ 3288506 w 13723937"/>
              <a:gd name="connsiteY408" fmla="*/ 2337329 h 4584700"/>
              <a:gd name="connsiteX409" fmla="*/ 3266546 w 13723937"/>
              <a:gd name="connsiteY409" fmla="*/ 2362200 h 4584700"/>
              <a:gd name="connsiteX410" fmla="*/ 3243527 w 13723937"/>
              <a:gd name="connsiteY410" fmla="*/ 2386806 h 4584700"/>
              <a:gd name="connsiteX411" fmla="*/ 3219715 w 13723937"/>
              <a:gd name="connsiteY411" fmla="*/ 2411413 h 4584700"/>
              <a:gd name="connsiteX412" fmla="*/ 3195108 w 13723937"/>
              <a:gd name="connsiteY412" fmla="*/ 2436548 h 4584700"/>
              <a:gd name="connsiteX413" fmla="*/ 3169973 w 13723937"/>
              <a:gd name="connsiteY413" fmla="*/ 2461683 h 4584700"/>
              <a:gd name="connsiteX414" fmla="*/ 3143779 w 13723937"/>
              <a:gd name="connsiteY414" fmla="*/ 2487083 h 4584700"/>
              <a:gd name="connsiteX415" fmla="*/ 3117056 w 13723937"/>
              <a:gd name="connsiteY415" fmla="*/ 2512483 h 4584700"/>
              <a:gd name="connsiteX416" fmla="*/ 3089540 w 13723937"/>
              <a:gd name="connsiteY416" fmla="*/ 2538148 h 4584700"/>
              <a:gd name="connsiteX417" fmla="*/ 3061229 w 13723937"/>
              <a:gd name="connsiteY417" fmla="*/ 2564077 h 4584700"/>
              <a:gd name="connsiteX418" fmla="*/ 3031861 w 13723937"/>
              <a:gd name="connsiteY418" fmla="*/ 2589742 h 4584700"/>
              <a:gd name="connsiteX419" fmla="*/ 3002227 w 13723937"/>
              <a:gd name="connsiteY419" fmla="*/ 2615671 h 4584700"/>
              <a:gd name="connsiteX420" fmla="*/ 2971536 w 13723937"/>
              <a:gd name="connsiteY420" fmla="*/ 2642129 h 4584700"/>
              <a:gd name="connsiteX421" fmla="*/ 2940050 w 13723937"/>
              <a:gd name="connsiteY421" fmla="*/ 2668323 h 4584700"/>
              <a:gd name="connsiteX422" fmla="*/ 2908036 w 13723937"/>
              <a:gd name="connsiteY422" fmla="*/ 2694517 h 4584700"/>
              <a:gd name="connsiteX423" fmla="*/ 2874963 w 13723937"/>
              <a:gd name="connsiteY423" fmla="*/ 2721240 h 4584700"/>
              <a:gd name="connsiteX424" fmla="*/ 2841361 w 13723937"/>
              <a:gd name="connsiteY424" fmla="*/ 2747963 h 4584700"/>
              <a:gd name="connsiteX425" fmla="*/ 2806700 w 13723937"/>
              <a:gd name="connsiteY425" fmla="*/ 2774950 h 4584700"/>
              <a:gd name="connsiteX426" fmla="*/ 2771511 w 13723937"/>
              <a:gd name="connsiteY426" fmla="*/ 2801938 h 4584700"/>
              <a:gd name="connsiteX427" fmla="*/ 2735263 w 13723937"/>
              <a:gd name="connsiteY427" fmla="*/ 2829190 h 4584700"/>
              <a:gd name="connsiteX428" fmla="*/ 2698750 w 13723937"/>
              <a:gd name="connsiteY428" fmla="*/ 2856442 h 4584700"/>
              <a:gd name="connsiteX429" fmla="*/ 2660915 w 13723937"/>
              <a:gd name="connsiteY429" fmla="*/ 2883694 h 4584700"/>
              <a:gd name="connsiteX430" fmla="*/ 2622815 w 13723937"/>
              <a:gd name="connsiteY430" fmla="*/ 2911475 h 4584700"/>
              <a:gd name="connsiteX431" fmla="*/ 2583921 w 13723937"/>
              <a:gd name="connsiteY431" fmla="*/ 2939256 h 4584700"/>
              <a:gd name="connsiteX432" fmla="*/ 2537883 w 13723937"/>
              <a:gd name="connsiteY432" fmla="*/ 2971006 h 4584700"/>
              <a:gd name="connsiteX433" fmla="*/ 2494227 w 13723937"/>
              <a:gd name="connsiteY433" fmla="*/ 3001698 h 4584700"/>
              <a:gd name="connsiteX434" fmla="*/ 2452158 w 13723937"/>
              <a:gd name="connsiteY434" fmla="*/ 3030802 h 4584700"/>
              <a:gd name="connsiteX435" fmla="*/ 2412206 w 13723937"/>
              <a:gd name="connsiteY435" fmla="*/ 3058848 h 4584700"/>
              <a:gd name="connsiteX436" fmla="*/ 2373842 w 13723937"/>
              <a:gd name="connsiteY436" fmla="*/ 3085836 h 4584700"/>
              <a:gd name="connsiteX437" fmla="*/ 2337594 w 13723937"/>
              <a:gd name="connsiteY437" fmla="*/ 3111765 h 4584700"/>
              <a:gd name="connsiteX438" fmla="*/ 2303463 w 13723937"/>
              <a:gd name="connsiteY438" fmla="*/ 3136371 h 4584700"/>
              <a:gd name="connsiteX439" fmla="*/ 2270919 w 13723937"/>
              <a:gd name="connsiteY439" fmla="*/ 3159654 h 4584700"/>
              <a:gd name="connsiteX440" fmla="*/ 2240756 w 13723937"/>
              <a:gd name="connsiteY440" fmla="*/ 3181879 h 4584700"/>
              <a:gd name="connsiteX441" fmla="*/ 2212181 w 13723937"/>
              <a:gd name="connsiteY441" fmla="*/ 3202517 h 4584700"/>
              <a:gd name="connsiteX442" fmla="*/ 2185988 w 13723937"/>
              <a:gd name="connsiteY442" fmla="*/ 3222361 h 4584700"/>
              <a:gd name="connsiteX443" fmla="*/ 2161117 w 13723937"/>
              <a:gd name="connsiteY443" fmla="*/ 3240617 h 4584700"/>
              <a:gd name="connsiteX444" fmla="*/ 2138627 w 13723937"/>
              <a:gd name="connsiteY444" fmla="*/ 3258079 h 4584700"/>
              <a:gd name="connsiteX445" fmla="*/ 2117990 w 13723937"/>
              <a:gd name="connsiteY445" fmla="*/ 3273954 h 4584700"/>
              <a:gd name="connsiteX446" fmla="*/ 2099204 w 13723937"/>
              <a:gd name="connsiteY446" fmla="*/ 3288771 h 4584700"/>
              <a:gd name="connsiteX447" fmla="*/ 2082535 w 13723937"/>
              <a:gd name="connsiteY447" fmla="*/ 3302265 h 4584700"/>
              <a:gd name="connsiteX448" fmla="*/ 2066660 w 13723937"/>
              <a:gd name="connsiteY448" fmla="*/ 3315494 h 4584700"/>
              <a:gd name="connsiteX449" fmla="*/ 2050256 w 13723937"/>
              <a:gd name="connsiteY449" fmla="*/ 3329252 h 4584700"/>
              <a:gd name="connsiteX450" fmla="*/ 2033588 w 13723937"/>
              <a:gd name="connsiteY450" fmla="*/ 3343540 h 4584700"/>
              <a:gd name="connsiteX451" fmla="*/ 2016654 w 13723937"/>
              <a:gd name="connsiteY451" fmla="*/ 3358356 h 4584700"/>
              <a:gd name="connsiteX452" fmla="*/ 1999456 w 13723937"/>
              <a:gd name="connsiteY452" fmla="*/ 3373438 h 4584700"/>
              <a:gd name="connsiteX453" fmla="*/ 1981465 w 13723937"/>
              <a:gd name="connsiteY453" fmla="*/ 3389313 h 4584700"/>
              <a:gd name="connsiteX454" fmla="*/ 1963738 w 13723937"/>
              <a:gd name="connsiteY454" fmla="*/ 3405452 h 4584700"/>
              <a:gd name="connsiteX455" fmla="*/ 1945217 w 13723937"/>
              <a:gd name="connsiteY455" fmla="*/ 3421856 h 4584700"/>
              <a:gd name="connsiteX456" fmla="*/ 1926431 w 13723937"/>
              <a:gd name="connsiteY456" fmla="*/ 3439319 h 4584700"/>
              <a:gd name="connsiteX457" fmla="*/ 1907381 w 13723937"/>
              <a:gd name="connsiteY457" fmla="*/ 3456781 h 4584700"/>
              <a:gd name="connsiteX458" fmla="*/ 1887802 w 13723937"/>
              <a:gd name="connsiteY458" fmla="*/ 3475038 h 4584700"/>
              <a:gd name="connsiteX459" fmla="*/ 1867958 w 13723937"/>
              <a:gd name="connsiteY459" fmla="*/ 3493823 h 4584700"/>
              <a:gd name="connsiteX460" fmla="*/ 1847850 w 13723937"/>
              <a:gd name="connsiteY460" fmla="*/ 3512608 h 4584700"/>
              <a:gd name="connsiteX461" fmla="*/ 1827477 w 13723937"/>
              <a:gd name="connsiteY461" fmla="*/ 3532717 h 4584700"/>
              <a:gd name="connsiteX462" fmla="*/ 1806310 w 13723937"/>
              <a:gd name="connsiteY462" fmla="*/ 3552825 h 4584700"/>
              <a:gd name="connsiteX463" fmla="*/ 1785144 w 13723937"/>
              <a:gd name="connsiteY463" fmla="*/ 3573727 h 4584700"/>
              <a:gd name="connsiteX464" fmla="*/ 3724275 w 13723937"/>
              <a:gd name="connsiteY464" fmla="*/ 3573727 h 4584700"/>
              <a:gd name="connsiteX465" fmla="*/ 3724275 w 13723937"/>
              <a:gd name="connsiteY465" fmla="*/ 4584700 h 4584700"/>
              <a:gd name="connsiteX466" fmla="*/ 0 w 13723937"/>
              <a:gd name="connsiteY466" fmla="*/ 4584700 h 4584700"/>
              <a:gd name="connsiteX467" fmla="*/ 4233 w 13723937"/>
              <a:gd name="connsiteY467" fmla="*/ 4550304 h 4584700"/>
              <a:gd name="connsiteX468" fmla="*/ 8996 w 13723937"/>
              <a:gd name="connsiteY468" fmla="*/ 4515909 h 4584700"/>
              <a:gd name="connsiteX469" fmla="*/ 14288 w 13723937"/>
              <a:gd name="connsiteY469" fmla="*/ 4481777 h 4584700"/>
              <a:gd name="connsiteX470" fmla="*/ 20108 w 13723937"/>
              <a:gd name="connsiteY470" fmla="*/ 4448175 h 4584700"/>
              <a:gd name="connsiteX471" fmla="*/ 26458 w 13723937"/>
              <a:gd name="connsiteY471" fmla="*/ 4414044 h 4584700"/>
              <a:gd name="connsiteX472" fmla="*/ 33338 w 13723937"/>
              <a:gd name="connsiteY472" fmla="*/ 4380177 h 4584700"/>
              <a:gd name="connsiteX473" fmla="*/ 40481 w 13723937"/>
              <a:gd name="connsiteY473" fmla="*/ 4346840 h 4584700"/>
              <a:gd name="connsiteX474" fmla="*/ 48154 w 13723937"/>
              <a:gd name="connsiteY474" fmla="*/ 4313238 h 4584700"/>
              <a:gd name="connsiteX475" fmla="*/ 56886 w 13723937"/>
              <a:gd name="connsiteY475" fmla="*/ 4279900 h 4584700"/>
              <a:gd name="connsiteX476" fmla="*/ 65617 w 13723937"/>
              <a:gd name="connsiteY476" fmla="*/ 4246563 h 4584700"/>
              <a:gd name="connsiteX477" fmla="*/ 74877 w 13723937"/>
              <a:gd name="connsiteY477" fmla="*/ 4213490 h 4584700"/>
              <a:gd name="connsiteX478" fmla="*/ 84931 w 13723937"/>
              <a:gd name="connsiteY478" fmla="*/ 4180681 h 4584700"/>
              <a:gd name="connsiteX479" fmla="*/ 94986 w 13723937"/>
              <a:gd name="connsiteY479" fmla="*/ 4147608 h 4584700"/>
              <a:gd name="connsiteX480" fmla="*/ 106098 w 13723937"/>
              <a:gd name="connsiteY480" fmla="*/ 4115065 h 4584700"/>
              <a:gd name="connsiteX481" fmla="*/ 117475 w 13723937"/>
              <a:gd name="connsiteY481" fmla="*/ 4082256 h 4584700"/>
              <a:gd name="connsiteX482" fmla="*/ 129381 w 13723937"/>
              <a:gd name="connsiteY482" fmla="*/ 4049713 h 4584700"/>
              <a:gd name="connsiteX483" fmla="*/ 141552 w 13723937"/>
              <a:gd name="connsiteY483" fmla="*/ 4017433 h 4584700"/>
              <a:gd name="connsiteX484" fmla="*/ 154781 w 13723937"/>
              <a:gd name="connsiteY484" fmla="*/ 3985154 h 4584700"/>
              <a:gd name="connsiteX485" fmla="*/ 168011 w 13723937"/>
              <a:gd name="connsiteY485" fmla="*/ 3953140 h 4584700"/>
              <a:gd name="connsiteX486" fmla="*/ 182033 w 13723937"/>
              <a:gd name="connsiteY486" fmla="*/ 3921125 h 4584700"/>
              <a:gd name="connsiteX487" fmla="*/ 196321 w 13723937"/>
              <a:gd name="connsiteY487" fmla="*/ 3889375 h 4584700"/>
              <a:gd name="connsiteX488" fmla="*/ 211402 w 13723937"/>
              <a:gd name="connsiteY488" fmla="*/ 3857361 h 4584700"/>
              <a:gd name="connsiteX489" fmla="*/ 226748 w 13723937"/>
              <a:gd name="connsiteY489" fmla="*/ 3825875 h 4584700"/>
              <a:gd name="connsiteX490" fmla="*/ 242888 w 13723937"/>
              <a:gd name="connsiteY490" fmla="*/ 3794390 h 4584700"/>
              <a:gd name="connsiteX491" fmla="*/ 259556 w 13723937"/>
              <a:gd name="connsiteY491" fmla="*/ 3763169 h 4584700"/>
              <a:gd name="connsiteX492" fmla="*/ 276225 w 13723937"/>
              <a:gd name="connsiteY492" fmla="*/ 3731948 h 4584700"/>
              <a:gd name="connsiteX493" fmla="*/ 293688 w 13723937"/>
              <a:gd name="connsiteY493" fmla="*/ 3700992 h 4584700"/>
              <a:gd name="connsiteX494" fmla="*/ 311944 w 13723937"/>
              <a:gd name="connsiteY494" fmla="*/ 3670036 h 4584700"/>
              <a:gd name="connsiteX495" fmla="*/ 330465 w 13723937"/>
              <a:gd name="connsiteY495" fmla="*/ 3639079 h 4584700"/>
              <a:gd name="connsiteX496" fmla="*/ 349515 w 13723937"/>
              <a:gd name="connsiteY496" fmla="*/ 3608652 h 4584700"/>
              <a:gd name="connsiteX497" fmla="*/ 368829 w 13723937"/>
              <a:gd name="connsiteY497" fmla="*/ 3577961 h 4584700"/>
              <a:gd name="connsiteX498" fmla="*/ 388938 w 13723937"/>
              <a:gd name="connsiteY498" fmla="*/ 3547533 h 4584700"/>
              <a:gd name="connsiteX499" fmla="*/ 409575 w 13723937"/>
              <a:gd name="connsiteY499" fmla="*/ 3517106 h 4584700"/>
              <a:gd name="connsiteX500" fmla="*/ 431800 w 13723937"/>
              <a:gd name="connsiteY500" fmla="*/ 3486150 h 4584700"/>
              <a:gd name="connsiteX501" fmla="*/ 454819 w 13723937"/>
              <a:gd name="connsiteY501" fmla="*/ 3454929 h 4584700"/>
              <a:gd name="connsiteX502" fmla="*/ 478896 w 13723937"/>
              <a:gd name="connsiteY502" fmla="*/ 3423179 h 4584700"/>
              <a:gd name="connsiteX503" fmla="*/ 504031 w 13723937"/>
              <a:gd name="connsiteY503" fmla="*/ 3391165 h 4584700"/>
              <a:gd name="connsiteX504" fmla="*/ 530490 w 13723937"/>
              <a:gd name="connsiteY504" fmla="*/ 3358886 h 4584700"/>
              <a:gd name="connsiteX505" fmla="*/ 558006 w 13723937"/>
              <a:gd name="connsiteY505" fmla="*/ 3326342 h 4584700"/>
              <a:gd name="connsiteX506" fmla="*/ 586317 w 13723937"/>
              <a:gd name="connsiteY506" fmla="*/ 3293269 h 4584700"/>
              <a:gd name="connsiteX507" fmla="*/ 616215 w 13723937"/>
              <a:gd name="connsiteY507" fmla="*/ 3259931 h 4584700"/>
              <a:gd name="connsiteX508" fmla="*/ 647171 w 13723937"/>
              <a:gd name="connsiteY508" fmla="*/ 3226329 h 4584700"/>
              <a:gd name="connsiteX509" fmla="*/ 678921 w 13723937"/>
              <a:gd name="connsiteY509" fmla="*/ 3192463 h 4584700"/>
              <a:gd name="connsiteX510" fmla="*/ 711994 w 13723937"/>
              <a:gd name="connsiteY510" fmla="*/ 3158067 h 4584700"/>
              <a:gd name="connsiteX511" fmla="*/ 746125 w 13723937"/>
              <a:gd name="connsiteY511" fmla="*/ 3123406 h 4584700"/>
              <a:gd name="connsiteX512" fmla="*/ 781315 w 13723937"/>
              <a:gd name="connsiteY512" fmla="*/ 3088217 h 4584700"/>
              <a:gd name="connsiteX513" fmla="*/ 817827 w 13723937"/>
              <a:gd name="connsiteY513" fmla="*/ 3053027 h 4584700"/>
              <a:gd name="connsiteX514" fmla="*/ 855133 w 13723937"/>
              <a:gd name="connsiteY514" fmla="*/ 3017308 h 4584700"/>
              <a:gd name="connsiteX515" fmla="*/ 893763 w 13723937"/>
              <a:gd name="connsiteY515" fmla="*/ 2981061 h 4584700"/>
              <a:gd name="connsiteX516" fmla="*/ 933450 w 13723937"/>
              <a:gd name="connsiteY516" fmla="*/ 2944813 h 4584700"/>
              <a:gd name="connsiteX517" fmla="*/ 974196 w 13723937"/>
              <a:gd name="connsiteY517" fmla="*/ 2907771 h 4584700"/>
              <a:gd name="connsiteX518" fmla="*/ 1016265 w 13723937"/>
              <a:gd name="connsiteY518" fmla="*/ 2870994 h 4584700"/>
              <a:gd name="connsiteX519" fmla="*/ 1059127 w 13723937"/>
              <a:gd name="connsiteY519" fmla="*/ 2833423 h 4584700"/>
              <a:gd name="connsiteX520" fmla="*/ 1103313 w 13723937"/>
              <a:gd name="connsiteY520" fmla="*/ 2795852 h 4584700"/>
              <a:gd name="connsiteX521" fmla="*/ 1148292 w 13723937"/>
              <a:gd name="connsiteY521" fmla="*/ 2757752 h 4584700"/>
              <a:gd name="connsiteX522" fmla="*/ 1194594 w 13723937"/>
              <a:gd name="connsiteY522" fmla="*/ 2719123 h 4584700"/>
              <a:gd name="connsiteX523" fmla="*/ 1242219 w 13723937"/>
              <a:gd name="connsiteY523" fmla="*/ 2680494 h 4584700"/>
              <a:gd name="connsiteX524" fmla="*/ 1290638 w 13723937"/>
              <a:gd name="connsiteY524" fmla="*/ 2641336 h 4584700"/>
              <a:gd name="connsiteX525" fmla="*/ 1340379 w 13723937"/>
              <a:gd name="connsiteY525" fmla="*/ 2601648 h 4584700"/>
              <a:gd name="connsiteX526" fmla="*/ 1391179 w 13723937"/>
              <a:gd name="connsiteY526" fmla="*/ 2561961 h 4584700"/>
              <a:gd name="connsiteX527" fmla="*/ 1443038 w 13723937"/>
              <a:gd name="connsiteY527" fmla="*/ 2521744 h 4584700"/>
              <a:gd name="connsiteX528" fmla="*/ 1496219 w 13723937"/>
              <a:gd name="connsiteY528" fmla="*/ 2481263 h 4584700"/>
              <a:gd name="connsiteX529" fmla="*/ 1549929 w 13723937"/>
              <a:gd name="connsiteY529" fmla="*/ 2440517 h 4584700"/>
              <a:gd name="connsiteX530" fmla="*/ 1605492 w 13723937"/>
              <a:gd name="connsiteY530" fmla="*/ 2399242 h 4584700"/>
              <a:gd name="connsiteX531" fmla="*/ 1639094 w 13723937"/>
              <a:gd name="connsiteY531" fmla="*/ 2374106 h 4584700"/>
              <a:gd name="connsiteX532" fmla="*/ 1672167 w 13723937"/>
              <a:gd name="connsiteY532" fmla="*/ 2349236 h 4584700"/>
              <a:gd name="connsiteX533" fmla="*/ 1704181 w 13723937"/>
              <a:gd name="connsiteY533" fmla="*/ 2324894 h 4584700"/>
              <a:gd name="connsiteX534" fmla="*/ 1735667 w 13723937"/>
              <a:gd name="connsiteY534" fmla="*/ 2301082 h 4584700"/>
              <a:gd name="connsiteX535" fmla="*/ 1766359 w 13723937"/>
              <a:gd name="connsiteY535" fmla="*/ 2277269 h 4584700"/>
              <a:gd name="connsiteX536" fmla="*/ 1796256 w 13723937"/>
              <a:gd name="connsiteY536" fmla="*/ 2254250 h 4584700"/>
              <a:gd name="connsiteX537" fmla="*/ 1825360 w 13723937"/>
              <a:gd name="connsiteY537" fmla="*/ 2231231 h 4584700"/>
              <a:gd name="connsiteX538" fmla="*/ 1853671 w 13723937"/>
              <a:gd name="connsiteY538" fmla="*/ 2208742 h 4584700"/>
              <a:gd name="connsiteX539" fmla="*/ 1881188 w 13723937"/>
              <a:gd name="connsiteY539" fmla="*/ 2186517 h 4584700"/>
              <a:gd name="connsiteX540" fmla="*/ 1908175 w 13723937"/>
              <a:gd name="connsiteY540" fmla="*/ 2165086 h 4584700"/>
              <a:gd name="connsiteX541" fmla="*/ 1934104 w 13723937"/>
              <a:gd name="connsiteY541" fmla="*/ 2143655 h 4584700"/>
              <a:gd name="connsiteX542" fmla="*/ 1959769 w 13723937"/>
              <a:gd name="connsiteY542" fmla="*/ 2122752 h 4584700"/>
              <a:gd name="connsiteX543" fmla="*/ 1984111 w 13723937"/>
              <a:gd name="connsiteY543" fmla="*/ 2102115 h 4584700"/>
              <a:gd name="connsiteX544" fmla="*/ 2007923 w 13723937"/>
              <a:gd name="connsiteY544" fmla="*/ 2081742 h 4584700"/>
              <a:gd name="connsiteX545" fmla="*/ 2030942 w 13723937"/>
              <a:gd name="connsiteY545" fmla="*/ 2061898 h 4584700"/>
              <a:gd name="connsiteX546" fmla="*/ 2052902 w 13723937"/>
              <a:gd name="connsiteY546" fmla="*/ 2042584 h 4584700"/>
              <a:gd name="connsiteX547" fmla="*/ 2074598 w 13723937"/>
              <a:gd name="connsiteY547" fmla="*/ 2023534 h 4584700"/>
              <a:gd name="connsiteX548" fmla="*/ 2095235 w 13723937"/>
              <a:gd name="connsiteY548" fmla="*/ 2005013 h 4584700"/>
              <a:gd name="connsiteX549" fmla="*/ 2115079 w 13723937"/>
              <a:gd name="connsiteY549" fmla="*/ 1986756 h 4584700"/>
              <a:gd name="connsiteX550" fmla="*/ 2134394 w 13723937"/>
              <a:gd name="connsiteY550" fmla="*/ 1968765 h 4584700"/>
              <a:gd name="connsiteX551" fmla="*/ 2152915 w 13723937"/>
              <a:gd name="connsiteY551" fmla="*/ 1951302 h 4584700"/>
              <a:gd name="connsiteX552" fmla="*/ 2170642 w 13723937"/>
              <a:gd name="connsiteY552" fmla="*/ 1934104 h 4584700"/>
              <a:gd name="connsiteX553" fmla="*/ 2187311 w 13723937"/>
              <a:gd name="connsiteY553" fmla="*/ 1917436 h 4584700"/>
              <a:gd name="connsiteX554" fmla="*/ 2203450 w 13723937"/>
              <a:gd name="connsiteY554" fmla="*/ 1901031 h 4584700"/>
              <a:gd name="connsiteX555" fmla="*/ 2218796 w 13723937"/>
              <a:gd name="connsiteY555" fmla="*/ 1885156 h 4584700"/>
              <a:gd name="connsiteX556" fmla="*/ 2233613 w 13723937"/>
              <a:gd name="connsiteY556" fmla="*/ 1869546 h 4584700"/>
              <a:gd name="connsiteX557" fmla="*/ 2247106 w 13723937"/>
              <a:gd name="connsiteY557" fmla="*/ 1854200 h 4584700"/>
              <a:gd name="connsiteX558" fmla="*/ 2260336 w 13723937"/>
              <a:gd name="connsiteY558" fmla="*/ 1839384 h 4584700"/>
              <a:gd name="connsiteX559" fmla="*/ 2272771 w 13723937"/>
              <a:gd name="connsiteY559" fmla="*/ 1824832 h 4584700"/>
              <a:gd name="connsiteX560" fmla="*/ 2284413 w 13723937"/>
              <a:gd name="connsiteY560" fmla="*/ 1810544 h 4584700"/>
              <a:gd name="connsiteX561" fmla="*/ 2295261 w 13723937"/>
              <a:gd name="connsiteY561" fmla="*/ 1797050 h 4584700"/>
              <a:gd name="connsiteX562" fmla="*/ 2305050 w 13723937"/>
              <a:gd name="connsiteY562" fmla="*/ 1783556 h 4584700"/>
              <a:gd name="connsiteX563" fmla="*/ 2314311 w 13723937"/>
              <a:gd name="connsiteY563" fmla="*/ 1770327 h 4584700"/>
              <a:gd name="connsiteX564" fmla="*/ 2323571 w 13723937"/>
              <a:gd name="connsiteY564" fmla="*/ 1757363 h 4584700"/>
              <a:gd name="connsiteX565" fmla="*/ 2332302 w 13723937"/>
              <a:gd name="connsiteY565" fmla="*/ 1744134 h 4584700"/>
              <a:gd name="connsiteX566" fmla="*/ 2340769 w 13723937"/>
              <a:gd name="connsiteY566" fmla="*/ 1731169 h 4584700"/>
              <a:gd name="connsiteX567" fmla="*/ 2348971 w 13723937"/>
              <a:gd name="connsiteY567" fmla="*/ 1718469 h 4584700"/>
              <a:gd name="connsiteX568" fmla="*/ 2356908 w 13723937"/>
              <a:gd name="connsiteY568" fmla="*/ 1705240 h 4584700"/>
              <a:gd name="connsiteX569" fmla="*/ 2364581 w 13723937"/>
              <a:gd name="connsiteY569" fmla="*/ 1692540 h 4584700"/>
              <a:gd name="connsiteX570" fmla="*/ 2371990 w 13723937"/>
              <a:gd name="connsiteY570" fmla="*/ 1679575 h 4584700"/>
              <a:gd name="connsiteX571" fmla="*/ 2378869 w 13723937"/>
              <a:gd name="connsiteY571" fmla="*/ 1666611 h 4584700"/>
              <a:gd name="connsiteX572" fmla="*/ 2385748 w 13723937"/>
              <a:gd name="connsiteY572" fmla="*/ 1653911 h 4584700"/>
              <a:gd name="connsiteX573" fmla="*/ 2392098 w 13723937"/>
              <a:gd name="connsiteY573" fmla="*/ 1641475 h 4584700"/>
              <a:gd name="connsiteX574" fmla="*/ 2398183 w 13723937"/>
              <a:gd name="connsiteY574" fmla="*/ 1628511 h 4584700"/>
              <a:gd name="connsiteX575" fmla="*/ 2404004 w 13723937"/>
              <a:gd name="connsiteY575" fmla="*/ 1616075 h 4584700"/>
              <a:gd name="connsiteX576" fmla="*/ 2409561 w 13723937"/>
              <a:gd name="connsiteY576" fmla="*/ 1603375 h 4584700"/>
              <a:gd name="connsiteX577" fmla="*/ 2414588 w 13723937"/>
              <a:gd name="connsiteY577" fmla="*/ 1590940 h 4584700"/>
              <a:gd name="connsiteX578" fmla="*/ 2419615 w 13723937"/>
              <a:gd name="connsiteY578" fmla="*/ 1578504 h 4584700"/>
              <a:gd name="connsiteX579" fmla="*/ 2424377 w 13723937"/>
              <a:gd name="connsiteY579" fmla="*/ 1565804 h 4584700"/>
              <a:gd name="connsiteX580" fmla="*/ 2428611 w 13723937"/>
              <a:gd name="connsiteY580" fmla="*/ 1553369 h 4584700"/>
              <a:gd name="connsiteX581" fmla="*/ 2432844 w 13723937"/>
              <a:gd name="connsiteY581" fmla="*/ 1541198 h 4584700"/>
              <a:gd name="connsiteX582" fmla="*/ 2436548 w 13723937"/>
              <a:gd name="connsiteY582" fmla="*/ 1528763 h 4584700"/>
              <a:gd name="connsiteX583" fmla="*/ 2439988 w 13723937"/>
              <a:gd name="connsiteY583" fmla="*/ 1516592 h 4584700"/>
              <a:gd name="connsiteX584" fmla="*/ 2442898 w 13723937"/>
              <a:gd name="connsiteY584" fmla="*/ 1504156 h 4584700"/>
              <a:gd name="connsiteX585" fmla="*/ 2445808 w 13723937"/>
              <a:gd name="connsiteY585" fmla="*/ 1491986 h 4584700"/>
              <a:gd name="connsiteX586" fmla="*/ 2448454 w 13723937"/>
              <a:gd name="connsiteY586" fmla="*/ 1479815 h 4584700"/>
              <a:gd name="connsiteX587" fmla="*/ 2450571 w 13723937"/>
              <a:gd name="connsiteY587" fmla="*/ 1467644 h 4584700"/>
              <a:gd name="connsiteX588" fmla="*/ 2452423 w 13723937"/>
              <a:gd name="connsiteY588" fmla="*/ 1455738 h 4584700"/>
              <a:gd name="connsiteX589" fmla="*/ 2454011 w 13723937"/>
              <a:gd name="connsiteY589" fmla="*/ 1443831 h 4584700"/>
              <a:gd name="connsiteX590" fmla="*/ 2455598 w 13723937"/>
              <a:gd name="connsiteY590" fmla="*/ 1431661 h 4584700"/>
              <a:gd name="connsiteX591" fmla="*/ 2456656 w 13723937"/>
              <a:gd name="connsiteY591" fmla="*/ 1419754 h 4584700"/>
              <a:gd name="connsiteX592" fmla="*/ 2457186 w 13723937"/>
              <a:gd name="connsiteY592" fmla="*/ 1407584 h 4584700"/>
              <a:gd name="connsiteX593" fmla="*/ 2457715 w 13723937"/>
              <a:gd name="connsiteY593" fmla="*/ 1395942 h 4584700"/>
              <a:gd name="connsiteX594" fmla="*/ 2457715 w 13723937"/>
              <a:gd name="connsiteY594" fmla="*/ 1384036 h 4584700"/>
              <a:gd name="connsiteX595" fmla="*/ 2457715 w 13723937"/>
              <a:gd name="connsiteY595" fmla="*/ 1371336 h 4584700"/>
              <a:gd name="connsiteX596" fmla="*/ 2457186 w 13723937"/>
              <a:gd name="connsiteY596" fmla="*/ 1358900 h 4584700"/>
              <a:gd name="connsiteX597" fmla="*/ 2456656 w 13723937"/>
              <a:gd name="connsiteY597" fmla="*/ 1346465 h 4584700"/>
              <a:gd name="connsiteX598" fmla="*/ 2455598 w 13723937"/>
              <a:gd name="connsiteY598" fmla="*/ 1333765 h 4584700"/>
              <a:gd name="connsiteX599" fmla="*/ 2454275 w 13723937"/>
              <a:gd name="connsiteY599" fmla="*/ 1321594 h 4584700"/>
              <a:gd name="connsiteX600" fmla="*/ 2452688 w 13723937"/>
              <a:gd name="connsiteY600" fmla="*/ 1309423 h 4584700"/>
              <a:gd name="connsiteX601" fmla="*/ 2450571 w 13723937"/>
              <a:gd name="connsiteY601" fmla="*/ 1297517 h 4584700"/>
              <a:gd name="connsiteX602" fmla="*/ 2448454 w 13723937"/>
              <a:gd name="connsiteY602" fmla="*/ 1285611 h 4584700"/>
              <a:gd name="connsiteX603" fmla="*/ 2446073 w 13723937"/>
              <a:gd name="connsiteY603" fmla="*/ 1273969 h 4584700"/>
              <a:gd name="connsiteX604" fmla="*/ 2443427 w 13723937"/>
              <a:gd name="connsiteY604" fmla="*/ 1262063 h 4584700"/>
              <a:gd name="connsiteX605" fmla="*/ 2440252 w 13723937"/>
              <a:gd name="connsiteY605" fmla="*/ 1250686 h 4584700"/>
              <a:gd name="connsiteX606" fmla="*/ 2436813 w 13723937"/>
              <a:gd name="connsiteY606" fmla="*/ 1239044 h 4584700"/>
              <a:gd name="connsiteX607" fmla="*/ 2433108 w 13723937"/>
              <a:gd name="connsiteY607" fmla="*/ 1227931 h 4584700"/>
              <a:gd name="connsiteX608" fmla="*/ 2429140 w 13723937"/>
              <a:gd name="connsiteY608" fmla="*/ 1216554 h 4584700"/>
              <a:gd name="connsiteX609" fmla="*/ 2424906 w 13723937"/>
              <a:gd name="connsiteY609" fmla="*/ 1205442 h 4584700"/>
              <a:gd name="connsiteX610" fmla="*/ 2420408 w 13723937"/>
              <a:gd name="connsiteY610" fmla="*/ 1194329 h 4584700"/>
              <a:gd name="connsiteX611" fmla="*/ 2415381 w 13723937"/>
              <a:gd name="connsiteY611" fmla="*/ 1183746 h 4584700"/>
              <a:gd name="connsiteX612" fmla="*/ 2410354 w 13723937"/>
              <a:gd name="connsiteY612" fmla="*/ 1172898 h 4584700"/>
              <a:gd name="connsiteX613" fmla="*/ 2405063 w 13723937"/>
              <a:gd name="connsiteY613" fmla="*/ 1162315 h 4584700"/>
              <a:gd name="connsiteX614" fmla="*/ 2398977 w 13723937"/>
              <a:gd name="connsiteY614" fmla="*/ 1151731 h 4584700"/>
              <a:gd name="connsiteX615" fmla="*/ 2393156 w 13723937"/>
              <a:gd name="connsiteY615" fmla="*/ 1141413 h 4584700"/>
              <a:gd name="connsiteX616" fmla="*/ 2386806 w 13723937"/>
              <a:gd name="connsiteY616" fmla="*/ 1131094 h 4584700"/>
              <a:gd name="connsiteX617" fmla="*/ 2380192 w 13723937"/>
              <a:gd name="connsiteY617" fmla="*/ 1120775 h 4584700"/>
              <a:gd name="connsiteX618" fmla="*/ 2373313 w 13723937"/>
              <a:gd name="connsiteY618" fmla="*/ 1110986 h 4584700"/>
              <a:gd name="connsiteX619" fmla="*/ 2366169 w 13723937"/>
              <a:gd name="connsiteY619" fmla="*/ 1100931 h 4584700"/>
              <a:gd name="connsiteX620" fmla="*/ 2358496 w 13723937"/>
              <a:gd name="connsiteY620" fmla="*/ 1091142 h 4584700"/>
              <a:gd name="connsiteX621" fmla="*/ 2350823 w 13723937"/>
              <a:gd name="connsiteY621" fmla="*/ 1081352 h 4584700"/>
              <a:gd name="connsiteX622" fmla="*/ 2342621 w 13723937"/>
              <a:gd name="connsiteY622" fmla="*/ 1071827 h 4584700"/>
              <a:gd name="connsiteX623" fmla="*/ 2334154 w 13723937"/>
              <a:gd name="connsiteY623" fmla="*/ 1062302 h 4584700"/>
              <a:gd name="connsiteX624" fmla="*/ 2325423 w 13723937"/>
              <a:gd name="connsiteY624" fmla="*/ 1053042 h 4584700"/>
              <a:gd name="connsiteX625" fmla="*/ 2316427 w 13723937"/>
              <a:gd name="connsiteY625" fmla="*/ 1043781 h 4584700"/>
              <a:gd name="connsiteX626" fmla="*/ 2307167 w 13723937"/>
              <a:gd name="connsiteY626" fmla="*/ 1034521 h 4584700"/>
              <a:gd name="connsiteX627" fmla="*/ 2297642 w 13723937"/>
              <a:gd name="connsiteY627" fmla="*/ 1025790 h 4584700"/>
              <a:gd name="connsiteX628" fmla="*/ 2288117 w 13723937"/>
              <a:gd name="connsiteY628" fmla="*/ 1017058 h 4584700"/>
              <a:gd name="connsiteX629" fmla="*/ 2278063 w 13723937"/>
              <a:gd name="connsiteY629" fmla="*/ 1008856 h 4584700"/>
              <a:gd name="connsiteX630" fmla="*/ 2268273 w 13723937"/>
              <a:gd name="connsiteY630" fmla="*/ 1000390 h 4584700"/>
              <a:gd name="connsiteX631" fmla="*/ 2257954 w 13723937"/>
              <a:gd name="connsiteY631" fmla="*/ 992717 h 4584700"/>
              <a:gd name="connsiteX632" fmla="*/ 2247636 w 13723937"/>
              <a:gd name="connsiteY632" fmla="*/ 985573 h 4584700"/>
              <a:gd name="connsiteX633" fmla="*/ 2237317 w 13723937"/>
              <a:gd name="connsiteY633" fmla="*/ 978165 h 4584700"/>
              <a:gd name="connsiteX634" fmla="*/ 2226733 w 13723937"/>
              <a:gd name="connsiteY634" fmla="*/ 971286 h 4584700"/>
              <a:gd name="connsiteX635" fmla="*/ 2215886 w 13723937"/>
              <a:gd name="connsiteY635" fmla="*/ 964671 h 4584700"/>
              <a:gd name="connsiteX636" fmla="*/ 2204773 w 13723937"/>
              <a:gd name="connsiteY636" fmla="*/ 958321 h 4584700"/>
              <a:gd name="connsiteX637" fmla="*/ 2193925 w 13723937"/>
              <a:gd name="connsiteY637" fmla="*/ 952236 h 4584700"/>
              <a:gd name="connsiteX638" fmla="*/ 2182813 w 13723937"/>
              <a:gd name="connsiteY638" fmla="*/ 946150 h 4584700"/>
              <a:gd name="connsiteX639" fmla="*/ 2171436 w 13723937"/>
              <a:gd name="connsiteY639" fmla="*/ 940858 h 4584700"/>
              <a:gd name="connsiteX640" fmla="*/ 2159794 w 13723937"/>
              <a:gd name="connsiteY640" fmla="*/ 935831 h 4584700"/>
              <a:gd name="connsiteX641" fmla="*/ 2148152 w 13723937"/>
              <a:gd name="connsiteY641" fmla="*/ 930540 h 4584700"/>
              <a:gd name="connsiteX642" fmla="*/ 2136511 w 13723937"/>
              <a:gd name="connsiteY642" fmla="*/ 926042 h 4584700"/>
              <a:gd name="connsiteX643" fmla="*/ 2124340 w 13723937"/>
              <a:gd name="connsiteY643" fmla="*/ 921544 h 4584700"/>
              <a:gd name="connsiteX644" fmla="*/ 2112433 w 13723937"/>
              <a:gd name="connsiteY644" fmla="*/ 917575 h 4584700"/>
              <a:gd name="connsiteX645" fmla="*/ 2100263 w 13723937"/>
              <a:gd name="connsiteY645" fmla="*/ 913871 h 4584700"/>
              <a:gd name="connsiteX646" fmla="*/ 2087563 w 13723937"/>
              <a:gd name="connsiteY646" fmla="*/ 910167 h 4584700"/>
              <a:gd name="connsiteX647" fmla="*/ 2074863 w 13723937"/>
              <a:gd name="connsiteY647" fmla="*/ 906992 h 4584700"/>
              <a:gd name="connsiteX648" fmla="*/ 2062427 w 13723937"/>
              <a:gd name="connsiteY648" fmla="*/ 904081 h 4584700"/>
              <a:gd name="connsiteX649" fmla="*/ 2049463 w 13723937"/>
              <a:gd name="connsiteY649" fmla="*/ 901436 h 4584700"/>
              <a:gd name="connsiteX650" fmla="*/ 2036234 w 13723937"/>
              <a:gd name="connsiteY650" fmla="*/ 899054 h 4584700"/>
              <a:gd name="connsiteX651" fmla="*/ 2023269 w 13723937"/>
              <a:gd name="connsiteY651" fmla="*/ 896938 h 4584700"/>
              <a:gd name="connsiteX652" fmla="*/ 2009775 w 13723937"/>
              <a:gd name="connsiteY652" fmla="*/ 895086 h 4584700"/>
              <a:gd name="connsiteX653" fmla="*/ 1996281 w 13723937"/>
              <a:gd name="connsiteY653" fmla="*/ 893498 h 4584700"/>
              <a:gd name="connsiteX654" fmla="*/ 1982523 w 13723937"/>
              <a:gd name="connsiteY654" fmla="*/ 892440 h 4584700"/>
              <a:gd name="connsiteX655" fmla="*/ 1969029 w 13723937"/>
              <a:gd name="connsiteY655" fmla="*/ 891117 h 4584700"/>
              <a:gd name="connsiteX656" fmla="*/ 1955006 w 13723937"/>
              <a:gd name="connsiteY656" fmla="*/ 890588 h 4584700"/>
              <a:gd name="connsiteX657" fmla="*/ 1940983 w 13723937"/>
              <a:gd name="connsiteY657" fmla="*/ 890323 h 4584700"/>
              <a:gd name="connsiteX658" fmla="*/ 1926696 w 13723937"/>
              <a:gd name="connsiteY658" fmla="*/ 890058 h 4584700"/>
              <a:gd name="connsiteX659" fmla="*/ 1911879 w 13723937"/>
              <a:gd name="connsiteY659" fmla="*/ 890323 h 4584700"/>
              <a:gd name="connsiteX660" fmla="*/ 1897063 w 13723937"/>
              <a:gd name="connsiteY660" fmla="*/ 890588 h 4584700"/>
              <a:gd name="connsiteX661" fmla="*/ 1883040 w 13723937"/>
              <a:gd name="connsiteY661" fmla="*/ 891381 h 4584700"/>
              <a:gd name="connsiteX662" fmla="*/ 1868488 w 13723937"/>
              <a:gd name="connsiteY662" fmla="*/ 892440 h 4584700"/>
              <a:gd name="connsiteX663" fmla="*/ 1854729 w 13723937"/>
              <a:gd name="connsiteY663" fmla="*/ 893763 h 4584700"/>
              <a:gd name="connsiteX664" fmla="*/ 1840706 w 13723937"/>
              <a:gd name="connsiteY664" fmla="*/ 895350 h 4584700"/>
              <a:gd name="connsiteX665" fmla="*/ 1826683 w 13723937"/>
              <a:gd name="connsiteY665" fmla="*/ 897202 h 4584700"/>
              <a:gd name="connsiteX666" fmla="*/ 1813454 w 13723937"/>
              <a:gd name="connsiteY666" fmla="*/ 899319 h 4584700"/>
              <a:gd name="connsiteX667" fmla="*/ 1799960 w 13723937"/>
              <a:gd name="connsiteY667" fmla="*/ 901965 h 4584700"/>
              <a:gd name="connsiteX668" fmla="*/ 1786731 w 13723937"/>
              <a:gd name="connsiteY668" fmla="*/ 904875 h 4584700"/>
              <a:gd name="connsiteX669" fmla="*/ 1773767 w 13723937"/>
              <a:gd name="connsiteY669" fmla="*/ 907521 h 4584700"/>
              <a:gd name="connsiteX670" fmla="*/ 1760538 w 13723937"/>
              <a:gd name="connsiteY670" fmla="*/ 910961 h 4584700"/>
              <a:gd name="connsiteX671" fmla="*/ 1747838 w 13723937"/>
              <a:gd name="connsiteY671" fmla="*/ 914665 h 4584700"/>
              <a:gd name="connsiteX672" fmla="*/ 1735402 w 13723937"/>
              <a:gd name="connsiteY672" fmla="*/ 918633 h 4584700"/>
              <a:gd name="connsiteX673" fmla="*/ 1722967 w 13723937"/>
              <a:gd name="connsiteY673" fmla="*/ 922867 h 4584700"/>
              <a:gd name="connsiteX674" fmla="*/ 1710796 w 13723937"/>
              <a:gd name="connsiteY674" fmla="*/ 927629 h 4584700"/>
              <a:gd name="connsiteX675" fmla="*/ 1698890 w 13723937"/>
              <a:gd name="connsiteY675" fmla="*/ 932392 h 4584700"/>
              <a:gd name="connsiteX676" fmla="*/ 1686983 w 13723937"/>
              <a:gd name="connsiteY676" fmla="*/ 937419 h 4584700"/>
              <a:gd name="connsiteX677" fmla="*/ 1674813 w 13723937"/>
              <a:gd name="connsiteY677" fmla="*/ 942975 h 4584700"/>
              <a:gd name="connsiteX678" fmla="*/ 1663435 w 13723937"/>
              <a:gd name="connsiteY678" fmla="*/ 948531 h 4584700"/>
              <a:gd name="connsiteX679" fmla="*/ 1652059 w 13723937"/>
              <a:gd name="connsiteY679" fmla="*/ 954617 h 4584700"/>
              <a:gd name="connsiteX680" fmla="*/ 1640946 w 13723937"/>
              <a:gd name="connsiteY680" fmla="*/ 960702 h 4584700"/>
              <a:gd name="connsiteX681" fmla="*/ 1629833 w 13723937"/>
              <a:gd name="connsiteY681" fmla="*/ 967317 h 4584700"/>
              <a:gd name="connsiteX682" fmla="*/ 1618721 w 13723937"/>
              <a:gd name="connsiteY682" fmla="*/ 974461 h 4584700"/>
              <a:gd name="connsiteX683" fmla="*/ 1608138 w 13723937"/>
              <a:gd name="connsiteY683" fmla="*/ 981604 h 4584700"/>
              <a:gd name="connsiteX684" fmla="*/ 1597554 w 13723937"/>
              <a:gd name="connsiteY684" fmla="*/ 988748 h 4584700"/>
              <a:gd name="connsiteX685" fmla="*/ 1587235 w 13723937"/>
              <a:gd name="connsiteY685" fmla="*/ 996686 h 4584700"/>
              <a:gd name="connsiteX686" fmla="*/ 1576917 w 13723937"/>
              <a:gd name="connsiteY686" fmla="*/ 1004888 h 4584700"/>
              <a:gd name="connsiteX687" fmla="*/ 1566863 w 13723937"/>
              <a:gd name="connsiteY687" fmla="*/ 1013090 h 4584700"/>
              <a:gd name="connsiteX688" fmla="*/ 1556809 w 13723937"/>
              <a:gd name="connsiteY688" fmla="*/ 1021821 h 4584700"/>
              <a:gd name="connsiteX689" fmla="*/ 1547283 w 13723937"/>
              <a:gd name="connsiteY689" fmla="*/ 1030552 h 4584700"/>
              <a:gd name="connsiteX690" fmla="*/ 1537758 w 13723937"/>
              <a:gd name="connsiteY690" fmla="*/ 1039813 h 4584700"/>
              <a:gd name="connsiteX691" fmla="*/ 1528498 w 13723937"/>
              <a:gd name="connsiteY691" fmla="*/ 1049602 h 4584700"/>
              <a:gd name="connsiteX692" fmla="*/ 1519238 w 13723937"/>
              <a:gd name="connsiteY692" fmla="*/ 1059656 h 4584700"/>
              <a:gd name="connsiteX693" fmla="*/ 1510242 w 13723937"/>
              <a:gd name="connsiteY693" fmla="*/ 1069975 h 4584700"/>
              <a:gd name="connsiteX694" fmla="*/ 1501510 w 13723937"/>
              <a:gd name="connsiteY694" fmla="*/ 1081088 h 4584700"/>
              <a:gd name="connsiteX695" fmla="*/ 1493044 w 13723937"/>
              <a:gd name="connsiteY695" fmla="*/ 1092465 h 4584700"/>
              <a:gd name="connsiteX696" fmla="*/ 1484577 w 13723937"/>
              <a:gd name="connsiteY696" fmla="*/ 1104371 h 4584700"/>
              <a:gd name="connsiteX697" fmla="*/ 1476375 w 13723937"/>
              <a:gd name="connsiteY697" fmla="*/ 1116806 h 4584700"/>
              <a:gd name="connsiteX698" fmla="*/ 1468438 w 13723937"/>
              <a:gd name="connsiteY698" fmla="*/ 1129771 h 4584700"/>
              <a:gd name="connsiteX699" fmla="*/ 1460765 w 13723937"/>
              <a:gd name="connsiteY699" fmla="*/ 1142736 h 4584700"/>
              <a:gd name="connsiteX700" fmla="*/ 1453092 w 13723937"/>
              <a:gd name="connsiteY700" fmla="*/ 1156494 h 4584700"/>
              <a:gd name="connsiteX701" fmla="*/ 1445683 w 13723937"/>
              <a:gd name="connsiteY701" fmla="*/ 1170517 h 4584700"/>
              <a:gd name="connsiteX702" fmla="*/ 1438275 w 13723937"/>
              <a:gd name="connsiteY702" fmla="*/ 1185069 h 4584700"/>
              <a:gd name="connsiteX703" fmla="*/ 1431396 w 13723937"/>
              <a:gd name="connsiteY703" fmla="*/ 1200150 h 4584700"/>
              <a:gd name="connsiteX704" fmla="*/ 1424517 w 13723937"/>
              <a:gd name="connsiteY704" fmla="*/ 1215496 h 4584700"/>
              <a:gd name="connsiteX705" fmla="*/ 1417902 w 13723937"/>
              <a:gd name="connsiteY705" fmla="*/ 1231371 h 4584700"/>
              <a:gd name="connsiteX706" fmla="*/ 1411552 w 13723937"/>
              <a:gd name="connsiteY706" fmla="*/ 1247775 h 4584700"/>
              <a:gd name="connsiteX707" fmla="*/ 1405202 w 13723937"/>
              <a:gd name="connsiteY707" fmla="*/ 1264709 h 4584700"/>
              <a:gd name="connsiteX708" fmla="*/ 1399117 w 13723937"/>
              <a:gd name="connsiteY708" fmla="*/ 1281642 h 4584700"/>
              <a:gd name="connsiteX709" fmla="*/ 1393296 w 13723937"/>
              <a:gd name="connsiteY709" fmla="*/ 1299634 h 4584700"/>
              <a:gd name="connsiteX710" fmla="*/ 1387740 w 13723937"/>
              <a:gd name="connsiteY710" fmla="*/ 1317361 h 4584700"/>
              <a:gd name="connsiteX711" fmla="*/ 1382183 w 13723937"/>
              <a:gd name="connsiteY711" fmla="*/ 1336146 h 4584700"/>
              <a:gd name="connsiteX712" fmla="*/ 1376892 w 13723937"/>
              <a:gd name="connsiteY712" fmla="*/ 1355196 h 4584700"/>
              <a:gd name="connsiteX713" fmla="*/ 1371865 w 13723937"/>
              <a:gd name="connsiteY713" fmla="*/ 1374511 h 4584700"/>
              <a:gd name="connsiteX714" fmla="*/ 1367102 w 13723937"/>
              <a:gd name="connsiteY714" fmla="*/ 1394619 h 4584700"/>
              <a:gd name="connsiteX715" fmla="*/ 1362075 w 13723937"/>
              <a:gd name="connsiteY715" fmla="*/ 1414727 h 4584700"/>
              <a:gd name="connsiteX716" fmla="*/ 1357842 w 13723937"/>
              <a:gd name="connsiteY716" fmla="*/ 1435894 h 4584700"/>
              <a:gd name="connsiteX717" fmla="*/ 1353608 w 13723937"/>
              <a:gd name="connsiteY717" fmla="*/ 1457061 h 4584700"/>
              <a:gd name="connsiteX718" fmla="*/ 1349375 w 13723937"/>
              <a:gd name="connsiteY718" fmla="*/ 1478756 h 4584700"/>
              <a:gd name="connsiteX719" fmla="*/ 1345406 w 13723937"/>
              <a:gd name="connsiteY719" fmla="*/ 1500981 h 4584700"/>
              <a:gd name="connsiteX720" fmla="*/ 1341702 w 13723937"/>
              <a:gd name="connsiteY720" fmla="*/ 1523471 h 4584700"/>
              <a:gd name="connsiteX721" fmla="*/ 1338263 w 13723937"/>
              <a:gd name="connsiteY721" fmla="*/ 1546754 h 4584700"/>
              <a:gd name="connsiteX722" fmla="*/ 1334823 w 13723937"/>
              <a:gd name="connsiteY722" fmla="*/ 1570302 h 4584700"/>
              <a:gd name="connsiteX723" fmla="*/ 93663 w 13723937"/>
              <a:gd name="connsiteY723" fmla="*/ 1469231 h 4584700"/>
              <a:gd name="connsiteX724" fmla="*/ 98161 w 13723937"/>
              <a:gd name="connsiteY724" fmla="*/ 1436688 h 4584700"/>
              <a:gd name="connsiteX725" fmla="*/ 103188 w 13723937"/>
              <a:gd name="connsiteY725" fmla="*/ 1404673 h 4584700"/>
              <a:gd name="connsiteX726" fmla="*/ 108479 w 13723937"/>
              <a:gd name="connsiteY726" fmla="*/ 1372659 h 4584700"/>
              <a:gd name="connsiteX727" fmla="*/ 113771 w 13723937"/>
              <a:gd name="connsiteY727" fmla="*/ 1341438 h 4584700"/>
              <a:gd name="connsiteX728" fmla="*/ 119592 w 13723937"/>
              <a:gd name="connsiteY728" fmla="*/ 1311011 h 4584700"/>
              <a:gd name="connsiteX729" fmla="*/ 125413 w 13723937"/>
              <a:gd name="connsiteY729" fmla="*/ 1280584 h 4584700"/>
              <a:gd name="connsiteX730" fmla="*/ 131498 w 13723937"/>
              <a:gd name="connsiteY730" fmla="*/ 1250686 h 4584700"/>
              <a:gd name="connsiteX731" fmla="*/ 137848 w 13723937"/>
              <a:gd name="connsiteY731" fmla="*/ 1221052 h 4584700"/>
              <a:gd name="connsiteX732" fmla="*/ 144463 w 13723937"/>
              <a:gd name="connsiteY732" fmla="*/ 1192213 h 4584700"/>
              <a:gd name="connsiteX733" fmla="*/ 151342 w 13723937"/>
              <a:gd name="connsiteY733" fmla="*/ 1163373 h 4584700"/>
              <a:gd name="connsiteX734" fmla="*/ 158486 w 13723937"/>
              <a:gd name="connsiteY734" fmla="*/ 1135327 h 4584700"/>
              <a:gd name="connsiteX735" fmla="*/ 165894 w 13723937"/>
              <a:gd name="connsiteY735" fmla="*/ 1107811 h 4584700"/>
              <a:gd name="connsiteX736" fmla="*/ 173038 w 13723937"/>
              <a:gd name="connsiteY736" fmla="*/ 1080558 h 4584700"/>
              <a:gd name="connsiteX737" fmla="*/ 180975 w 13723937"/>
              <a:gd name="connsiteY737" fmla="*/ 1053836 h 4584700"/>
              <a:gd name="connsiteX738" fmla="*/ 188913 w 13723937"/>
              <a:gd name="connsiteY738" fmla="*/ 1027642 h 4584700"/>
              <a:gd name="connsiteX739" fmla="*/ 197379 w 13723937"/>
              <a:gd name="connsiteY739" fmla="*/ 1001977 h 4584700"/>
              <a:gd name="connsiteX740" fmla="*/ 205846 w 13723937"/>
              <a:gd name="connsiteY740" fmla="*/ 976313 h 4584700"/>
              <a:gd name="connsiteX741" fmla="*/ 214577 w 13723937"/>
              <a:gd name="connsiteY741" fmla="*/ 951706 h 4584700"/>
              <a:gd name="connsiteX742" fmla="*/ 223308 w 13723937"/>
              <a:gd name="connsiteY742" fmla="*/ 926836 h 4584700"/>
              <a:gd name="connsiteX743" fmla="*/ 232833 w 13723937"/>
              <a:gd name="connsiteY743" fmla="*/ 903023 h 4584700"/>
              <a:gd name="connsiteX744" fmla="*/ 242094 w 13723937"/>
              <a:gd name="connsiteY744" fmla="*/ 879475 h 4584700"/>
              <a:gd name="connsiteX745" fmla="*/ 251883 w 13723937"/>
              <a:gd name="connsiteY745" fmla="*/ 856192 h 4584700"/>
              <a:gd name="connsiteX746" fmla="*/ 261673 w 13723937"/>
              <a:gd name="connsiteY746" fmla="*/ 833702 h 4584700"/>
              <a:gd name="connsiteX747" fmla="*/ 271992 w 13723937"/>
              <a:gd name="connsiteY747" fmla="*/ 811477 h 4584700"/>
              <a:gd name="connsiteX748" fmla="*/ 282310 w 13723937"/>
              <a:gd name="connsiteY748" fmla="*/ 789781 h 4584700"/>
              <a:gd name="connsiteX749" fmla="*/ 292894 w 13723937"/>
              <a:gd name="connsiteY749" fmla="*/ 768615 h 4584700"/>
              <a:gd name="connsiteX750" fmla="*/ 304006 w 13723937"/>
              <a:gd name="connsiteY750" fmla="*/ 747448 h 4584700"/>
              <a:gd name="connsiteX751" fmla="*/ 315119 w 13723937"/>
              <a:gd name="connsiteY751" fmla="*/ 727075 h 4584700"/>
              <a:gd name="connsiteX752" fmla="*/ 326496 w 13723937"/>
              <a:gd name="connsiteY752" fmla="*/ 707231 h 4584700"/>
              <a:gd name="connsiteX753" fmla="*/ 338138 w 13723937"/>
              <a:gd name="connsiteY753" fmla="*/ 687652 h 4584700"/>
              <a:gd name="connsiteX754" fmla="*/ 349779 w 13723937"/>
              <a:gd name="connsiteY754" fmla="*/ 668602 h 4584700"/>
              <a:gd name="connsiteX755" fmla="*/ 361950 w 13723937"/>
              <a:gd name="connsiteY755" fmla="*/ 649817 h 4584700"/>
              <a:gd name="connsiteX756" fmla="*/ 374121 w 13723937"/>
              <a:gd name="connsiteY756" fmla="*/ 631296 h 4584700"/>
              <a:gd name="connsiteX757" fmla="*/ 386821 w 13723937"/>
              <a:gd name="connsiteY757" fmla="*/ 613569 h 4584700"/>
              <a:gd name="connsiteX758" fmla="*/ 399521 w 13723937"/>
              <a:gd name="connsiteY758" fmla="*/ 595577 h 4584700"/>
              <a:gd name="connsiteX759" fmla="*/ 413015 w 13723937"/>
              <a:gd name="connsiteY759" fmla="*/ 578379 h 4584700"/>
              <a:gd name="connsiteX760" fmla="*/ 426508 w 13723937"/>
              <a:gd name="connsiteY760" fmla="*/ 560917 h 4584700"/>
              <a:gd name="connsiteX761" fmla="*/ 440531 w 13723937"/>
              <a:gd name="connsiteY761" fmla="*/ 544248 h 4584700"/>
              <a:gd name="connsiteX762" fmla="*/ 454819 w 13723937"/>
              <a:gd name="connsiteY762" fmla="*/ 527315 h 4584700"/>
              <a:gd name="connsiteX763" fmla="*/ 469106 w 13723937"/>
              <a:gd name="connsiteY763" fmla="*/ 510911 h 4584700"/>
              <a:gd name="connsiteX764" fmla="*/ 483923 w 13723937"/>
              <a:gd name="connsiteY764" fmla="*/ 495036 h 4584700"/>
              <a:gd name="connsiteX765" fmla="*/ 499269 w 13723937"/>
              <a:gd name="connsiteY765" fmla="*/ 479161 h 4584700"/>
              <a:gd name="connsiteX766" fmla="*/ 514615 w 13723937"/>
              <a:gd name="connsiteY766" fmla="*/ 463550 h 4584700"/>
              <a:gd name="connsiteX767" fmla="*/ 530490 w 13723937"/>
              <a:gd name="connsiteY767" fmla="*/ 448204 h 4584700"/>
              <a:gd name="connsiteX768" fmla="*/ 546365 w 13723937"/>
              <a:gd name="connsiteY768" fmla="*/ 433123 h 4584700"/>
              <a:gd name="connsiteX769" fmla="*/ 562769 w 13723937"/>
              <a:gd name="connsiteY769" fmla="*/ 418306 h 4584700"/>
              <a:gd name="connsiteX770" fmla="*/ 579702 w 13723937"/>
              <a:gd name="connsiteY770" fmla="*/ 404019 h 4584700"/>
              <a:gd name="connsiteX771" fmla="*/ 596636 w 13723937"/>
              <a:gd name="connsiteY771" fmla="*/ 389731 h 4584700"/>
              <a:gd name="connsiteX772" fmla="*/ 613833 w 13723937"/>
              <a:gd name="connsiteY772" fmla="*/ 375709 h 4584700"/>
              <a:gd name="connsiteX773" fmla="*/ 631561 w 13723937"/>
              <a:gd name="connsiteY773" fmla="*/ 362215 h 4584700"/>
              <a:gd name="connsiteX774" fmla="*/ 649552 w 13723937"/>
              <a:gd name="connsiteY774" fmla="*/ 348456 h 4584700"/>
              <a:gd name="connsiteX775" fmla="*/ 667544 w 13723937"/>
              <a:gd name="connsiteY775" fmla="*/ 335492 h 4584700"/>
              <a:gd name="connsiteX776" fmla="*/ 686329 w 13723937"/>
              <a:gd name="connsiteY776" fmla="*/ 322792 h 4584700"/>
              <a:gd name="connsiteX777" fmla="*/ 705115 w 13723937"/>
              <a:gd name="connsiteY777" fmla="*/ 309827 h 4584700"/>
              <a:gd name="connsiteX778" fmla="*/ 724429 w 13723937"/>
              <a:gd name="connsiteY778" fmla="*/ 297656 h 4584700"/>
              <a:gd name="connsiteX779" fmla="*/ 743744 w 13723937"/>
              <a:gd name="connsiteY779" fmla="*/ 285486 h 4584700"/>
              <a:gd name="connsiteX780" fmla="*/ 763588 w 13723937"/>
              <a:gd name="connsiteY780" fmla="*/ 273844 h 4584700"/>
              <a:gd name="connsiteX781" fmla="*/ 783696 w 13723937"/>
              <a:gd name="connsiteY781" fmla="*/ 262202 h 4584700"/>
              <a:gd name="connsiteX782" fmla="*/ 804069 w 13723937"/>
              <a:gd name="connsiteY782" fmla="*/ 250825 h 4584700"/>
              <a:gd name="connsiteX783" fmla="*/ 824971 w 13723937"/>
              <a:gd name="connsiteY783" fmla="*/ 239713 h 4584700"/>
              <a:gd name="connsiteX784" fmla="*/ 845873 w 13723937"/>
              <a:gd name="connsiteY784" fmla="*/ 228865 h 4584700"/>
              <a:gd name="connsiteX785" fmla="*/ 867040 w 13723937"/>
              <a:gd name="connsiteY785" fmla="*/ 218546 h 4584700"/>
              <a:gd name="connsiteX786" fmla="*/ 888736 w 13723937"/>
              <a:gd name="connsiteY786" fmla="*/ 208227 h 4584700"/>
              <a:gd name="connsiteX787" fmla="*/ 910960 w 13723937"/>
              <a:gd name="connsiteY787" fmla="*/ 198438 h 4584700"/>
              <a:gd name="connsiteX788" fmla="*/ 933186 w 13723937"/>
              <a:gd name="connsiteY788" fmla="*/ 188648 h 4584700"/>
              <a:gd name="connsiteX789" fmla="*/ 956204 w 13723937"/>
              <a:gd name="connsiteY789" fmla="*/ 179388 h 4584700"/>
              <a:gd name="connsiteX790" fmla="*/ 979752 w 13723937"/>
              <a:gd name="connsiteY790" fmla="*/ 170127 h 4584700"/>
              <a:gd name="connsiteX791" fmla="*/ 1003829 w 13723937"/>
              <a:gd name="connsiteY791" fmla="*/ 161396 h 4584700"/>
              <a:gd name="connsiteX792" fmla="*/ 1028700 w 13723937"/>
              <a:gd name="connsiteY792" fmla="*/ 152929 h 4584700"/>
              <a:gd name="connsiteX793" fmla="*/ 1053571 w 13723937"/>
              <a:gd name="connsiteY793" fmla="*/ 144992 h 4584700"/>
              <a:gd name="connsiteX794" fmla="*/ 1079500 w 13723937"/>
              <a:gd name="connsiteY794" fmla="*/ 137054 h 4584700"/>
              <a:gd name="connsiteX795" fmla="*/ 1105429 w 13723937"/>
              <a:gd name="connsiteY795" fmla="*/ 129646 h 4584700"/>
              <a:gd name="connsiteX796" fmla="*/ 1132152 w 13723937"/>
              <a:gd name="connsiteY796" fmla="*/ 122238 h 4584700"/>
              <a:gd name="connsiteX797" fmla="*/ 1159404 w 13723937"/>
              <a:gd name="connsiteY797" fmla="*/ 115359 h 4584700"/>
              <a:gd name="connsiteX798" fmla="*/ 1187185 w 13723937"/>
              <a:gd name="connsiteY798" fmla="*/ 108744 h 4584700"/>
              <a:gd name="connsiteX799" fmla="*/ 1215760 w 13723937"/>
              <a:gd name="connsiteY799" fmla="*/ 102658 h 4584700"/>
              <a:gd name="connsiteX800" fmla="*/ 1244335 w 13723937"/>
              <a:gd name="connsiteY800" fmla="*/ 96309 h 4584700"/>
              <a:gd name="connsiteX801" fmla="*/ 1273969 w 13723937"/>
              <a:gd name="connsiteY801" fmla="*/ 91017 h 4584700"/>
              <a:gd name="connsiteX802" fmla="*/ 1303602 w 13723937"/>
              <a:gd name="connsiteY802" fmla="*/ 85461 h 4584700"/>
              <a:gd name="connsiteX803" fmla="*/ 1334294 w 13723937"/>
              <a:gd name="connsiteY803" fmla="*/ 80434 h 4584700"/>
              <a:gd name="connsiteX804" fmla="*/ 1365250 w 13723937"/>
              <a:gd name="connsiteY804" fmla="*/ 75671 h 4584700"/>
              <a:gd name="connsiteX805" fmla="*/ 1396735 w 13723937"/>
              <a:gd name="connsiteY805" fmla="*/ 71173 h 4584700"/>
              <a:gd name="connsiteX806" fmla="*/ 1428750 w 13723937"/>
              <a:gd name="connsiteY806" fmla="*/ 67204 h 4584700"/>
              <a:gd name="connsiteX807" fmla="*/ 1461294 w 13723937"/>
              <a:gd name="connsiteY807" fmla="*/ 63236 h 4584700"/>
              <a:gd name="connsiteX808" fmla="*/ 1494367 w 13723937"/>
              <a:gd name="connsiteY808" fmla="*/ 59796 h 4584700"/>
              <a:gd name="connsiteX809" fmla="*/ 1527969 w 13723937"/>
              <a:gd name="connsiteY809" fmla="*/ 56621 h 4584700"/>
              <a:gd name="connsiteX810" fmla="*/ 1562365 w 13723937"/>
              <a:gd name="connsiteY810" fmla="*/ 53711 h 4584700"/>
              <a:gd name="connsiteX811" fmla="*/ 1596760 w 13723937"/>
              <a:gd name="connsiteY811" fmla="*/ 50800 h 4584700"/>
              <a:gd name="connsiteX812" fmla="*/ 1632215 w 13723937"/>
              <a:gd name="connsiteY812" fmla="*/ 48684 h 4584700"/>
              <a:gd name="connsiteX813" fmla="*/ 1667934 w 13723937"/>
              <a:gd name="connsiteY813" fmla="*/ 46567 h 4584700"/>
              <a:gd name="connsiteX814" fmla="*/ 1703917 w 13723937"/>
              <a:gd name="connsiteY814" fmla="*/ 44979 h 4584700"/>
              <a:gd name="connsiteX815" fmla="*/ 1740694 w 13723937"/>
              <a:gd name="connsiteY815" fmla="*/ 43921 h 4584700"/>
              <a:gd name="connsiteX816" fmla="*/ 1778265 w 13723937"/>
              <a:gd name="connsiteY816" fmla="*/ 42598 h 4584700"/>
              <a:gd name="connsiteX817" fmla="*/ 1816100 w 13723937"/>
              <a:gd name="connsiteY817" fmla="*/ 41804 h 4584700"/>
              <a:gd name="connsiteX818" fmla="*/ 1854200 w 13723937"/>
              <a:gd name="connsiteY818" fmla="*/ 41540 h 4584700"/>
              <a:gd name="connsiteX819" fmla="*/ 5510213 w 13723937"/>
              <a:gd name="connsiteY819" fmla="*/ 0 h 4584700"/>
              <a:gd name="connsiteX820" fmla="*/ 7280275 w 13723937"/>
              <a:gd name="connsiteY820" fmla="*/ 2271713 h 4584700"/>
              <a:gd name="connsiteX821" fmla="*/ 5510213 w 13723937"/>
              <a:gd name="connsiteY821" fmla="*/ 4543425 h 4584700"/>
              <a:gd name="connsiteX822" fmla="*/ 3740151 w 13723937"/>
              <a:gd name="connsiteY822" fmla="*/ 2271713 h 4584700"/>
              <a:gd name="connsiteX823" fmla="*/ 5510213 w 13723937"/>
              <a:gd name="connsiteY823" fmla="*/ 0 h 458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13723937" h="4584700">
                <a:moveTo>
                  <a:pt x="5510214" y="890587"/>
                </a:moveTo>
                <a:cubicBezTo>
                  <a:pt x="5111512" y="890587"/>
                  <a:pt x="4788299" y="1527417"/>
                  <a:pt x="4788299" y="2312987"/>
                </a:cubicBezTo>
                <a:cubicBezTo>
                  <a:pt x="4788299" y="3098557"/>
                  <a:pt x="5111512" y="3735387"/>
                  <a:pt x="5510214" y="3735387"/>
                </a:cubicBezTo>
                <a:cubicBezTo>
                  <a:pt x="5908917" y="3735387"/>
                  <a:pt x="6232130" y="3098557"/>
                  <a:pt x="6232130" y="2312987"/>
                </a:cubicBezTo>
                <a:cubicBezTo>
                  <a:pt x="6232130" y="1527417"/>
                  <a:pt x="5908917" y="890587"/>
                  <a:pt x="5510214" y="890587"/>
                </a:cubicBezTo>
                <a:close/>
                <a:moveTo>
                  <a:pt x="8944769" y="41275"/>
                </a:moveTo>
                <a:lnTo>
                  <a:pt x="9971087" y="41275"/>
                </a:lnTo>
                <a:lnTo>
                  <a:pt x="9971087" y="4584700"/>
                </a:lnTo>
                <a:lnTo>
                  <a:pt x="8715640" y="4584700"/>
                </a:lnTo>
                <a:lnTo>
                  <a:pt x="8715640" y="1611842"/>
                </a:lnTo>
                <a:lnTo>
                  <a:pt x="8677804" y="1640681"/>
                </a:lnTo>
                <a:lnTo>
                  <a:pt x="8639969" y="1668198"/>
                </a:lnTo>
                <a:lnTo>
                  <a:pt x="8602133" y="1695450"/>
                </a:lnTo>
                <a:lnTo>
                  <a:pt x="8564827" y="1721644"/>
                </a:lnTo>
                <a:lnTo>
                  <a:pt x="8527256" y="1747309"/>
                </a:lnTo>
                <a:lnTo>
                  <a:pt x="8489950" y="1772444"/>
                </a:lnTo>
                <a:lnTo>
                  <a:pt x="8453173" y="1796786"/>
                </a:lnTo>
                <a:lnTo>
                  <a:pt x="8415867" y="1820334"/>
                </a:lnTo>
                <a:lnTo>
                  <a:pt x="8379090" y="1843352"/>
                </a:lnTo>
                <a:lnTo>
                  <a:pt x="8342577" y="1865577"/>
                </a:lnTo>
                <a:lnTo>
                  <a:pt x="8305800" y="1887009"/>
                </a:lnTo>
                <a:lnTo>
                  <a:pt x="8269552" y="1907646"/>
                </a:lnTo>
                <a:lnTo>
                  <a:pt x="8233304" y="1928019"/>
                </a:lnTo>
                <a:lnTo>
                  <a:pt x="8197321" y="1947598"/>
                </a:lnTo>
                <a:lnTo>
                  <a:pt x="8161338" y="1966384"/>
                </a:lnTo>
                <a:lnTo>
                  <a:pt x="8125354" y="1984111"/>
                </a:lnTo>
                <a:lnTo>
                  <a:pt x="8089371" y="2002102"/>
                </a:lnTo>
                <a:lnTo>
                  <a:pt x="8051800" y="2019565"/>
                </a:lnTo>
                <a:lnTo>
                  <a:pt x="8013436" y="2037292"/>
                </a:lnTo>
                <a:lnTo>
                  <a:pt x="7973748" y="2054490"/>
                </a:lnTo>
                <a:lnTo>
                  <a:pt x="7933002" y="2072217"/>
                </a:lnTo>
                <a:lnTo>
                  <a:pt x="7890933" y="2089150"/>
                </a:lnTo>
                <a:lnTo>
                  <a:pt x="7848071" y="2106613"/>
                </a:lnTo>
                <a:lnTo>
                  <a:pt x="7804150" y="2123546"/>
                </a:lnTo>
                <a:lnTo>
                  <a:pt x="7758642" y="2140744"/>
                </a:lnTo>
                <a:lnTo>
                  <a:pt x="7712340" y="2157677"/>
                </a:lnTo>
                <a:lnTo>
                  <a:pt x="7664715" y="2174346"/>
                </a:lnTo>
                <a:lnTo>
                  <a:pt x="7616296" y="2191279"/>
                </a:lnTo>
                <a:lnTo>
                  <a:pt x="7566554" y="2207683"/>
                </a:lnTo>
                <a:lnTo>
                  <a:pt x="7515490" y="2224088"/>
                </a:lnTo>
                <a:lnTo>
                  <a:pt x="7463631" y="2240492"/>
                </a:lnTo>
                <a:lnTo>
                  <a:pt x="7410450" y="2256631"/>
                </a:lnTo>
                <a:lnTo>
                  <a:pt x="7410450" y="1245923"/>
                </a:lnTo>
                <a:lnTo>
                  <a:pt x="7449609" y="1232694"/>
                </a:lnTo>
                <a:lnTo>
                  <a:pt x="7488502" y="1219729"/>
                </a:lnTo>
                <a:lnTo>
                  <a:pt x="7526867" y="1206500"/>
                </a:lnTo>
                <a:lnTo>
                  <a:pt x="7564438" y="1193006"/>
                </a:lnTo>
                <a:lnTo>
                  <a:pt x="7601744" y="1179513"/>
                </a:lnTo>
                <a:lnTo>
                  <a:pt x="7638256" y="1165754"/>
                </a:lnTo>
                <a:lnTo>
                  <a:pt x="7674504" y="1151731"/>
                </a:lnTo>
                <a:lnTo>
                  <a:pt x="7709694" y="1137709"/>
                </a:lnTo>
                <a:lnTo>
                  <a:pt x="7744619" y="1123421"/>
                </a:lnTo>
                <a:lnTo>
                  <a:pt x="7779015" y="1109134"/>
                </a:lnTo>
                <a:lnTo>
                  <a:pt x="7812881" y="1094581"/>
                </a:lnTo>
                <a:lnTo>
                  <a:pt x="7846483" y="1080030"/>
                </a:lnTo>
                <a:lnTo>
                  <a:pt x="7879027" y="1064948"/>
                </a:lnTo>
                <a:lnTo>
                  <a:pt x="7911042" y="1049867"/>
                </a:lnTo>
                <a:lnTo>
                  <a:pt x="7942792" y="1034786"/>
                </a:lnTo>
                <a:lnTo>
                  <a:pt x="7974013" y="1019440"/>
                </a:lnTo>
                <a:lnTo>
                  <a:pt x="8004440" y="1004094"/>
                </a:lnTo>
                <a:lnTo>
                  <a:pt x="8034073" y="988219"/>
                </a:lnTo>
                <a:lnTo>
                  <a:pt x="8063706" y="972608"/>
                </a:lnTo>
                <a:lnTo>
                  <a:pt x="8092546" y="956733"/>
                </a:lnTo>
                <a:lnTo>
                  <a:pt x="8120856" y="940594"/>
                </a:lnTo>
                <a:lnTo>
                  <a:pt x="8148373" y="924190"/>
                </a:lnTo>
                <a:lnTo>
                  <a:pt x="8175625" y="908050"/>
                </a:lnTo>
                <a:lnTo>
                  <a:pt x="8202348" y="891117"/>
                </a:lnTo>
                <a:lnTo>
                  <a:pt x="8228277" y="874448"/>
                </a:lnTo>
                <a:lnTo>
                  <a:pt x="8253942" y="857779"/>
                </a:lnTo>
                <a:lnTo>
                  <a:pt x="8278813" y="840317"/>
                </a:lnTo>
                <a:lnTo>
                  <a:pt x="8303419" y="823383"/>
                </a:lnTo>
                <a:lnTo>
                  <a:pt x="8327231" y="805921"/>
                </a:lnTo>
                <a:lnTo>
                  <a:pt x="8350250" y="788458"/>
                </a:lnTo>
                <a:lnTo>
                  <a:pt x="8373004" y="770467"/>
                </a:lnTo>
                <a:lnTo>
                  <a:pt x="8394965" y="752475"/>
                </a:lnTo>
                <a:lnTo>
                  <a:pt x="8416925" y="734483"/>
                </a:lnTo>
                <a:lnTo>
                  <a:pt x="8438621" y="716227"/>
                </a:lnTo>
                <a:lnTo>
                  <a:pt x="8459523" y="697442"/>
                </a:lnTo>
                <a:lnTo>
                  <a:pt x="8480690" y="678392"/>
                </a:lnTo>
                <a:lnTo>
                  <a:pt x="8501062" y="659077"/>
                </a:lnTo>
                <a:lnTo>
                  <a:pt x="8521435" y="639763"/>
                </a:lnTo>
                <a:lnTo>
                  <a:pt x="8541544" y="619919"/>
                </a:lnTo>
                <a:lnTo>
                  <a:pt x="8561387" y="600075"/>
                </a:lnTo>
                <a:lnTo>
                  <a:pt x="8580702" y="579702"/>
                </a:lnTo>
                <a:lnTo>
                  <a:pt x="8599752" y="559329"/>
                </a:lnTo>
                <a:lnTo>
                  <a:pt x="8618802" y="538427"/>
                </a:lnTo>
                <a:lnTo>
                  <a:pt x="8637323" y="517525"/>
                </a:lnTo>
                <a:lnTo>
                  <a:pt x="8655315" y="496094"/>
                </a:lnTo>
                <a:lnTo>
                  <a:pt x="8673306" y="474663"/>
                </a:lnTo>
                <a:lnTo>
                  <a:pt x="8691033" y="452702"/>
                </a:lnTo>
                <a:lnTo>
                  <a:pt x="8708231" y="430477"/>
                </a:lnTo>
                <a:lnTo>
                  <a:pt x="8725165" y="408252"/>
                </a:lnTo>
                <a:lnTo>
                  <a:pt x="8742098" y="385498"/>
                </a:lnTo>
                <a:lnTo>
                  <a:pt x="8758237" y="362744"/>
                </a:lnTo>
                <a:lnTo>
                  <a:pt x="8774377" y="339461"/>
                </a:lnTo>
                <a:lnTo>
                  <a:pt x="8790252" y="316177"/>
                </a:lnTo>
                <a:lnTo>
                  <a:pt x="8806127" y="292365"/>
                </a:lnTo>
                <a:lnTo>
                  <a:pt x="8820944" y="268552"/>
                </a:lnTo>
                <a:lnTo>
                  <a:pt x="8836025" y="244211"/>
                </a:lnTo>
                <a:lnTo>
                  <a:pt x="8850577" y="219869"/>
                </a:lnTo>
                <a:lnTo>
                  <a:pt x="8865129" y="195263"/>
                </a:lnTo>
                <a:lnTo>
                  <a:pt x="8879152" y="170127"/>
                </a:lnTo>
                <a:lnTo>
                  <a:pt x="8892646" y="144992"/>
                </a:lnTo>
                <a:lnTo>
                  <a:pt x="8906404" y="119327"/>
                </a:lnTo>
                <a:lnTo>
                  <a:pt x="8919369" y="93398"/>
                </a:lnTo>
                <a:lnTo>
                  <a:pt x="8932069" y="67734"/>
                </a:lnTo>
                <a:close/>
                <a:moveTo>
                  <a:pt x="10101262" y="41275"/>
                </a:moveTo>
                <a:lnTo>
                  <a:pt x="13723937" y="41275"/>
                </a:lnTo>
                <a:lnTo>
                  <a:pt x="13723937" y="885896"/>
                </a:lnTo>
                <a:lnTo>
                  <a:pt x="13694568" y="912599"/>
                </a:lnTo>
                <a:lnTo>
                  <a:pt x="13665729" y="940103"/>
                </a:lnTo>
                <a:lnTo>
                  <a:pt x="13636889" y="967073"/>
                </a:lnTo>
                <a:lnTo>
                  <a:pt x="13608314" y="994310"/>
                </a:lnTo>
                <a:lnTo>
                  <a:pt x="13580268" y="1021815"/>
                </a:lnTo>
                <a:lnTo>
                  <a:pt x="13552223" y="1049586"/>
                </a:lnTo>
                <a:lnTo>
                  <a:pt x="13524706" y="1077090"/>
                </a:lnTo>
                <a:lnTo>
                  <a:pt x="13497718" y="1104861"/>
                </a:lnTo>
                <a:lnTo>
                  <a:pt x="13470466" y="1133167"/>
                </a:lnTo>
                <a:lnTo>
                  <a:pt x="13443743" y="1161205"/>
                </a:lnTo>
                <a:lnTo>
                  <a:pt x="13417549" y="1189510"/>
                </a:lnTo>
                <a:lnTo>
                  <a:pt x="13391620" y="1218083"/>
                </a:lnTo>
                <a:lnTo>
                  <a:pt x="13365956" y="1246388"/>
                </a:lnTo>
                <a:lnTo>
                  <a:pt x="13340291" y="1275494"/>
                </a:lnTo>
                <a:lnTo>
                  <a:pt x="13315156" y="1304067"/>
                </a:lnTo>
                <a:lnTo>
                  <a:pt x="13290285" y="1333173"/>
                </a:lnTo>
                <a:lnTo>
                  <a:pt x="13265943" y="1362280"/>
                </a:lnTo>
                <a:lnTo>
                  <a:pt x="13241866" y="1391653"/>
                </a:lnTo>
                <a:lnTo>
                  <a:pt x="13217789" y="1421294"/>
                </a:lnTo>
                <a:lnTo>
                  <a:pt x="13193977" y="1450667"/>
                </a:lnTo>
                <a:lnTo>
                  <a:pt x="13170958" y="1480308"/>
                </a:lnTo>
                <a:lnTo>
                  <a:pt x="13147675" y="1510215"/>
                </a:lnTo>
                <a:lnTo>
                  <a:pt x="13125185" y="1540123"/>
                </a:lnTo>
                <a:lnTo>
                  <a:pt x="13102695" y="1570297"/>
                </a:lnTo>
                <a:lnTo>
                  <a:pt x="13080470" y="1600739"/>
                </a:lnTo>
                <a:lnTo>
                  <a:pt x="13058775" y="1631180"/>
                </a:lnTo>
                <a:lnTo>
                  <a:pt x="13037343" y="1661355"/>
                </a:lnTo>
                <a:lnTo>
                  <a:pt x="13015912" y="1692331"/>
                </a:lnTo>
                <a:lnTo>
                  <a:pt x="12995010" y="1723039"/>
                </a:lnTo>
                <a:lnTo>
                  <a:pt x="12974373" y="1754015"/>
                </a:lnTo>
                <a:lnTo>
                  <a:pt x="12953999" y="1785257"/>
                </a:lnTo>
                <a:lnTo>
                  <a:pt x="12934156" y="1816500"/>
                </a:lnTo>
                <a:lnTo>
                  <a:pt x="12910343" y="1854686"/>
                </a:lnTo>
                <a:lnTo>
                  <a:pt x="12886795" y="1893138"/>
                </a:lnTo>
                <a:lnTo>
                  <a:pt x="12863777" y="1931858"/>
                </a:lnTo>
                <a:lnTo>
                  <a:pt x="12840758" y="1970844"/>
                </a:lnTo>
                <a:lnTo>
                  <a:pt x="12818268" y="2010098"/>
                </a:lnTo>
                <a:lnTo>
                  <a:pt x="12796043" y="2049619"/>
                </a:lnTo>
                <a:lnTo>
                  <a:pt x="12774083" y="2089139"/>
                </a:lnTo>
                <a:lnTo>
                  <a:pt x="12752651" y="2129194"/>
                </a:lnTo>
                <a:lnTo>
                  <a:pt x="12731220" y="2169516"/>
                </a:lnTo>
                <a:lnTo>
                  <a:pt x="12710318" y="2210104"/>
                </a:lnTo>
                <a:lnTo>
                  <a:pt x="12689681" y="2250960"/>
                </a:lnTo>
                <a:lnTo>
                  <a:pt x="12669308" y="2292083"/>
                </a:lnTo>
                <a:lnTo>
                  <a:pt x="12649464" y="2333473"/>
                </a:lnTo>
                <a:lnTo>
                  <a:pt x="12629620" y="2374863"/>
                </a:lnTo>
                <a:lnTo>
                  <a:pt x="12610041" y="2416787"/>
                </a:lnTo>
                <a:lnTo>
                  <a:pt x="12590991" y="2458978"/>
                </a:lnTo>
                <a:lnTo>
                  <a:pt x="12572470" y="2501436"/>
                </a:lnTo>
                <a:lnTo>
                  <a:pt x="12553949" y="2544161"/>
                </a:lnTo>
                <a:lnTo>
                  <a:pt x="12535693" y="2586886"/>
                </a:lnTo>
                <a:lnTo>
                  <a:pt x="12517966" y="2630412"/>
                </a:lnTo>
                <a:lnTo>
                  <a:pt x="12500504" y="2673938"/>
                </a:lnTo>
                <a:lnTo>
                  <a:pt x="12483041" y="2717464"/>
                </a:lnTo>
                <a:lnTo>
                  <a:pt x="12466373" y="2761791"/>
                </a:lnTo>
                <a:lnTo>
                  <a:pt x="12449704" y="2806119"/>
                </a:lnTo>
                <a:lnTo>
                  <a:pt x="12433299" y="2850713"/>
                </a:lnTo>
                <a:lnTo>
                  <a:pt x="12417425" y="2895574"/>
                </a:lnTo>
                <a:lnTo>
                  <a:pt x="12401814" y="2940702"/>
                </a:lnTo>
                <a:lnTo>
                  <a:pt x="12386468" y="2985831"/>
                </a:lnTo>
                <a:lnTo>
                  <a:pt x="12371387" y="3031760"/>
                </a:lnTo>
                <a:lnTo>
                  <a:pt x="12356570" y="3077690"/>
                </a:lnTo>
                <a:lnTo>
                  <a:pt x="12342547" y="3124153"/>
                </a:lnTo>
                <a:lnTo>
                  <a:pt x="12328260" y="3170617"/>
                </a:lnTo>
                <a:lnTo>
                  <a:pt x="12317412" y="3207200"/>
                </a:lnTo>
                <a:lnTo>
                  <a:pt x="12306564" y="3244050"/>
                </a:lnTo>
                <a:lnTo>
                  <a:pt x="12296245" y="3281168"/>
                </a:lnTo>
                <a:lnTo>
                  <a:pt x="12285927" y="3318819"/>
                </a:lnTo>
                <a:lnTo>
                  <a:pt x="12275873" y="3357004"/>
                </a:lnTo>
                <a:lnTo>
                  <a:pt x="12265818" y="3395724"/>
                </a:lnTo>
                <a:lnTo>
                  <a:pt x="12256293" y="3434444"/>
                </a:lnTo>
                <a:lnTo>
                  <a:pt x="12246768" y="3473964"/>
                </a:lnTo>
                <a:lnTo>
                  <a:pt x="12237508" y="3513752"/>
                </a:lnTo>
                <a:lnTo>
                  <a:pt x="12228777" y="3554074"/>
                </a:lnTo>
                <a:lnTo>
                  <a:pt x="12220045" y="3594662"/>
                </a:lnTo>
                <a:lnTo>
                  <a:pt x="12211579" y="3635785"/>
                </a:lnTo>
                <a:lnTo>
                  <a:pt x="12203377" y="3677175"/>
                </a:lnTo>
                <a:lnTo>
                  <a:pt x="12195439" y="3719099"/>
                </a:lnTo>
                <a:lnTo>
                  <a:pt x="12187502" y="3761290"/>
                </a:lnTo>
                <a:lnTo>
                  <a:pt x="12180093" y="3804015"/>
                </a:lnTo>
                <a:lnTo>
                  <a:pt x="12172685" y="3847007"/>
                </a:lnTo>
                <a:lnTo>
                  <a:pt x="12165541" y="3890533"/>
                </a:lnTo>
                <a:lnTo>
                  <a:pt x="12158927" y="3934593"/>
                </a:lnTo>
                <a:lnTo>
                  <a:pt x="12152047" y="3978921"/>
                </a:lnTo>
                <a:lnTo>
                  <a:pt x="12145697" y="4023782"/>
                </a:lnTo>
                <a:lnTo>
                  <a:pt x="12139612" y="4068643"/>
                </a:lnTo>
                <a:lnTo>
                  <a:pt x="12133791" y="4114573"/>
                </a:lnTo>
                <a:lnTo>
                  <a:pt x="12127970" y="4160502"/>
                </a:lnTo>
                <a:lnTo>
                  <a:pt x="12122414" y="4206966"/>
                </a:lnTo>
                <a:lnTo>
                  <a:pt x="12117387" y="4253696"/>
                </a:lnTo>
                <a:lnTo>
                  <a:pt x="12112360" y="4300961"/>
                </a:lnTo>
                <a:lnTo>
                  <a:pt x="12107333" y="4348759"/>
                </a:lnTo>
                <a:lnTo>
                  <a:pt x="12102835" y="4396825"/>
                </a:lnTo>
                <a:lnTo>
                  <a:pt x="12098337" y="4445158"/>
                </a:lnTo>
                <a:lnTo>
                  <a:pt x="12094104" y="4494291"/>
                </a:lnTo>
                <a:lnTo>
                  <a:pt x="12090135" y="4543425"/>
                </a:lnTo>
                <a:lnTo>
                  <a:pt x="10855854" y="4543425"/>
                </a:lnTo>
                <a:lnTo>
                  <a:pt x="10864849" y="4474798"/>
                </a:lnTo>
                <a:lnTo>
                  <a:pt x="10874639" y="4406972"/>
                </a:lnTo>
                <a:lnTo>
                  <a:pt x="10884693" y="4339947"/>
                </a:lnTo>
                <a:lnTo>
                  <a:pt x="10894747" y="4273456"/>
                </a:lnTo>
                <a:lnTo>
                  <a:pt x="10905331" y="4207767"/>
                </a:lnTo>
                <a:lnTo>
                  <a:pt x="10916708" y="4142611"/>
                </a:lnTo>
                <a:lnTo>
                  <a:pt x="10927820" y="4078256"/>
                </a:lnTo>
                <a:lnTo>
                  <a:pt x="10939197" y="4014703"/>
                </a:lnTo>
                <a:lnTo>
                  <a:pt x="10951104" y="3951683"/>
                </a:lnTo>
                <a:lnTo>
                  <a:pt x="10963539" y="3889465"/>
                </a:lnTo>
                <a:lnTo>
                  <a:pt x="10975975" y="3827781"/>
                </a:lnTo>
                <a:lnTo>
                  <a:pt x="10988939" y="3766898"/>
                </a:lnTo>
                <a:lnTo>
                  <a:pt x="11002168" y="3706549"/>
                </a:lnTo>
                <a:lnTo>
                  <a:pt x="11015662" y="3647268"/>
                </a:lnTo>
                <a:lnTo>
                  <a:pt x="11029685" y="3588521"/>
                </a:lnTo>
                <a:lnTo>
                  <a:pt x="11043443" y="3530041"/>
                </a:lnTo>
                <a:lnTo>
                  <a:pt x="11057995" y="3472629"/>
                </a:lnTo>
                <a:lnTo>
                  <a:pt x="11073077" y="3416285"/>
                </a:lnTo>
                <a:lnTo>
                  <a:pt x="11088158" y="3360209"/>
                </a:lnTo>
                <a:lnTo>
                  <a:pt x="11103504" y="3304666"/>
                </a:lnTo>
                <a:lnTo>
                  <a:pt x="11119379" y="3250192"/>
                </a:lnTo>
                <a:lnTo>
                  <a:pt x="11135518" y="3196252"/>
                </a:lnTo>
                <a:lnTo>
                  <a:pt x="11152187" y="3142845"/>
                </a:lnTo>
                <a:lnTo>
                  <a:pt x="11168856" y="3090240"/>
                </a:lnTo>
                <a:lnTo>
                  <a:pt x="11186054" y="3038703"/>
                </a:lnTo>
                <a:lnTo>
                  <a:pt x="11203516" y="2987433"/>
                </a:lnTo>
                <a:lnTo>
                  <a:pt x="11221243" y="2936697"/>
                </a:lnTo>
                <a:lnTo>
                  <a:pt x="11239499" y="2887029"/>
                </a:lnTo>
                <a:lnTo>
                  <a:pt x="11257756" y="2837895"/>
                </a:lnTo>
                <a:lnTo>
                  <a:pt x="11276541" y="2789563"/>
                </a:lnTo>
                <a:lnTo>
                  <a:pt x="11295591" y="2741764"/>
                </a:lnTo>
                <a:lnTo>
                  <a:pt x="11315170" y="2694766"/>
                </a:lnTo>
                <a:lnTo>
                  <a:pt x="11334749" y="2648036"/>
                </a:lnTo>
                <a:lnTo>
                  <a:pt x="11355387" y="2601038"/>
                </a:lnTo>
                <a:lnTo>
                  <a:pt x="11377083" y="2553774"/>
                </a:lnTo>
                <a:lnTo>
                  <a:pt x="11399043" y="2506509"/>
                </a:lnTo>
                <a:lnTo>
                  <a:pt x="11421797" y="2458978"/>
                </a:lnTo>
                <a:lnTo>
                  <a:pt x="11445345" y="2411179"/>
                </a:lnTo>
                <a:lnTo>
                  <a:pt x="11469687" y="2363380"/>
                </a:lnTo>
                <a:lnTo>
                  <a:pt x="11494558" y="2314781"/>
                </a:lnTo>
                <a:lnTo>
                  <a:pt x="11520222" y="2266448"/>
                </a:lnTo>
                <a:lnTo>
                  <a:pt x="11546416" y="2218115"/>
                </a:lnTo>
                <a:lnTo>
                  <a:pt x="11573404" y="2168982"/>
                </a:lnTo>
                <a:lnTo>
                  <a:pt x="11601449" y="2120115"/>
                </a:lnTo>
                <a:lnTo>
                  <a:pt x="11629760" y="2070981"/>
                </a:lnTo>
                <a:lnTo>
                  <a:pt x="11659129" y="2021580"/>
                </a:lnTo>
                <a:lnTo>
                  <a:pt x="11689027" y="1971912"/>
                </a:lnTo>
                <a:lnTo>
                  <a:pt x="11719718" y="1921978"/>
                </a:lnTo>
                <a:lnTo>
                  <a:pt x="11750939" y="1872310"/>
                </a:lnTo>
                <a:lnTo>
                  <a:pt x="11782954" y="1821841"/>
                </a:lnTo>
                <a:lnTo>
                  <a:pt x="11815762" y="1771639"/>
                </a:lnTo>
                <a:lnTo>
                  <a:pt x="11849099" y="1720903"/>
                </a:lnTo>
                <a:lnTo>
                  <a:pt x="11883495" y="1669900"/>
                </a:lnTo>
                <a:lnTo>
                  <a:pt x="11918420" y="1618897"/>
                </a:lnTo>
                <a:lnTo>
                  <a:pt x="11953875" y="1567894"/>
                </a:lnTo>
                <a:lnTo>
                  <a:pt x="11990387" y="1516357"/>
                </a:lnTo>
                <a:lnTo>
                  <a:pt x="12027164" y="1464820"/>
                </a:lnTo>
                <a:lnTo>
                  <a:pt x="12064999" y="1413016"/>
                </a:lnTo>
                <a:lnTo>
                  <a:pt x="12103629" y="1360945"/>
                </a:lnTo>
                <a:lnTo>
                  <a:pt x="12142787" y="1308606"/>
                </a:lnTo>
                <a:lnTo>
                  <a:pt x="12182475" y="1256268"/>
                </a:lnTo>
                <a:lnTo>
                  <a:pt x="12222956" y="1203663"/>
                </a:lnTo>
                <a:lnTo>
                  <a:pt x="12264231" y="1150791"/>
                </a:lnTo>
                <a:lnTo>
                  <a:pt x="12306564" y="1097652"/>
                </a:lnTo>
                <a:lnTo>
                  <a:pt x="10101262" y="1097652"/>
                </a:lnTo>
                <a:close/>
                <a:moveTo>
                  <a:pt x="1893094" y="41275"/>
                </a:moveTo>
                <a:lnTo>
                  <a:pt x="1934104" y="41540"/>
                </a:lnTo>
                <a:lnTo>
                  <a:pt x="1974056" y="41804"/>
                </a:lnTo>
                <a:lnTo>
                  <a:pt x="2013479" y="42598"/>
                </a:lnTo>
                <a:lnTo>
                  <a:pt x="2052373" y="43656"/>
                </a:lnTo>
                <a:lnTo>
                  <a:pt x="2090738" y="44979"/>
                </a:lnTo>
                <a:lnTo>
                  <a:pt x="2128838" y="46567"/>
                </a:lnTo>
                <a:lnTo>
                  <a:pt x="2165879" y="48419"/>
                </a:lnTo>
                <a:lnTo>
                  <a:pt x="2202656" y="50536"/>
                </a:lnTo>
                <a:lnTo>
                  <a:pt x="2238640" y="53181"/>
                </a:lnTo>
                <a:lnTo>
                  <a:pt x="2274094" y="56092"/>
                </a:lnTo>
                <a:lnTo>
                  <a:pt x="2309019" y="59002"/>
                </a:lnTo>
                <a:lnTo>
                  <a:pt x="2343415" y="62177"/>
                </a:lnTo>
                <a:lnTo>
                  <a:pt x="2377281" y="65881"/>
                </a:lnTo>
                <a:lnTo>
                  <a:pt x="2410619" y="69850"/>
                </a:lnTo>
                <a:lnTo>
                  <a:pt x="2443427" y="74084"/>
                </a:lnTo>
                <a:lnTo>
                  <a:pt x="2475442" y="78846"/>
                </a:lnTo>
                <a:lnTo>
                  <a:pt x="2506927" y="83609"/>
                </a:lnTo>
                <a:lnTo>
                  <a:pt x="2537883" y="88636"/>
                </a:lnTo>
                <a:lnTo>
                  <a:pt x="2568311" y="94192"/>
                </a:lnTo>
                <a:lnTo>
                  <a:pt x="2597944" y="99748"/>
                </a:lnTo>
                <a:lnTo>
                  <a:pt x="2627313" y="105834"/>
                </a:lnTo>
                <a:lnTo>
                  <a:pt x="2656152" y="111919"/>
                </a:lnTo>
                <a:lnTo>
                  <a:pt x="2684198" y="118533"/>
                </a:lnTo>
                <a:lnTo>
                  <a:pt x="2711715" y="125677"/>
                </a:lnTo>
                <a:lnTo>
                  <a:pt x="2738702" y="132821"/>
                </a:lnTo>
                <a:lnTo>
                  <a:pt x="2765161" y="139965"/>
                </a:lnTo>
                <a:lnTo>
                  <a:pt x="2791354" y="148167"/>
                </a:lnTo>
                <a:lnTo>
                  <a:pt x="2816490" y="156104"/>
                </a:lnTo>
                <a:lnTo>
                  <a:pt x="2841361" y="164306"/>
                </a:lnTo>
                <a:lnTo>
                  <a:pt x="2865702" y="173038"/>
                </a:lnTo>
                <a:lnTo>
                  <a:pt x="2889250" y="181769"/>
                </a:lnTo>
                <a:lnTo>
                  <a:pt x="2912269" y="191029"/>
                </a:lnTo>
                <a:lnTo>
                  <a:pt x="2935023" y="200554"/>
                </a:lnTo>
                <a:lnTo>
                  <a:pt x="2956983" y="210344"/>
                </a:lnTo>
                <a:lnTo>
                  <a:pt x="2978944" y="220134"/>
                </a:lnTo>
                <a:lnTo>
                  <a:pt x="3000640" y="230717"/>
                </a:lnTo>
                <a:lnTo>
                  <a:pt x="3022071" y="241565"/>
                </a:lnTo>
                <a:lnTo>
                  <a:pt x="3042973" y="252148"/>
                </a:lnTo>
                <a:lnTo>
                  <a:pt x="3063875" y="263525"/>
                </a:lnTo>
                <a:lnTo>
                  <a:pt x="3084513" y="275167"/>
                </a:lnTo>
                <a:lnTo>
                  <a:pt x="3104621" y="287073"/>
                </a:lnTo>
                <a:lnTo>
                  <a:pt x="3124465" y="299509"/>
                </a:lnTo>
                <a:lnTo>
                  <a:pt x="3143779" y="312209"/>
                </a:lnTo>
                <a:lnTo>
                  <a:pt x="3163094" y="324909"/>
                </a:lnTo>
                <a:lnTo>
                  <a:pt x="3182144" y="338402"/>
                </a:lnTo>
                <a:lnTo>
                  <a:pt x="3200929" y="351631"/>
                </a:lnTo>
                <a:lnTo>
                  <a:pt x="3218921" y="365654"/>
                </a:lnTo>
                <a:lnTo>
                  <a:pt x="3237177" y="379677"/>
                </a:lnTo>
                <a:lnTo>
                  <a:pt x="3254904" y="394229"/>
                </a:lnTo>
                <a:lnTo>
                  <a:pt x="3272367" y="409046"/>
                </a:lnTo>
                <a:lnTo>
                  <a:pt x="3289300" y="424127"/>
                </a:lnTo>
                <a:lnTo>
                  <a:pt x="3306233" y="439473"/>
                </a:lnTo>
                <a:lnTo>
                  <a:pt x="3322902" y="455348"/>
                </a:lnTo>
                <a:lnTo>
                  <a:pt x="3339042" y="471223"/>
                </a:lnTo>
                <a:lnTo>
                  <a:pt x="3354917" y="487627"/>
                </a:lnTo>
                <a:lnTo>
                  <a:pt x="3370527" y="504031"/>
                </a:lnTo>
                <a:lnTo>
                  <a:pt x="3385608" y="521229"/>
                </a:lnTo>
                <a:lnTo>
                  <a:pt x="3400690" y="538427"/>
                </a:lnTo>
                <a:lnTo>
                  <a:pt x="3415506" y="556154"/>
                </a:lnTo>
                <a:lnTo>
                  <a:pt x="3429529" y="573881"/>
                </a:lnTo>
                <a:lnTo>
                  <a:pt x="3443817" y="592138"/>
                </a:lnTo>
                <a:lnTo>
                  <a:pt x="3457575" y="610658"/>
                </a:lnTo>
                <a:lnTo>
                  <a:pt x="3471069" y="629708"/>
                </a:lnTo>
                <a:lnTo>
                  <a:pt x="3484033" y="648758"/>
                </a:lnTo>
                <a:lnTo>
                  <a:pt x="3496998" y="668338"/>
                </a:lnTo>
                <a:lnTo>
                  <a:pt x="3509433" y="687917"/>
                </a:lnTo>
                <a:lnTo>
                  <a:pt x="3521340" y="707496"/>
                </a:lnTo>
                <a:lnTo>
                  <a:pt x="3532981" y="727604"/>
                </a:lnTo>
                <a:lnTo>
                  <a:pt x="3544358" y="747448"/>
                </a:lnTo>
                <a:lnTo>
                  <a:pt x="3555206" y="767556"/>
                </a:lnTo>
                <a:lnTo>
                  <a:pt x="3565525" y="788194"/>
                </a:lnTo>
                <a:lnTo>
                  <a:pt x="3575579" y="808567"/>
                </a:lnTo>
                <a:lnTo>
                  <a:pt x="3585104" y="828940"/>
                </a:lnTo>
                <a:lnTo>
                  <a:pt x="3594365" y="849842"/>
                </a:lnTo>
                <a:lnTo>
                  <a:pt x="3603096" y="870744"/>
                </a:lnTo>
                <a:lnTo>
                  <a:pt x="3611563" y="891646"/>
                </a:lnTo>
                <a:lnTo>
                  <a:pt x="3619500" y="913077"/>
                </a:lnTo>
                <a:lnTo>
                  <a:pt x="3626908" y="934244"/>
                </a:lnTo>
                <a:lnTo>
                  <a:pt x="3634052" y="955675"/>
                </a:lnTo>
                <a:lnTo>
                  <a:pt x="3640931" y="977106"/>
                </a:lnTo>
                <a:lnTo>
                  <a:pt x="3647017" y="999067"/>
                </a:lnTo>
                <a:lnTo>
                  <a:pt x="3653102" y="1021027"/>
                </a:lnTo>
                <a:lnTo>
                  <a:pt x="3658658" y="1042723"/>
                </a:lnTo>
                <a:lnTo>
                  <a:pt x="3663686" y="1065213"/>
                </a:lnTo>
                <a:lnTo>
                  <a:pt x="3668448" y="1087438"/>
                </a:lnTo>
                <a:lnTo>
                  <a:pt x="3672681" y="1109927"/>
                </a:lnTo>
                <a:lnTo>
                  <a:pt x="3676650" y="1132417"/>
                </a:lnTo>
                <a:lnTo>
                  <a:pt x="3680090" y="1155171"/>
                </a:lnTo>
                <a:lnTo>
                  <a:pt x="3683000" y="1178190"/>
                </a:lnTo>
                <a:lnTo>
                  <a:pt x="3685646" y="1201209"/>
                </a:lnTo>
                <a:lnTo>
                  <a:pt x="3688027" y="1224227"/>
                </a:lnTo>
                <a:lnTo>
                  <a:pt x="3689879" y="1247775"/>
                </a:lnTo>
                <a:lnTo>
                  <a:pt x="3691467" y="1271059"/>
                </a:lnTo>
                <a:lnTo>
                  <a:pt x="3692261" y="1294606"/>
                </a:lnTo>
                <a:lnTo>
                  <a:pt x="3692790" y="1318419"/>
                </a:lnTo>
                <a:lnTo>
                  <a:pt x="3693054" y="1342496"/>
                </a:lnTo>
                <a:lnTo>
                  <a:pt x="3692790" y="1367896"/>
                </a:lnTo>
                <a:lnTo>
                  <a:pt x="3692261" y="1393296"/>
                </a:lnTo>
                <a:lnTo>
                  <a:pt x="3690938" y="1418431"/>
                </a:lnTo>
                <a:lnTo>
                  <a:pt x="3689350" y="1443831"/>
                </a:lnTo>
                <a:lnTo>
                  <a:pt x="3686969" y="1468967"/>
                </a:lnTo>
                <a:lnTo>
                  <a:pt x="3684588" y="1494102"/>
                </a:lnTo>
                <a:lnTo>
                  <a:pt x="3681677" y="1518973"/>
                </a:lnTo>
                <a:lnTo>
                  <a:pt x="3677973" y="1544109"/>
                </a:lnTo>
                <a:lnTo>
                  <a:pt x="3674004" y="1568979"/>
                </a:lnTo>
                <a:lnTo>
                  <a:pt x="3669771" y="1593586"/>
                </a:lnTo>
                <a:lnTo>
                  <a:pt x="3664744" y="1618456"/>
                </a:lnTo>
                <a:lnTo>
                  <a:pt x="3659188" y="1643063"/>
                </a:lnTo>
                <a:lnTo>
                  <a:pt x="3653631" y="1667934"/>
                </a:lnTo>
                <a:lnTo>
                  <a:pt x="3647017" y="1692275"/>
                </a:lnTo>
                <a:lnTo>
                  <a:pt x="3640667" y="1716617"/>
                </a:lnTo>
                <a:lnTo>
                  <a:pt x="3633258" y="1740959"/>
                </a:lnTo>
                <a:lnTo>
                  <a:pt x="3625586" y="1765565"/>
                </a:lnTo>
                <a:lnTo>
                  <a:pt x="3617383" y="1789642"/>
                </a:lnTo>
                <a:lnTo>
                  <a:pt x="3608652" y="1813984"/>
                </a:lnTo>
                <a:lnTo>
                  <a:pt x="3599392" y="1838325"/>
                </a:lnTo>
                <a:lnTo>
                  <a:pt x="3590131" y="1862402"/>
                </a:lnTo>
                <a:lnTo>
                  <a:pt x="3579813" y="1886215"/>
                </a:lnTo>
                <a:lnTo>
                  <a:pt x="3569229" y="1910027"/>
                </a:lnTo>
                <a:lnTo>
                  <a:pt x="3558381" y="1934104"/>
                </a:lnTo>
                <a:lnTo>
                  <a:pt x="3547004" y="1957652"/>
                </a:lnTo>
                <a:lnTo>
                  <a:pt x="3534833" y="1981729"/>
                </a:lnTo>
                <a:lnTo>
                  <a:pt x="3522663" y="2005277"/>
                </a:lnTo>
                <a:lnTo>
                  <a:pt x="3509963" y="2028825"/>
                </a:lnTo>
                <a:lnTo>
                  <a:pt x="3496733" y="2052373"/>
                </a:lnTo>
                <a:lnTo>
                  <a:pt x="3482711" y="2075921"/>
                </a:lnTo>
                <a:lnTo>
                  <a:pt x="3468423" y="2099204"/>
                </a:lnTo>
                <a:lnTo>
                  <a:pt x="3454136" y="2122752"/>
                </a:lnTo>
                <a:lnTo>
                  <a:pt x="3438790" y="2146036"/>
                </a:lnTo>
                <a:lnTo>
                  <a:pt x="3422650" y="2169319"/>
                </a:lnTo>
                <a:lnTo>
                  <a:pt x="3405717" y="2192867"/>
                </a:lnTo>
                <a:lnTo>
                  <a:pt x="3388254" y="2216679"/>
                </a:lnTo>
                <a:lnTo>
                  <a:pt x="3369733" y="2240492"/>
                </a:lnTo>
                <a:lnTo>
                  <a:pt x="3350683" y="2264304"/>
                </a:lnTo>
                <a:lnTo>
                  <a:pt x="3330840" y="2288646"/>
                </a:lnTo>
                <a:lnTo>
                  <a:pt x="3310202" y="2312988"/>
                </a:lnTo>
                <a:lnTo>
                  <a:pt x="3288506" y="2337329"/>
                </a:lnTo>
                <a:lnTo>
                  <a:pt x="3266546" y="2362200"/>
                </a:lnTo>
                <a:lnTo>
                  <a:pt x="3243527" y="2386806"/>
                </a:lnTo>
                <a:lnTo>
                  <a:pt x="3219715" y="2411413"/>
                </a:lnTo>
                <a:lnTo>
                  <a:pt x="3195108" y="2436548"/>
                </a:lnTo>
                <a:lnTo>
                  <a:pt x="3169973" y="2461683"/>
                </a:lnTo>
                <a:lnTo>
                  <a:pt x="3143779" y="2487083"/>
                </a:lnTo>
                <a:lnTo>
                  <a:pt x="3117056" y="2512483"/>
                </a:lnTo>
                <a:lnTo>
                  <a:pt x="3089540" y="2538148"/>
                </a:lnTo>
                <a:lnTo>
                  <a:pt x="3061229" y="2564077"/>
                </a:lnTo>
                <a:lnTo>
                  <a:pt x="3031861" y="2589742"/>
                </a:lnTo>
                <a:lnTo>
                  <a:pt x="3002227" y="2615671"/>
                </a:lnTo>
                <a:lnTo>
                  <a:pt x="2971536" y="2642129"/>
                </a:lnTo>
                <a:lnTo>
                  <a:pt x="2940050" y="2668323"/>
                </a:lnTo>
                <a:lnTo>
                  <a:pt x="2908036" y="2694517"/>
                </a:lnTo>
                <a:lnTo>
                  <a:pt x="2874963" y="2721240"/>
                </a:lnTo>
                <a:lnTo>
                  <a:pt x="2841361" y="2747963"/>
                </a:lnTo>
                <a:lnTo>
                  <a:pt x="2806700" y="2774950"/>
                </a:lnTo>
                <a:lnTo>
                  <a:pt x="2771511" y="2801938"/>
                </a:lnTo>
                <a:lnTo>
                  <a:pt x="2735263" y="2829190"/>
                </a:lnTo>
                <a:lnTo>
                  <a:pt x="2698750" y="2856442"/>
                </a:lnTo>
                <a:lnTo>
                  <a:pt x="2660915" y="2883694"/>
                </a:lnTo>
                <a:lnTo>
                  <a:pt x="2622815" y="2911475"/>
                </a:lnTo>
                <a:lnTo>
                  <a:pt x="2583921" y="2939256"/>
                </a:lnTo>
                <a:lnTo>
                  <a:pt x="2537883" y="2971006"/>
                </a:lnTo>
                <a:lnTo>
                  <a:pt x="2494227" y="3001698"/>
                </a:lnTo>
                <a:lnTo>
                  <a:pt x="2452158" y="3030802"/>
                </a:lnTo>
                <a:lnTo>
                  <a:pt x="2412206" y="3058848"/>
                </a:lnTo>
                <a:lnTo>
                  <a:pt x="2373842" y="3085836"/>
                </a:lnTo>
                <a:lnTo>
                  <a:pt x="2337594" y="3111765"/>
                </a:lnTo>
                <a:lnTo>
                  <a:pt x="2303463" y="3136371"/>
                </a:lnTo>
                <a:lnTo>
                  <a:pt x="2270919" y="3159654"/>
                </a:lnTo>
                <a:lnTo>
                  <a:pt x="2240756" y="3181879"/>
                </a:lnTo>
                <a:lnTo>
                  <a:pt x="2212181" y="3202517"/>
                </a:lnTo>
                <a:lnTo>
                  <a:pt x="2185988" y="3222361"/>
                </a:lnTo>
                <a:lnTo>
                  <a:pt x="2161117" y="3240617"/>
                </a:lnTo>
                <a:lnTo>
                  <a:pt x="2138627" y="3258079"/>
                </a:lnTo>
                <a:lnTo>
                  <a:pt x="2117990" y="3273954"/>
                </a:lnTo>
                <a:lnTo>
                  <a:pt x="2099204" y="3288771"/>
                </a:lnTo>
                <a:lnTo>
                  <a:pt x="2082535" y="3302265"/>
                </a:lnTo>
                <a:lnTo>
                  <a:pt x="2066660" y="3315494"/>
                </a:lnTo>
                <a:lnTo>
                  <a:pt x="2050256" y="3329252"/>
                </a:lnTo>
                <a:lnTo>
                  <a:pt x="2033588" y="3343540"/>
                </a:lnTo>
                <a:lnTo>
                  <a:pt x="2016654" y="3358356"/>
                </a:lnTo>
                <a:lnTo>
                  <a:pt x="1999456" y="3373438"/>
                </a:lnTo>
                <a:lnTo>
                  <a:pt x="1981465" y="3389313"/>
                </a:lnTo>
                <a:lnTo>
                  <a:pt x="1963738" y="3405452"/>
                </a:lnTo>
                <a:lnTo>
                  <a:pt x="1945217" y="3421856"/>
                </a:lnTo>
                <a:lnTo>
                  <a:pt x="1926431" y="3439319"/>
                </a:lnTo>
                <a:lnTo>
                  <a:pt x="1907381" y="3456781"/>
                </a:lnTo>
                <a:lnTo>
                  <a:pt x="1887802" y="3475038"/>
                </a:lnTo>
                <a:lnTo>
                  <a:pt x="1867958" y="3493823"/>
                </a:lnTo>
                <a:lnTo>
                  <a:pt x="1847850" y="3512608"/>
                </a:lnTo>
                <a:lnTo>
                  <a:pt x="1827477" y="3532717"/>
                </a:lnTo>
                <a:lnTo>
                  <a:pt x="1806310" y="3552825"/>
                </a:lnTo>
                <a:lnTo>
                  <a:pt x="1785144" y="3573727"/>
                </a:lnTo>
                <a:lnTo>
                  <a:pt x="3724275" y="3573727"/>
                </a:lnTo>
                <a:lnTo>
                  <a:pt x="3724275" y="4584700"/>
                </a:lnTo>
                <a:lnTo>
                  <a:pt x="0" y="4584700"/>
                </a:lnTo>
                <a:lnTo>
                  <a:pt x="4233" y="4550304"/>
                </a:lnTo>
                <a:lnTo>
                  <a:pt x="8996" y="4515909"/>
                </a:lnTo>
                <a:lnTo>
                  <a:pt x="14288" y="4481777"/>
                </a:lnTo>
                <a:lnTo>
                  <a:pt x="20108" y="4448175"/>
                </a:lnTo>
                <a:lnTo>
                  <a:pt x="26458" y="4414044"/>
                </a:lnTo>
                <a:lnTo>
                  <a:pt x="33338" y="4380177"/>
                </a:lnTo>
                <a:lnTo>
                  <a:pt x="40481" y="4346840"/>
                </a:lnTo>
                <a:lnTo>
                  <a:pt x="48154" y="4313238"/>
                </a:lnTo>
                <a:lnTo>
                  <a:pt x="56886" y="4279900"/>
                </a:lnTo>
                <a:lnTo>
                  <a:pt x="65617" y="4246563"/>
                </a:lnTo>
                <a:lnTo>
                  <a:pt x="74877" y="4213490"/>
                </a:lnTo>
                <a:lnTo>
                  <a:pt x="84931" y="4180681"/>
                </a:lnTo>
                <a:lnTo>
                  <a:pt x="94986" y="4147608"/>
                </a:lnTo>
                <a:lnTo>
                  <a:pt x="106098" y="4115065"/>
                </a:lnTo>
                <a:lnTo>
                  <a:pt x="117475" y="4082256"/>
                </a:lnTo>
                <a:lnTo>
                  <a:pt x="129381" y="4049713"/>
                </a:lnTo>
                <a:lnTo>
                  <a:pt x="141552" y="4017433"/>
                </a:lnTo>
                <a:lnTo>
                  <a:pt x="154781" y="3985154"/>
                </a:lnTo>
                <a:lnTo>
                  <a:pt x="168011" y="3953140"/>
                </a:lnTo>
                <a:lnTo>
                  <a:pt x="182033" y="3921125"/>
                </a:lnTo>
                <a:lnTo>
                  <a:pt x="196321" y="3889375"/>
                </a:lnTo>
                <a:lnTo>
                  <a:pt x="211402" y="3857361"/>
                </a:lnTo>
                <a:lnTo>
                  <a:pt x="226748" y="3825875"/>
                </a:lnTo>
                <a:lnTo>
                  <a:pt x="242888" y="3794390"/>
                </a:lnTo>
                <a:lnTo>
                  <a:pt x="259556" y="3763169"/>
                </a:lnTo>
                <a:lnTo>
                  <a:pt x="276225" y="3731948"/>
                </a:lnTo>
                <a:lnTo>
                  <a:pt x="293688" y="3700992"/>
                </a:lnTo>
                <a:lnTo>
                  <a:pt x="311944" y="3670036"/>
                </a:lnTo>
                <a:lnTo>
                  <a:pt x="330465" y="3639079"/>
                </a:lnTo>
                <a:lnTo>
                  <a:pt x="349515" y="3608652"/>
                </a:lnTo>
                <a:lnTo>
                  <a:pt x="368829" y="3577961"/>
                </a:lnTo>
                <a:lnTo>
                  <a:pt x="388938" y="3547533"/>
                </a:lnTo>
                <a:lnTo>
                  <a:pt x="409575" y="3517106"/>
                </a:lnTo>
                <a:lnTo>
                  <a:pt x="431800" y="3486150"/>
                </a:lnTo>
                <a:lnTo>
                  <a:pt x="454819" y="3454929"/>
                </a:lnTo>
                <a:lnTo>
                  <a:pt x="478896" y="3423179"/>
                </a:lnTo>
                <a:lnTo>
                  <a:pt x="504031" y="3391165"/>
                </a:lnTo>
                <a:lnTo>
                  <a:pt x="530490" y="3358886"/>
                </a:lnTo>
                <a:lnTo>
                  <a:pt x="558006" y="3326342"/>
                </a:lnTo>
                <a:lnTo>
                  <a:pt x="586317" y="3293269"/>
                </a:lnTo>
                <a:lnTo>
                  <a:pt x="616215" y="3259931"/>
                </a:lnTo>
                <a:lnTo>
                  <a:pt x="647171" y="3226329"/>
                </a:lnTo>
                <a:lnTo>
                  <a:pt x="678921" y="3192463"/>
                </a:lnTo>
                <a:lnTo>
                  <a:pt x="711994" y="3158067"/>
                </a:lnTo>
                <a:lnTo>
                  <a:pt x="746125" y="3123406"/>
                </a:lnTo>
                <a:lnTo>
                  <a:pt x="781315" y="3088217"/>
                </a:lnTo>
                <a:lnTo>
                  <a:pt x="817827" y="3053027"/>
                </a:lnTo>
                <a:lnTo>
                  <a:pt x="855133" y="3017308"/>
                </a:lnTo>
                <a:lnTo>
                  <a:pt x="893763" y="2981061"/>
                </a:lnTo>
                <a:lnTo>
                  <a:pt x="933450" y="2944813"/>
                </a:lnTo>
                <a:lnTo>
                  <a:pt x="974196" y="2907771"/>
                </a:lnTo>
                <a:lnTo>
                  <a:pt x="1016265" y="2870994"/>
                </a:lnTo>
                <a:lnTo>
                  <a:pt x="1059127" y="2833423"/>
                </a:lnTo>
                <a:lnTo>
                  <a:pt x="1103313" y="2795852"/>
                </a:lnTo>
                <a:lnTo>
                  <a:pt x="1148292" y="2757752"/>
                </a:lnTo>
                <a:lnTo>
                  <a:pt x="1194594" y="2719123"/>
                </a:lnTo>
                <a:lnTo>
                  <a:pt x="1242219" y="2680494"/>
                </a:lnTo>
                <a:lnTo>
                  <a:pt x="1290638" y="2641336"/>
                </a:lnTo>
                <a:lnTo>
                  <a:pt x="1340379" y="2601648"/>
                </a:lnTo>
                <a:lnTo>
                  <a:pt x="1391179" y="2561961"/>
                </a:lnTo>
                <a:lnTo>
                  <a:pt x="1443038" y="2521744"/>
                </a:lnTo>
                <a:lnTo>
                  <a:pt x="1496219" y="2481263"/>
                </a:lnTo>
                <a:lnTo>
                  <a:pt x="1549929" y="2440517"/>
                </a:lnTo>
                <a:lnTo>
                  <a:pt x="1605492" y="2399242"/>
                </a:lnTo>
                <a:lnTo>
                  <a:pt x="1639094" y="2374106"/>
                </a:lnTo>
                <a:lnTo>
                  <a:pt x="1672167" y="2349236"/>
                </a:lnTo>
                <a:lnTo>
                  <a:pt x="1704181" y="2324894"/>
                </a:lnTo>
                <a:lnTo>
                  <a:pt x="1735667" y="2301082"/>
                </a:lnTo>
                <a:lnTo>
                  <a:pt x="1766359" y="2277269"/>
                </a:lnTo>
                <a:lnTo>
                  <a:pt x="1796256" y="2254250"/>
                </a:lnTo>
                <a:lnTo>
                  <a:pt x="1825360" y="2231231"/>
                </a:lnTo>
                <a:lnTo>
                  <a:pt x="1853671" y="2208742"/>
                </a:lnTo>
                <a:lnTo>
                  <a:pt x="1881188" y="2186517"/>
                </a:lnTo>
                <a:lnTo>
                  <a:pt x="1908175" y="2165086"/>
                </a:lnTo>
                <a:lnTo>
                  <a:pt x="1934104" y="2143655"/>
                </a:lnTo>
                <a:lnTo>
                  <a:pt x="1959769" y="2122752"/>
                </a:lnTo>
                <a:lnTo>
                  <a:pt x="1984111" y="2102115"/>
                </a:lnTo>
                <a:lnTo>
                  <a:pt x="2007923" y="2081742"/>
                </a:lnTo>
                <a:lnTo>
                  <a:pt x="2030942" y="2061898"/>
                </a:lnTo>
                <a:lnTo>
                  <a:pt x="2052902" y="2042584"/>
                </a:lnTo>
                <a:lnTo>
                  <a:pt x="2074598" y="2023534"/>
                </a:lnTo>
                <a:lnTo>
                  <a:pt x="2095235" y="2005013"/>
                </a:lnTo>
                <a:lnTo>
                  <a:pt x="2115079" y="1986756"/>
                </a:lnTo>
                <a:lnTo>
                  <a:pt x="2134394" y="1968765"/>
                </a:lnTo>
                <a:lnTo>
                  <a:pt x="2152915" y="1951302"/>
                </a:lnTo>
                <a:lnTo>
                  <a:pt x="2170642" y="1934104"/>
                </a:lnTo>
                <a:lnTo>
                  <a:pt x="2187311" y="1917436"/>
                </a:lnTo>
                <a:lnTo>
                  <a:pt x="2203450" y="1901031"/>
                </a:lnTo>
                <a:lnTo>
                  <a:pt x="2218796" y="1885156"/>
                </a:lnTo>
                <a:lnTo>
                  <a:pt x="2233613" y="1869546"/>
                </a:lnTo>
                <a:lnTo>
                  <a:pt x="2247106" y="1854200"/>
                </a:lnTo>
                <a:lnTo>
                  <a:pt x="2260336" y="1839384"/>
                </a:lnTo>
                <a:lnTo>
                  <a:pt x="2272771" y="1824832"/>
                </a:lnTo>
                <a:lnTo>
                  <a:pt x="2284413" y="1810544"/>
                </a:lnTo>
                <a:lnTo>
                  <a:pt x="2295261" y="1797050"/>
                </a:lnTo>
                <a:lnTo>
                  <a:pt x="2305050" y="1783556"/>
                </a:lnTo>
                <a:lnTo>
                  <a:pt x="2314311" y="1770327"/>
                </a:lnTo>
                <a:lnTo>
                  <a:pt x="2323571" y="1757363"/>
                </a:lnTo>
                <a:lnTo>
                  <a:pt x="2332302" y="1744134"/>
                </a:lnTo>
                <a:lnTo>
                  <a:pt x="2340769" y="1731169"/>
                </a:lnTo>
                <a:lnTo>
                  <a:pt x="2348971" y="1718469"/>
                </a:lnTo>
                <a:lnTo>
                  <a:pt x="2356908" y="1705240"/>
                </a:lnTo>
                <a:lnTo>
                  <a:pt x="2364581" y="1692540"/>
                </a:lnTo>
                <a:lnTo>
                  <a:pt x="2371990" y="1679575"/>
                </a:lnTo>
                <a:lnTo>
                  <a:pt x="2378869" y="1666611"/>
                </a:lnTo>
                <a:lnTo>
                  <a:pt x="2385748" y="1653911"/>
                </a:lnTo>
                <a:lnTo>
                  <a:pt x="2392098" y="1641475"/>
                </a:lnTo>
                <a:lnTo>
                  <a:pt x="2398183" y="1628511"/>
                </a:lnTo>
                <a:lnTo>
                  <a:pt x="2404004" y="1616075"/>
                </a:lnTo>
                <a:lnTo>
                  <a:pt x="2409561" y="1603375"/>
                </a:lnTo>
                <a:lnTo>
                  <a:pt x="2414588" y="1590940"/>
                </a:lnTo>
                <a:lnTo>
                  <a:pt x="2419615" y="1578504"/>
                </a:lnTo>
                <a:lnTo>
                  <a:pt x="2424377" y="1565804"/>
                </a:lnTo>
                <a:lnTo>
                  <a:pt x="2428611" y="1553369"/>
                </a:lnTo>
                <a:lnTo>
                  <a:pt x="2432844" y="1541198"/>
                </a:lnTo>
                <a:lnTo>
                  <a:pt x="2436548" y="1528763"/>
                </a:lnTo>
                <a:lnTo>
                  <a:pt x="2439988" y="1516592"/>
                </a:lnTo>
                <a:lnTo>
                  <a:pt x="2442898" y="1504156"/>
                </a:lnTo>
                <a:lnTo>
                  <a:pt x="2445808" y="1491986"/>
                </a:lnTo>
                <a:lnTo>
                  <a:pt x="2448454" y="1479815"/>
                </a:lnTo>
                <a:lnTo>
                  <a:pt x="2450571" y="1467644"/>
                </a:lnTo>
                <a:lnTo>
                  <a:pt x="2452423" y="1455738"/>
                </a:lnTo>
                <a:lnTo>
                  <a:pt x="2454011" y="1443831"/>
                </a:lnTo>
                <a:lnTo>
                  <a:pt x="2455598" y="1431661"/>
                </a:lnTo>
                <a:lnTo>
                  <a:pt x="2456656" y="1419754"/>
                </a:lnTo>
                <a:lnTo>
                  <a:pt x="2457186" y="1407584"/>
                </a:lnTo>
                <a:lnTo>
                  <a:pt x="2457715" y="1395942"/>
                </a:lnTo>
                <a:lnTo>
                  <a:pt x="2457715" y="1384036"/>
                </a:lnTo>
                <a:lnTo>
                  <a:pt x="2457715" y="1371336"/>
                </a:lnTo>
                <a:lnTo>
                  <a:pt x="2457186" y="1358900"/>
                </a:lnTo>
                <a:lnTo>
                  <a:pt x="2456656" y="1346465"/>
                </a:lnTo>
                <a:lnTo>
                  <a:pt x="2455598" y="1333765"/>
                </a:lnTo>
                <a:lnTo>
                  <a:pt x="2454275" y="1321594"/>
                </a:lnTo>
                <a:lnTo>
                  <a:pt x="2452688" y="1309423"/>
                </a:lnTo>
                <a:lnTo>
                  <a:pt x="2450571" y="1297517"/>
                </a:lnTo>
                <a:lnTo>
                  <a:pt x="2448454" y="1285611"/>
                </a:lnTo>
                <a:lnTo>
                  <a:pt x="2446073" y="1273969"/>
                </a:lnTo>
                <a:lnTo>
                  <a:pt x="2443427" y="1262063"/>
                </a:lnTo>
                <a:lnTo>
                  <a:pt x="2440252" y="1250686"/>
                </a:lnTo>
                <a:lnTo>
                  <a:pt x="2436813" y="1239044"/>
                </a:lnTo>
                <a:lnTo>
                  <a:pt x="2433108" y="1227931"/>
                </a:lnTo>
                <a:lnTo>
                  <a:pt x="2429140" y="1216554"/>
                </a:lnTo>
                <a:lnTo>
                  <a:pt x="2424906" y="1205442"/>
                </a:lnTo>
                <a:lnTo>
                  <a:pt x="2420408" y="1194329"/>
                </a:lnTo>
                <a:lnTo>
                  <a:pt x="2415381" y="1183746"/>
                </a:lnTo>
                <a:lnTo>
                  <a:pt x="2410354" y="1172898"/>
                </a:lnTo>
                <a:lnTo>
                  <a:pt x="2405063" y="1162315"/>
                </a:lnTo>
                <a:lnTo>
                  <a:pt x="2398977" y="1151731"/>
                </a:lnTo>
                <a:lnTo>
                  <a:pt x="2393156" y="1141413"/>
                </a:lnTo>
                <a:lnTo>
                  <a:pt x="2386806" y="1131094"/>
                </a:lnTo>
                <a:lnTo>
                  <a:pt x="2380192" y="1120775"/>
                </a:lnTo>
                <a:lnTo>
                  <a:pt x="2373313" y="1110986"/>
                </a:lnTo>
                <a:lnTo>
                  <a:pt x="2366169" y="1100931"/>
                </a:lnTo>
                <a:lnTo>
                  <a:pt x="2358496" y="1091142"/>
                </a:lnTo>
                <a:lnTo>
                  <a:pt x="2350823" y="1081352"/>
                </a:lnTo>
                <a:lnTo>
                  <a:pt x="2342621" y="1071827"/>
                </a:lnTo>
                <a:lnTo>
                  <a:pt x="2334154" y="1062302"/>
                </a:lnTo>
                <a:lnTo>
                  <a:pt x="2325423" y="1053042"/>
                </a:lnTo>
                <a:lnTo>
                  <a:pt x="2316427" y="1043781"/>
                </a:lnTo>
                <a:lnTo>
                  <a:pt x="2307167" y="1034521"/>
                </a:lnTo>
                <a:lnTo>
                  <a:pt x="2297642" y="1025790"/>
                </a:lnTo>
                <a:lnTo>
                  <a:pt x="2288117" y="1017058"/>
                </a:lnTo>
                <a:lnTo>
                  <a:pt x="2278063" y="1008856"/>
                </a:lnTo>
                <a:lnTo>
                  <a:pt x="2268273" y="1000390"/>
                </a:lnTo>
                <a:lnTo>
                  <a:pt x="2257954" y="992717"/>
                </a:lnTo>
                <a:lnTo>
                  <a:pt x="2247636" y="985573"/>
                </a:lnTo>
                <a:lnTo>
                  <a:pt x="2237317" y="978165"/>
                </a:lnTo>
                <a:lnTo>
                  <a:pt x="2226733" y="971286"/>
                </a:lnTo>
                <a:lnTo>
                  <a:pt x="2215886" y="964671"/>
                </a:lnTo>
                <a:lnTo>
                  <a:pt x="2204773" y="958321"/>
                </a:lnTo>
                <a:lnTo>
                  <a:pt x="2193925" y="952236"/>
                </a:lnTo>
                <a:lnTo>
                  <a:pt x="2182813" y="946150"/>
                </a:lnTo>
                <a:lnTo>
                  <a:pt x="2171436" y="940858"/>
                </a:lnTo>
                <a:lnTo>
                  <a:pt x="2159794" y="935831"/>
                </a:lnTo>
                <a:lnTo>
                  <a:pt x="2148152" y="930540"/>
                </a:lnTo>
                <a:lnTo>
                  <a:pt x="2136511" y="926042"/>
                </a:lnTo>
                <a:lnTo>
                  <a:pt x="2124340" y="921544"/>
                </a:lnTo>
                <a:lnTo>
                  <a:pt x="2112433" y="917575"/>
                </a:lnTo>
                <a:lnTo>
                  <a:pt x="2100263" y="913871"/>
                </a:lnTo>
                <a:lnTo>
                  <a:pt x="2087563" y="910167"/>
                </a:lnTo>
                <a:lnTo>
                  <a:pt x="2074863" y="906992"/>
                </a:lnTo>
                <a:lnTo>
                  <a:pt x="2062427" y="904081"/>
                </a:lnTo>
                <a:lnTo>
                  <a:pt x="2049463" y="901436"/>
                </a:lnTo>
                <a:lnTo>
                  <a:pt x="2036234" y="899054"/>
                </a:lnTo>
                <a:lnTo>
                  <a:pt x="2023269" y="896938"/>
                </a:lnTo>
                <a:lnTo>
                  <a:pt x="2009775" y="895086"/>
                </a:lnTo>
                <a:lnTo>
                  <a:pt x="1996281" y="893498"/>
                </a:lnTo>
                <a:lnTo>
                  <a:pt x="1982523" y="892440"/>
                </a:lnTo>
                <a:lnTo>
                  <a:pt x="1969029" y="891117"/>
                </a:lnTo>
                <a:lnTo>
                  <a:pt x="1955006" y="890588"/>
                </a:lnTo>
                <a:lnTo>
                  <a:pt x="1940983" y="890323"/>
                </a:lnTo>
                <a:lnTo>
                  <a:pt x="1926696" y="890058"/>
                </a:lnTo>
                <a:lnTo>
                  <a:pt x="1911879" y="890323"/>
                </a:lnTo>
                <a:lnTo>
                  <a:pt x="1897063" y="890588"/>
                </a:lnTo>
                <a:lnTo>
                  <a:pt x="1883040" y="891381"/>
                </a:lnTo>
                <a:lnTo>
                  <a:pt x="1868488" y="892440"/>
                </a:lnTo>
                <a:lnTo>
                  <a:pt x="1854729" y="893763"/>
                </a:lnTo>
                <a:lnTo>
                  <a:pt x="1840706" y="895350"/>
                </a:lnTo>
                <a:lnTo>
                  <a:pt x="1826683" y="897202"/>
                </a:lnTo>
                <a:lnTo>
                  <a:pt x="1813454" y="899319"/>
                </a:lnTo>
                <a:lnTo>
                  <a:pt x="1799960" y="901965"/>
                </a:lnTo>
                <a:lnTo>
                  <a:pt x="1786731" y="904875"/>
                </a:lnTo>
                <a:lnTo>
                  <a:pt x="1773767" y="907521"/>
                </a:lnTo>
                <a:lnTo>
                  <a:pt x="1760538" y="910961"/>
                </a:lnTo>
                <a:lnTo>
                  <a:pt x="1747838" y="914665"/>
                </a:lnTo>
                <a:lnTo>
                  <a:pt x="1735402" y="918633"/>
                </a:lnTo>
                <a:lnTo>
                  <a:pt x="1722967" y="922867"/>
                </a:lnTo>
                <a:lnTo>
                  <a:pt x="1710796" y="927629"/>
                </a:lnTo>
                <a:lnTo>
                  <a:pt x="1698890" y="932392"/>
                </a:lnTo>
                <a:lnTo>
                  <a:pt x="1686983" y="937419"/>
                </a:lnTo>
                <a:lnTo>
                  <a:pt x="1674813" y="942975"/>
                </a:lnTo>
                <a:lnTo>
                  <a:pt x="1663435" y="948531"/>
                </a:lnTo>
                <a:lnTo>
                  <a:pt x="1652059" y="954617"/>
                </a:lnTo>
                <a:lnTo>
                  <a:pt x="1640946" y="960702"/>
                </a:lnTo>
                <a:lnTo>
                  <a:pt x="1629833" y="967317"/>
                </a:lnTo>
                <a:lnTo>
                  <a:pt x="1618721" y="974461"/>
                </a:lnTo>
                <a:lnTo>
                  <a:pt x="1608138" y="981604"/>
                </a:lnTo>
                <a:lnTo>
                  <a:pt x="1597554" y="988748"/>
                </a:lnTo>
                <a:lnTo>
                  <a:pt x="1587235" y="996686"/>
                </a:lnTo>
                <a:lnTo>
                  <a:pt x="1576917" y="1004888"/>
                </a:lnTo>
                <a:lnTo>
                  <a:pt x="1566863" y="1013090"/>
                </a:lnTo>
                <a:lnTo>
                  <a:pt x="1556809" y="1021821"/>
                </a:lnTo>
                <a:lnTo>
                  <a:pt x="1547283" y="1030552"/>
                </a:lnTo>
                <a:lnTo>
                  <a:pt x="1537758" y="1039813"/>
                </a:lnTo>
                <a:lnTo>
                  <a:pt x="1528498" y="1049602"/>
                </a:lnTo>
                <a:lnTo>
                  <a:pt x="1519238" y="1059656"/>
                </a:lnTo>
                <a:lnTo>
                  <a:pt x="1510242" y="1069975"/>
                </a:lnTo>
                <a:lnTo>
                  <a:pt x="1501510" y="1081088"/>
                </a:lnTo>
                <a:lnTo>
                  <a:pt x="1493044" y="1092465"/>
                </a:lnTo>
                <a:lnTo>
                  <a:pt x="1484577" y="1104371"/>
                </a:lnTo>
                <a:lnTo>
                  <a:pt x="1476375" y="1116806"/>
                </a:lnTo>
                <a:lnTo>
                  <a:pt x="1468438" y="1129771"/>
                </a:lnTo>
                <a:lnTo>
                  <a:pt x="1460765" y="1142736"/>
                </a:lnTo>
                <a:lnTo>
                  <a:pt x="1453092" y="1156494"/>
                </a:lnTo>
                <a:lnTo>
                  <a:pt x="1445683" y="1170517"/>
                </a:lnTo>
                <a:lnTo>
                  <a:pt x="1438275" y="1185069"/>
                </a:lnTo>
                <a:lnTo>
                  <a:pt x="1431396" y="1200150"/>
                </a:lnTo>
                <a:lnTo>
                  <a:pt x="1424517" y="1215496"/>
                </a:lnTo>
                <a:lnTo>
                  <a:pt x="1417902" y="1231371"/>
                </a:lnTo>
                <a:lnTo>
                  <a:pt x="1411552" y="1247775"/>
                </a:lnTo>
                <a:lnTo>
                  <a:pt x="1405202" y="1264709"/>
                </a:lnTo>
                <a:lnTo>
                  <a:pt x="1399117" y="1281642"/>
                </a:lnTo>
                <a:lnTo>
                  <a:pt x="1393296" y="1299634"/>
                </a:lnTo>
                <a:lnTo>
                  <a:pt x="1387740" y="1317361"/>
                </a:lnTo>
                <a:lnTo>
                  <a:pt x="1382183" y="1336146"/>
                </a:lnTo>
                <a:lnTo>
                  <a:pt x="1376892" y="1355196"/>
                </a:lnTo>
                <a:lnTo>
                  <a:pt x="1371865" y="1374511"/>
                </a:lnTo>
                <a:lnTo>
                  <a:pt x="1367102" y="1394619"/>
                </a:lnTo>
                <a:lnTo>
                  <a:pt x="1362075" y="1414727"/>
                </a:lnTo>
                <a:lnTo>
                  <a:pt x="1357842" y="1435894"/>
                </a:lnTo>
                <a:lnTo>
                  <a:pt x="1353608" y="1457061"/>
                </a:lnTo>
                <a:lnTo>
                  <a:pt x="1349375" y="1478756"/>
                </a:lnTo>
                <a:lnTo>
                  <a:pt x="1345406" y="1500981"/>
                </a:lnTo>
                <a:lnTo>
                  <a:pt x="1341702" y="1523471"/>
                </a:lnTo>
                <a:lnTo>
                  <a:pt x="1338263" y="1546754"/>
                </a:lnTo>
                <a:lnTo>
                  <a:pt x="1334823" y="1570302"/>
                </a:lnTo>
                <a:lnTo>
                  <a:pt x="93663" y="1469231"/>
                </a:lnTo>
                <a:lnTo>
                  <a:pt x="98161" y="1436688"/>
                </a:lnTo>
                <a:lnTo>
                  <a:pt x="103188" y="1404673"/>
                </a:lnTo>
                <a:lnTo>
                  <a:pt x="108479" y="1372659"/>
                </a:lnTo>
                <a:lnTo>
                  <a:pt x="113771" y="1341438"/>
                </a:lnTo>
                <a:lnTo>
                  <a:pt x="119592" y="1311011"/>
                </a:lnTo>
                <a:lnTo>
                  <a:pt x="125413" y="1280584"/>
                </a:lnTo>
                <a:lnTo>
                  <a:pt x="131498" y="1250686"/>
                </a:lnTo>
                <a:lnTo>
                  <a:pt x="137848" y="1221052"/>
                </a:lnTo>
                <a:lnTo>
                  <a:pt x="144463" y="1192213"/>
                </a:lnTo>
                <a:lnTo>
                  <a:pt x="151342" y="1163373"/>
                </a:lnTo>
                <a:lnTo>
                  <a:pt x="158486" y="1135327"/>
                </a:lnTo>
                <a:lnTo>
                  <a:pt x="165894" y="1107811"/>
                </a:lnTo>
                <a:lnTo>
                  <a:pt x="173038" y="1080558"/>
                </a:lnTo>
                <a:lnTo>
                  <a:pt x="180975" y="1053836"/>
                </a:lnTo>
                <a:lnTo>
                  <a:pt x="188913" y="1027642"/>
                </a:lnTo>
                <a:lnTo>
                  <a:pt x="197379" y="1001977"/>
                </a:lnTo>
                <a:lnTo>
                  <a:pt x="205846" y="976313"/>
                </a:lnTo>
                <a:lnTo>
                  <a:pt x="214577" y="951706"/>
                </a:lnTo>
                <a:lnTo>
                  <a:pt x="223308" y="926836"/>
                </a:lnTo>
                <a:lnTo>
                  <a:pt x="232833" y="903023"/>
                </a:lnTo>
                <a:lnTo>
                  <a:pt x="242094" y="879475"/>
                </a:lnTo>
                <a:lnTo>
                  <a:pt x="251883" y="856192"/>
                </a:lnTo>
                <a:lnTo>
                  <a:pt x="261673" y="833702"/>
                </a:lnTo>
                <a:lnTo>
                  <a:pt x="271992" y="811477"/>
                </a:lnTo>
                <a:lnTo>
                  <a:pt x="282310" y="789781"/>
                </a:lnTo>
                <a:lnTo>
                  <a:pt x="292894" y="768615"/>
                </a:lnTo>
                <a:lnTo>
                  <a:pt x="304006" y="747448"/>
                </a:lnTo>
                <a:lnTo>
                  <a:pt x="315119" y="727075"/>
                </a:lnTo>
                <a:lnTo>
                  <a:pt x="326496" y="707231"/>
                </a:lnTo>
                <a:lnTo>
                  <a:pt x="338138" y="687652"/>
                </a:lnTo>
                <a:lnTo>
                  <a:pt x="349779" y="668602"/>
                </a:lnTo>
                <a:lnTo>
                  <a:pt x="361950" y="649817"/>
                </a:lnTo>
                <a:lnTo>
                  <a:pt x="374121" y="631296"/>
                </a:lnTo>
                <a:lnTo>
                  <a:pt x="386821" y="613569"/>
                </a:lnTo>
                <a:lnTo>
                  <a:pt x="399521" y="595577"/>
                </a:lnTo>
                <a:lnTo>
                  <a:pt x="413015" y="578379"/>
                </a:lnTo>
                <a:lnTo>
                  <a:pt x="426508" y="560917"/>
                </a:lnTo>
                <a:lnTo>
                  <a:pt x="440531" y="544248"/>
                </a:lnTo>
                <a:lnTo>
                  <a:pt x="454819" y="527315"/>
                </a:lnTo>
                <a:lnTo>
                  <a:pt x="469106" y="510911"/>
                </a:lnTo>
                <a:lnTo>
                  <a:pt x="483923" y="495036"/>
                </a:lnTo>
                <a:lnTo>
                  <a:pt x="499269" y="479161"/>
                </a:lnTo>
                <a:lnTo>
                  <a:pt x="514615" y="463550"/>
                </a:lnTo>
                <a:lnTo>
                  <a:pt x="530490" y="448204"/>
                </a:lnTo>
                <a:lnTo>
                  <a:pt x="546365" y="433123"/>
                </a:lnTo>
                <a:lnTo>
                  <a:pt x="562769" y="418306"/>
                </a:lnTo>
                <a:lnTo>
                  <a:pt x="579702" y="404019"/>
                </a:lnTo>
                <a:lnTo>
                  <a:pt x="596636" y="389731"/>
                </a:lnTo>
                <a:lnTo>
                  <a:pt x="613833" y="375709"/>
                </a:lnTo>
                <a:lnTo>
                  <a:pt x="631561" y="362215"/>
                </a:lnTo>
                <a:lnTo>
                  <a:pt x="649552" y="348456"/>
                </a:lnTo>
                <a:lnTo>
                  <a:pt x="667544" y="335492"/>
                </a:lnTo>
                <a:lnTo>
                  <a:pt x="686329" y="322792"/>
                </a:lnTo>
                <a:lnTo>
                  <a:pt x="705115" y="309827"/>
                </a:lnTo>
                <a:lnTo>
                  <a:pt x="724429" y="297656"/>
                </a:lnTo>
                <a:lnTo>
                  <a:pt x="743744" y="285486"/>
                </a:lnTo>
                <a:lnTo>
                  <a:pt x="763588" y="273844"/>
                </a:lnTo>
                <a:lnTo>
                  <a:pt x="783696" y="262202"/>
                </a:lnTo>
                <a:lnTo>
                  <a:pt x="804069" y="250825"/>
                </a:lnTo>
                <a:lnTo>
                  <a:pt x="824971" y="239713"/>
                </a:lnTo>
                <a:lnTo>
                  <a:pt x="845873" y="228865"/>
                </a:lnTo>
                <a:lnTo>
                  <a:pt x="867040" y="218546"/>
                </a:lnTo>
                <a:lnTo>
                  <a:pt x="888736" y="208227"/>
                </a:lnTo>
                <a:lnTo>
                  <a:pt x="910960" y="198438"/>
                </a:lnTo>
                <a:lnTo>
                  <a:pt x="933186" y="188648"/>
                </a:lnTo>
                <a:lnTo>
                  <a:pt x="956204" y="179388"/>
                </a:lnTo>
                <a:lnTo>
                  <a:pt x="979752" y="170127"/>
                </a:lnTo>
                <a:lnTo>
                  <a:pt x="1003829" y="161396"/>
                </a:lnTo>
                <a:lnTo>
                  <a:pt x="1028700" y="152929"/>
                </a:lnTo>
                <a:lnTo>
                  <a:pt x="1053571" y="144992"/>
                </a:lnTo>
                <a:lnTo>
                  <a:pt x="1079500" y="137054"/>
                </a:lnTo>
                <a:lnTo>
                  <a:pt x="1105429" y="129646"/>
                </a:lnTo>
                <a:lnTo>
                  <a:pt x="1132152" y="122238"/>
                </a:lnTo>
                <a:lnTo>
                  <a:pt x="1159404" y="115359"/>
                </a:lnTo>
                <a:lnTo>
                  <a:pt x="1187185" y="108744"/>
                </a:lnTo>
                <a:lnTo>
                  <a:pt x="1215760" y="102658"/>
                </a:lnTo>
                <a:lnTo>
                  <a:pt x="1244335" y="96309"/>
                </a:lnTo>
                <a:lnTo>
                  <a:pt x="1273969" y="91017"/>
                </a:lnTo>
                <a:lnTo>
                  <a:pt x="1303602" y="85461"/>
                </a:lnTo>
                <a:lnTo>
                  <a:pt x="1334294" y="80434"/>
                </a:lnTo>
                <a:lnTo>
                  <a:pt x="1365250" y="75671"/>
                </a:lnTo>
                <a:lnTo>
                  <a:pt x="1396735" y="71173"/>
                </a:lnTo>
                <a:lnTo>
                  <a:pt x="1428750" y="67204"/>
                </a:lnTo>
                <a:lnTo>
                  <a:pt x="1461294" y="63236"/>
                </a:lnTo>
                <a:lnTo>
                  <a:pt x="1494367" y="59796"/>
                </a:lnTo>
                <a:lnTo>
                  <a:pt x="1527969" y="56621"/>
                </a:lnTo>
                <a:lnTo>
                  <a:pt x="1562365" y="53711"/>
                </a:lnTo>
                <a:lnTo>
                  <a:pt x="1596760" y="50800"/>
                </a:lnTo>
                <a:lnTo>
                  <a:pt x="1632215" y="48684"/>
                </a:lnTo>
                <a:lnTo>
                  <a:pt x="1667934" y="46567"/>
                </a:lnTo>
                <a:lnTo>
                  <a:pt x="1703917" y="44979"/>
                </a:lnTo>
                <a:lnTo>
                  <a:pt x="1740694" y="43921"/>
                </a:lnTo>
                <a:lnTo>
                  <a:pt x="1778265" y="42598"/>
                </a:lnTo>
                <a:lnTo>
                  <a:pt x="1816100" y="41804"/>
                </a:lnTo>
                <a:lnTo>
                  <a:pt x="1854200" y="41540"/>
                </a:lnTo>
                <a:close/>
                <a:moveTo>
                  <a:pt x="5510213" y="0"/>
                </a:moveTo>
                <a:cubicBezTo>
                  <a:pt x="6487792" y="0"/>
                  <a:pt x="7280275" y="1017080"/>
                  <a:pt x="7280275" y="2271713"/>
                </a:cubicBezTo>
                <a:cubicBezTo>
                  <a:pt x="7280275" y="3526345"/>
                  <a:pt x="6487792" y="4543425"/>
                  <a:pt x="5510213" y="4543425"/>
                </a:cubicBezTo>
                <a:cubicBezTo>
                  <a:pt x="4532634" y="4543425"/>
                  <a:pt x="3740151" y="3526345"/>
                  <a:pt x="3740151" y="2271713"/>
                </a:cubicBezTo>
                <a:cubicBezTo>
                  <a:pt x="3740151" y="1017080"/>
                  <a:pt x="4532634" y="0"/>
                  <a:pt x="5510213" y="0"/>
                </a:cubicBezTo>
                <a:close/>
              </a:path>
            </a:pathLst>
          </a:custGeom>
        </p:spPr>
        <p:txBody>
          <a:bodyPr wrap="square">
            <a:noAutofit/>
          </a:bodyPr>
          <a:lstStyle/>
          <a:p>
            <a:endParaRPr lang="id-ID" dirty="0"/>
          </a:p>
        </p:txBody>
      </p:sp>
    </p:spTree>
    <p:extLst>
      <p:ext uri="{BB962C8B-B14F-4D97-AF65-F5344CB8AC3E}">
        <p14:creationId xmlns:p14="http://schemas.microsoft.com/office/powerpoint/2010/main" val="3127106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Title 8"/>
          <p:cNvSpPr>
            <a:spLocks noGrp="1"/>
          </p:cNvSpPr>
          <p:nvPr>
            <p:ph type="title"/>
          </p:nvPr>
        </p:nvSpPr>
        <p:spPr>
          <a:xfrm>
            <a:off x="628650" y="638084"/>
            <a:ext cx="7886700" cy="713048"/>
          </a:xfrm>
          <a:prstGeom prst="rect">
            <a:avLst/>
          </a:prstGeom>
        </p:spPr>
        <p:txBody>
          <a:bodyPr/>
          <a:lstStyle>
            <a:lvl1pPr algn="ctr">
              <a:defRPr sz="4800">
                <a:latin typeface="Lato Heavy" panose="020F0902020204030203" pitchFamily="34" charset="0"/>
                <a:cs typeface="Lato Heavy" panose="020F0902020204030203" pitchFamily="34" charset="0"/>
              </a:defRPr>
            </a:lvl1pPr>
          </a:lstStyle>
          <a:p>
            <a:r>
              <a:rPr lang="en-US"/>
              <a:t>Click to edit Master title style</a:t>
            </a:r>
            <a:endParaRPr lang="id-ID"/>
          </a:p>
        </p:txBody>
      </p:sp>
      <p:sp>
        <p:nvSpPr>
          <p:cNvPr id="4" name="Text Placeholder 7"/>
          <p:cNvSpPr>
            <a:spLocks noGrp="1"/>
          </p:cNvSpPr>
          <p:nvPr>
            <p:ph type="body" sz="quarter" idx="11" hasCustomPrompt="1"/>
          </p:nvPr>
        </p:nvSpPr>
        <p:spPr>
          <a:xfrm>
            <a:off x="628650" y="1351133"/>
            <a:ext cx="7886700" cy="327425"/>
          </a:xfrm>
          <a:prstGeom prst="rect">
            <a:avLst/>
          </a:prstGeom>
        </p:spPr>
        <p:txBody>
          <a:bodyPr/>
          <a:lstStyle>
            <a:lvl1pPr marL="0" indent="0" algn="ctr">
              <a:buNone/>
              <a:defRPr sz="1400">
                <a:solidFill>
                  <a:schemeClr val="bg1">
                    <a:lumMod val="75000"/>
                  </a:schemeClr>
                </a:solidFill>
                <a:latin typeface="Lato" panose="020F0502020204030203" pitchFamily="34" charset="0"/>
                <a:cs typeface="Lato" panose="020F0502020204030203" pitchFamily="34" charset="0"/>
              </a:defRPr>
            </a:lvl1pPr>
          </a:lstStyle>
          <a:p>
            <a:pPr lvl="0"/>
            <a:r>
              <a:rPr lang="id-ID" dirty="0"/>
              <a:t>Insert Subtitle in here</a:t>
            </a:r>
          </a:p>
        </p:txBody>
      </p:sp>
    </p:spTree>
    <p:extLst>
      <p:ext uri="{BB962C8B-B14F-4D97-AF65-F5344CB8AC3E}">
        <p14:creationId xmlns:p14="http://schemas.microsoft.com/office/powerpoint/2010/main" val="264330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1"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909888" cy="6858000"/>
          </a:xfrm>
          <a:prstGeom prst="rect">
            <a:avLst/>
          </a:prstGeom>
        </p:spPr>
        <p:txBody>
          <a:bodyPr/>
          <a:lstStyle/>
          <a:p>
            <a:endParaRPr lang="id-ID"/>
          </a:p>
        </p:txBody>
      </p:sp>
    </p:spTree>
    <p:extLst>
      <p:ext uri="{BB962C8B-B14F-4D97-AF65-F5344CB8AC3E}">
        <p14:creationId xmlns:p14="http://schemas.microsoft.com/office/powerpoint/2010/main" val="3623572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4885510"/>
            <a:ext cx="9144000" cy="1972491"/>
          </a:xfrm>
          <a:prstGeom prst="rect">
            <a:avLst/>
          </a:prstGeom>
        </p:spPr>
        <p:txBody>
          <a:bodyPr/>
          <a:lstStyle/>
          <a:p>
            <a:endParaRPr lang="id-ID"/>
          </a:p>
        </p:txBody>
      </p:sp>
    </p:spTree>
    <p:extLst>
      <p:ext uri="{BB962C8B-B14F-4D97-AF65-F5344CB8AC3E}">
        <p14:creationId xmlns:p14="http://schemas.microsoft.com/office/powerpoint/2010/main" val="719085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306285"/>
            <a:ext cx="9144000" cy="4267200"/>
          </a:xfrm>
          <a:prstGeom prst="rect">
            <a:avLst/>
          </a:prstGeom>
        </p:spPr>
        <p:txBody>
          <a:bodyPr/>
          <a:lstStyle/>
          <a:p>
            <a:endParaRPr lang="id-ID"/>
          </a:p>
        </p:txBody>
      </p:sp>
    </p:spTree>
    <p:extLst>
      <p:ext uri="{BB962C8B-B14F-4D97-AF65-F5344CB8AC3E}">
        <p14:creationId xmlns:p14="http://schemas.microsoft.com/office/powerpoint/2010/main" val="289075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3886200" y="0"/>
            <a:ext cx="2628900" cy="6858000"/>
          </a:xfrm>
          <a:prstGeom prst="rect">
            <a:avLst/>
          </a:prstGeom>
        </p:spPr>
        <p:txBody>
          <a:bodyPr/>
          <a:lstStyle/>
          <a:p>
            <a:endParaRPr lang="id-ID"/>
          </a:p>
        </p:txBody>
      </p:sp>
      <p:sp>
        <p:nvSpPr>
          <p:cNvPr id="4" name="Picture Placeholder 7"/>
          <p:cNvSpPr>
            <a:spLocks noGrp="1"/>
          </p:cNvSpPr>
          <p:nvPr>
            <p:ph type="pic" sz="quarter" idx="11"/>
          </p:nvPr>
        </p:nvSpPr>
        <p:spPr>
          <a:xfrm>
            <a:off x="6515100" y="0"/>
            <a:ext cx="2628900" cy="6858000"/>
          </a:xfrm>
          <a:prstGeom prst="rect">
            <a:avLst/>
          </a:prstGeom>
        </p:spPr>
        <p:txBody>
          <a:bodyPr/>
          <a:lstStyle/>
          <a:p>
            <a:endParaRPr lang="id-ID"/>
          </a:p>
        </p:txBody>
      </p:sp>
    </p:spTree>
    <p:extLst>
      <p:ext uri="{BB962C8B-B14F-4D97-AF65-F5344CB8AC3E}">
        <p14:creationId xmlns:p14="http://schemas.microsoft.com/office/powerpoint/2010/main" val="204720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5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a:prstGeom prst="rect">
            <a:avLst/>
          </a:prstGeom>
        </p:spPr>
        <p:txBody>
          <a:bodyPr/>
          <a:lstStyle/>
          <a:p>
            <a:endParaRPr lang="en-US"/>
          </a:p>
        </p:txBody>
      </p:sp>
    </p:spTree>
    <p:extLst>
      <p:ext uri="{BB962C8B-B14F-4D97-AF65-F5344CB8AC3E}">
        <p14:creationId xmlns:p14="http://schemas.microsoft.com/office/powerpoint/2010/main" val="4195412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024234" y="1720691"/>
            <a:ext cx="2713842" cy="3618456"/>
          </a:xfrm>
          <a:prstGeom prst="ellipse">
            <a:avLst/>
          </a:prstGeom>
          <a:solidFill>
            <a:schemeClr val="tx1">
              <a:alpha val="10000"/>
            </a:schemeClr>
          </a:solidFill>
          <a:ln w="203200">
            <a:noFill/>
          </a:ln>
        </p:spPr>
        <p:txBody>
          <a:bodyPr/>
          <a:lstStyle/>
          <a:p>
            <a:endParaRPr lang="en-US" dirty="0"/>
          </a:p>
        </p:txBody>
      </p:sp>
      <p:sp>
        <p:nvSpPr>
          <p:cNvPr id="22" name="Title 21"/>
          <p:cNvSpPr>
            <a:spLocks noGrp="1"/>
          </p:cNvSpPr>
          <p:nvPr>
            <p:ph type="title"/>
          </p:nvPr>
        </p:nvSpPr>
        <p:spPr>
          <a:xfrm>
            <a:off x="866216" y="973668"/>
            <a:ext cx="6571060" cy="706964"/>
          </a:xfrm>
          <a:prstGeom prst="rect">
            <a:avLst/>
          </a:prstGeom>
        </p:spPr>
        <p:txBody>
          <a:bodyPr/>
          <a:lstStyle/>
          <a:p>
            <a:r>
              <a:rPr lang="en-US" smtClean="0"/>
              <a:t>Click to edit Master title style</a:t>
            </a:r>
            <a:endParaRPr lang="en-US"/>
          </a:p>
        </p:txBody>
      </p:sp>
      <p:sp>
        <p:nvSpPr>
          <p:cNvPr id="24" name="Text Placeholder 23"/>
          <p:cNvSpPr>
            <a:spLocks noGrp="1"/>
          </p:cNvSpPr>
          <p:nvPr>
            <p:ph type="body" sz="quarter" idx="12"/>
          </p:nvPr>
        </p:nvSpPr>
        <p:spPr>
          <a:xfrm>
            <a:off x="5581651" y="2244361"/>
            <a:ext cx="2933699" cy="712787"/>
          </a:xfrm>
          <a:prstGeom prst="rect">
            <a:avLst/>
          </a:prstGeom>
        </p:spPr>
        <p:txBody>
          <a:bodyPr anchor="b">
            <a:normAutofit/>
          </a:bodyPr>
          <a:lstStyle>
            <a:lvl1pPr marL="0" indent="0">
              <a:buNone/>
              <a:defRPr sz="2400">
                <a:latin typeface="+mj-lt"/>
              </a:defRPr>
            </a:lvl1pPr>
          </a:lstStyle>
          <a:p>
            <a:pPr lvl="0"/>
            <a:r>
              <a:rPr lang="en-US" dirty="0" smtClean="0"/>
              <a:t>Click to edit Master text styles</a:t>
            </a:r>
          </a:p>
        </p:txBody>
      </p:sp>
      <p:sp>
        <p:nvSpPr>
          <p:cNvPr id="25" name="Text Placeholder 23"/>
          <p:cNvSpPr>
            <a:spLocks noGrp="1"/>
          </p:cNvSpPr>
          <p:nvPr>
            <p:ph type="body" sz="quarter" idx="13"/>
          </p:nvPr>
        </p:nvSpPr>
        <p:spPr>
          <a:xfrm>
            <a:off x="5581651" y="3118420"/>
            <a:ext cx="2933699" cy="2380681"/>
          </a:xfrm>
          <a:prstGeom prst="rect">
            <a:avLst/>
          </a:prstGeom>
        </p:spPr>
        <p:txBody>
          <a:bodyPr anchor="t">
            <a:normAutofit/>
          </a:bodyPr>
          <a:lstStyle>
            <a:lvl1pPr marL="0" indent="0">
              <a:buNone/>
              <a:defRPr sz="1600">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185300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a:prstGeom prst="rect">
            <a:avLst/>
          </a:prstGeom>
        </p:spPr>
        <p:txBody>
          <a:bodyPr/>
          <a:lstStyle/>
          <a:p>
            <a:endParaRPr lang="en-US"/>
          </a:p>
        </p:txBody>
      </p:sp>
    </p:spTree>
    <p:extLst>
      <p:ext uri="{BB962C8B-B14F-4D97-AF65-F5344CB8AC3E}">
        <p14:creationId xmlns:p14="http://schemas.microsoft.com/office/powerpoint/2010/main" val="171428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3486150" y="0"/>
            <a:ext cx="5657850" cy="3429000"/>
          </a:xfrm>
          <a:prstGeom prst="rect">
            <a:avLst/>
          </a:prstGeom>
        </p:spPr>
        <p:txBody>
          <a:bodyPr/>
          <a:lstStyle/>
          <a:p>
            <a:endParaRPr lang="id-ID"/>
          </a:p>
        </p:txBody>
      </p:sp>
      <p:sp>
        <p:nvSpPr>
          <p:cNvPr id="5" name="Picture Placeholder 7"/>
          <p:cNvSpPr>
            <a:spLocks noGrp="1"/>
          </p:cNvSpPr>
          <p:nvPr>
            <p:ph type="pic" sz="quarter" idx="11"/>
          </p:nvPr>
        </p:nvSpPr>
        <p:spPr>
          <a:xfrm>
            <a:off x="0" y="3429000"/>
            <a:ext cx="3486150" cy="3429000"/>
          </a:xfrm>
          <a:prstGeom prst="rect">
            <a:avLst/>
          </a:prstGeom>
        </p:spPr>
        <p:txBody>
          <a:bodyPr/>
          <a:lstStyle/>
          <a:p>
            <a:endParaRPr lang="id-ID"/>
          </a:p>
        </p:txBody>
      </p:sp>
    </p:spTree>
    <p:extLst>
      <p:ext uri="{BB962C8B-B14F-4D97-AF65-F5344CB8AC3E}">
        <p14:creationId xmlns:p14="http://schemas.microsoft.com/office/powerpoint/2010/main" val="50307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25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1" cy="6858000"/>
          </a:xfrm>
          <a:prstGeom prst="rect">
            <a:avLst/>
          </a:prstGeom>
          <a:noFill/>
        </p:spPr>
        <p:txBody>
          <a:bodyPr/>
          <a:lstStyle/>
          <a:p>
            <a:endParaRPr lang="id-ID"/>
          </a:p>
        </p:txBody>
      </p:sp>
      <p:sp>
        <p:nvSpPr>
          <p:cNvPr id="3" name="Picture Placeholder 7"/>
          <p:cNvSpPr>
            <a:spLocks noGrp="1"/>
          </p:cNvSpPr>
          <p:nvPr>
            <p:ph type="pic" sz="quarter" idx="11"/>
          </p:nvPr>
        </p:nvSpPr>
        <p:spPr>
          <a:xfrm>
            <a:off x="846000" y="945000"/>
            <a:ext cx="1863000" cy="2484000"/>
          </a:xfrm>
          <a:prstGeom prst="rect">
            <a:avLst/>
          </a:prstGeom>
        </p:spPr>
        <p:txBody>
          <a:bodyPr/>
          <a:lstStyle/>
          <a:p>
            <a:endParaRPr lang="id-ID"/>
          </a:p>
        </p:txBody>
      </p:sp>
      <p:sp>
        <p:nvSpPr>
          <p:cNvPr id="4" name="Picture Placeholder 7"/>
          <p:cNvSpPr>
            <a:spLocks noGrp="1"/>
          </p:cNvSpPr>
          <p:nvPr>
            <p:ph type="pic" sz="quarter" idx="12"/>
          </p:nvPr>
        </p:nvSpPr>
        <p:spPr>
          <a:xfrm>
            <a:off x="2709000" y="3429000"/>
            <a:ext cx="1863000" cy="2484000"/>
          </a:xfrm>
          <a:prstGeom prst="rect">
            <a:avLst/>
          </a:prstGeom>
        </p:spPr>
        <p:txBody>
          <a:bodyPr/>
          <a:lstStyle/>
          <a:p>
            <a:endParaRPr lang="id-ID"/>
          </a:p>
        </p:txBody>
      </p:sp>
      <p:sp>
        <p:nvSpPr>
          <p:cNvPr id="5" name="Picture Placeholder 7"/>
          <p:cNvSpPr>
            <a:spLocks noGrp="1"/>
          </p:cNvSpPr>
          <p:nvPr>
            <p:ph type="pic" sz="quarter" idx="13"/>
          </p:nvPr>
        </p:nvSpPr>
        <p:spPr>
          <a:xfrm>
            <a:off x="4572000" y="945000"/>
            <a:ext cx="1863000" cy="2484000"/>
          </a:xfrm>
          <a:prstGeom prst="rect">
            <a:avLst/>
          </a:prstGeom>
        </p:spPr>
        <p:txBody>
          <a:bodyPr/>
          <a:lstStyle/>
          <a:p>
            <a:endParaRPr lang="id-ID"/>
          </a:p>
        </p:txBody>
      </p:sp>
      <p:sp>
        <p:nvSpPr>
          <p:cNvPr id="6" name="Picture Placeholder 7"/>
          <p:cNvSpPr>
            <a:spLocks noGrp="1"/>
          </p:cNvSpPr>
          <p:nvPr>
            <p:ph type="pic" sz="quarter" idx="14"/>
          </p:nvPr>
        </p:nvSpPr>
        <p:spPr>
          <a:xfrm>
            <a:off x="6435000" y="3429000"/>
            <a:ext cx="1863000" cy="2484000"/>
          </a:xfrm>
          <a:prstGeom prst="rect">
            <a:avLst/>
          </a:prstGeom>
        </p:spPr>
        <p:txBody>
          <a:bodyPr/>
          <a:lstStyle/>
          <a:p>
            <a:endParaRPr lang="id-ID"/>
          </a:p>
        </p:txBody>
      </p:sp>
    </p:spTree>
    <p:extLst>
      <p:ext uri="{BB962C8B-B14F-4D97-AF65-F5344CB8AC3E}">
        <p14:creationId xmlns:p14="http://schemas.microsoft.com/office/powerpoint/2010/main" val="215426628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Picture Placeholder 7"/>
          <p:cNvSpPr>
            <a:spLocks noGrp="1"/>
          </p:cNvSpPr>
          <p:nvPr>
            <p:ph type="pic" sz="quarter" idx="11"/>
          </p:nvPr>
        </p:nvSpPr>
        <p:spPr>
          <a:xfrm>
            <a:off x="2280046" y="1"/>
            <a:ext cx="2291954" cy="2263775"/>
          </a:xfrm>
          <a:prstGeom prst="rect">
            <a:avLst/>
          </a:prstGeom>
        </p:spPr>
        <p:txBody>
          <a:bodyPr/>
          <a:lstStyle/>
          <a:p>
            <a:endParaRPr lang="id-ID"/>
          </a:p>
        </p:txBody>
      </p:sp>
      <p:sp>
        <p:nvSpPr>
          <p:cNvPr id="4" name="Picture Placeholder 7"/>
          <p:cNvSpPr>
            <a:spLocks noGrp="1"/>
          </p:cNvSpPr>
          <p:nvPr>
            <p:ph type="pic" sz="quarter" idx="12"/>
          </p:nvPr>
        </p:nvSpPr>
        <p:spPr>
          <a:xfrm>
            <a:off x="0" y="1"/>
            <a:ext cx="2280047" cy="2263775"/>
          </a:xfrm>
          <a:prstGeom prst="rect">
            <a:avLst/>
          </a:prstGeom>
        </p:spPr>
        <p:txBody>
          <a:bodyPr/>
          <a:lstStyle/>
          <a:p>
            <a:endParaRPr lang="id-ID"/>
          </a:p>
        </p:txBody>
      </p:sp>
      <p:sp>
        <p:nvSpPr>
          <p:cNvPr id="5" name="Picture Placeholder 7"/>
          <p:cNvSpPr>
            <a:spLocks noGrp="1"/>
          </p:cNvSpPr>
          <p:nvPr>
            <p:ph type="pic" sz="quarter" idx="13"/>
          </p:nvPr>
        </p:nvSpPr>
        <p:spPr>
          <a:xfrm>
            <a:off x="2280046" y="2263776"/>
            <a:ext cx="2291954" cy="2330449"/>
          </a:xfrm>
          <a:prstGeom prst="rect">
            <a:avLst/>
          </a:prstGeom>
        </p:spPr>
        <p:txBody>
          <a:bodyPr/>
          <a:lstStyle/>
          <a:p>
            <a:endParaRPr lang="id-ID" dirty="0"/>
          </a:p>
        </p:txBody>
      </p:sp>
      <p:sp>
        <p:nvSpPr>
          <p:cNvPr id="6" name="Picture Placeholder 7"/>
          <p:cNvSpPr>
            <a:spLocks noGrp="1"/>
          </p:cNvSpPr>
          <p:nvPr>
            <p:ph type="pic" sz="quarter" idx="14"/>
          </p:nvPr>
        </p:nvSpPr>
        <p:spPr>
          <a:xfrm>
            <a:off x="0" y="2263777"/>
            <a:ext cx="2280047" cy="2330449"/>
          </a:xfrm>
          <a:prstGeom prst="rect">
            <a:avLst/>
          </a:prstGeom>
        </p:spPr>
        <p:txBody>
          <a:bodyPr/>
          <a:lstStyle/>
          <a:p>
            <a:endParaRPr lang="id-ID"/>
          </a:p>
        </p:txBody>
      </p:sp>
      <p:sp>
        <p:nvSpPr>
          <p:cNvPr id="7" name="Picture Placeholder 7"/>
          <p:cNvSpPr>
            <a:spLocks noGrp="1"/>
          </p:cNvSpPr>
          <p:nvPr>
            <p:ph type="pic" sz="quarter" idx="15"/>
          </p:nvPr>
        </p:nvSpPr>
        <p:spPr>
          <a:xfrm>
            <a:off x="2280046" y="4594226"/>
            <a:ext cx="2291954" cy="2263775"/>
          </a:xfrm>
          <a:prstGeom prst="rect">
            <a:avLst/>
          </a:prstGeom>
        </p:spPr>
        <p:txBody>
          <a:bodyPr/>
          <a:lstStyle/>
          <a:p>
            <a:endParaRPr lang="id-ID" dirty="0"/>
          </a:p>
        </p:txBody>
      </p:sp>
      <p:sp>
        <p:nvSpPr>
          <p:cNvPr id="8" name="Picture Placeholder 7"/>
          <p:cNvSpPr>
            <a:spLocks noGrp="1"/>
          </p:cNvSpPr>
          <p:nvPr>
            <p:ph type="pic" sz="quarter" idx="16"/>
          </p:nvPr>
        </p:nvSpPr>
        <p:spPr>
          <a:xfrm>
            <a:off x="0" y="4594226"/>
            <a:ext cx="2280047" cy="2263775"/>
          </a:xfrm>
          <a:prstGeom prst="rect">
            <a:avLst/>
          </a:prstGeom>
        </p:spPr>
        <p:txBody>
          <a:bodyPr/>
          <a:lstStyle/>
          <a:p>
            <a:endParaRPr lang="id-ID"/>
          </a:p>
        </p:txBody>
      </p:sp>
      <p:sp>
        <p:nvSpPr>
          <p:cNvPr id="9" name="Picture Placeholder 7"/>
          <p:cNvSpPr>
            <a:spLocks noGrp="1"/>
          </p:cNvSpPr>
          <p:nvPr>
            <p:ph type="pic" sz="quarter" idx="17"/>
          </p:nvPr>
        </p:nvSpPr>
        <p:spPr>
          <a:xfrm>
            <a:off x="6852046" y="1"/>
            <a:ext cx="2291954" cy="2263775"/>
          </a:xfrm>
          <a:prstGeom prst="rect">
            <a:avLst/>
          </a:prstGeom>
        </p:spPr>
        <p:txBody>
          <a:bodyPr/>
          <a:lstStyle/>
          <a:p>
            <a:endParaRPr lang="id-ID" dirty="0"/>
          </a:p>
        </p:txBody>
      </p:sp>
      <p:sp>
        <p:nvSpPr>
          <p:cNvPr id="10" name="Picture Placeholder 7"/>
          <p:cNvSpPr>
            <a:spLocks noGrp="1"/>
          </p:cNvSpPr>
          <p:nvPr>
            <p:ph type="pic" sz="quarter" idx="18"/>
          </p:nvPr>
        </p:nvSpPr>
        <p:spPr>
          <a:xfrm>
            <a:off x="4572000" y="1"/>
            <a:ext cx="2280047" cy="2263775"/>
          </a:xfrm>
          <a:prstGeom prst="rect">
            <a:avLst/>
          </a:prstGeom>
        </p:spPr>
        <p:txBody>
          <a:bodyPr/>
          <a:lstStyle/>
          <a:p>
            <a:endParaRPr lang="id-ID"/>
          </a:p>
        </p:txBody>
      </p:sp>
      <p:sp>
        <p:nvSpPr>
          <p:cNvPr id="11" name="Picture Placeholder 7"/>
          <p:cNvSpPr>
            <a:spLocks noGrp="1"/>
          </p:cNvSpPr>
          <p:nvPr>
            <p:ph type="pic" sz="quarter" idx="19"/>
          </p:nvPr>
        </p:nvSpPr>
        <p:spPr>
          <a:xfrm>
            <a:off x="6852046" y="2263776"/>
            <a:ext cx="2291954" cy="2330449"/>
          </a:xfrm>
          <a:prstGeom prst="rect">
            <a:avLst/>
          </a:prstGeom>
        </p:spPr>
        <p:txBody>
          <a:bodyPr/>
          <a:lstStyle/>
          <a:p>
            <a:endParaRPr lang="id-ID" dirty="0"/>
          </a:p>
        </p:txBody>
      </p:sp>
      <p:sp>
        <p:nvSpPr>
          <p:cNvPr id="12" name="Picture Placeholder 7"/>
          <p:cNvSpPr>
            <a:spLocks noGrp="1"/>
          </p:cNvSpPr>
          <p:nvPr>
            <p:ph type="pic" sz="quarter" idx="20"/>
          </p:nvPr>
        </p:nvSpPr>
        <p:spPr>
          <a:xfrm>
            <a:off x="4572000" y="2263777"/>
            <a:ext cx="2280047" cy="2330449"/>
          </a:xfrm>
          <a:prstGeom prst="rect">
            <a:avLst/>
          </a:prstGeom>
        </p:spPr>
        <p:txBody>
          <a:bodyPr/>
          <a:lstStyle/>
          <a:p>
            <a:endParaRPr lang="id-ID"/>
          </a:p>
        </p:txBody>
      </p:sp>
      <p:sp>
        <p:nvSpPr>
          <p:cNvPr id="13" name="Picture Placeholder 7"/>
          <p:cNvSpPr>
            <a:spLocks noGrp="1"/>
          </p:cNvSpPr>
          <p:nvPr>
            <p:ph type="pic" sz="quarter" idx="21"/>
          </p:nvPr>
        </p:nvSpPr>
        <p:spPr>
          <a:xfrm>
            <a:off x="6852046" y="4594226"/>
            <a:ext cx="2291954" cy="2263775"/>
          </a:xfrm>
          <a:prstGeom prst="rect">
            <a:avLst/>
          </a:prstGeom>
        </p:spPr>
        <p:txBody>
          <a:bodyPr/>
          <a:lstStyle/>
          <a:p>
            <a:endParaRPr lang="id-ID" dirty="0"/>
          </a:p>
        </p:txBody>
      </p:sp>
      <p:sp>
        <p:nvSpPr>
          <p:cNvPr id="14" name="Picture Placeholder 7"/>
          <p:cNvSpPr>
            <a:spLocks noGrp="1"/>
          </p:cNvSpPr>
          <p:nvPr>
            <p:ph type="pic" sz="quarter" idx="22"/>
          </p:nvPr>
        </p:nvSpPr>
        <p:spPr>
          <a:xfrm>
            <a:off x="4572000" y="4594226"/>
            <a:ext cx="2280047" cy="2263775"/>
          </a:xfrm>
          <a:prstGeom prst="rect">
            <a:avLst/>
          </a:prstGeom>
        </p:spPr>
        <p:txBody>
          <a:bodyPr/>
          <a:lstStyle/>
          <a:p>
            <a:endParaRPr lang="id-ID"/>
          </a:p>
        </p:txBody>
      </p:sp>
    </p:spTree>
    <p:extLst>
      <p:ext uri="{BB962C8B-B14F-4D97-AF65-F5344CB8AC3E}">
        <p14:creationId xmlns:p14="http://schemas.microsoft.com/office/powerpoint/2010/main" val="295960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25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50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nodePh="1">
                                  <p:stCondLst>
                                    <p:cond delay="75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100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125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1500"/>
                                  </p:stCondLst>
                                  <p:endCondLst>
                                    <p:cond evt="begin" delay="0">
                                      <p:tn val="35"/>
                                    </p:cond>
                                  </p:end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grpId="0" nodeType="withEffect" nodePh="1">
                                  <p:stCondLst>
                                    <p:cond delay="1750"/>
                                  </p:stCondLst>
                                  <p:endCondLst>
                                    <p:cond evt="begin" delay="0">
                                      <p:tn val="40"/>
                                    </p:cond>
                                  </p:end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53" presetClass="entr" presetSubtype="16" fill="hold" grpId="0" nodeType="withEffect" nodePh="1">
                                  <p:stCondLst>
                                    <p:cond delay="2000"/>
                                  </p:stCondLst>
                                  <p:endCondLst>
                                    <p:cond evt="begin" delay="0">
                                      <p:tn val="45"/>
                                    </p:cond>
                                  </p:end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nodePh="1">
                                  <p:stCondLst>
                                    <p:cond delay="2250"/>
                                  </p:stCondLst>
                                  <p:endCondLst>
                                    <p:cond evt="begin" delay="0">
                                      <p:tn val="50"/>
                                    </p:cond>
                                  </p:end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nodePh="1">
                                  <p:stCondLst>
                                    <p:cond delay="2500"/>
                                  </p:stCondLst>
                                  <p:endCondLst>
                                    <p:cond evt="begin" delay="0">
                                      <p:tn val="55"/>
                                    </p:cond>
                                  </p:end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nodePh="1">
                                  <p:stCondLst>
                                    <p:cond delay="2750"/>
                                  </p:stCondLst>
                                  <p:endCondLst>
                                    <p:cond evt="begin" delay="0">
                                      <p:tn val="60"/>
                                    </p:cond>
                                  </p:end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07017" y="3067958"/>
            <a:ext cx="5685063" cy="3790042"/>
          </a:xfrm>
          <a:custGeom>
            <a:avLst/>
            <a:gdLst>
              <a:gd name="connsiteX0" fmla="*/ 3790043 w 7580084"/>
              <a:gd name="connsiteY0" fmla="*/ 0 h 3790042"/>
              <a:gd name="connsiteX1" fmla="*/ 7580084 w 7580084"/>
              <a:gd name="connsiteY1" fmla="*/ 3790042 h 3790042"/>
              <a:gd name="connsiteX2" fmla="*/ 0 w 7580084"/>
              <a:gd name="connsiteY2" fmla="*/ 3790042 h 3790042"/>
            </a:gdLst>
            <a:ahLst/>
            <a:cxnLst>
              <a:cxn ang="0">
                <a:pos x="connsiteX0" y="connsiteY0"/>
              </a:cxn>
              <a:cxn ang="0">
                <a:pos x="connsiteX1" y="connsiteY1"/>
              </a:cxn>
              <a:cxn ang="0">
                <a:pos x="connsiteX2" y="connsiteY2"/>
              </a:cxn>
            </a:cxnLst>
            <a:rect l="l" t="t" r="r" b="b"/>
            <a:pathLst>
              <a:path w="7580084" h="3790042">
                <a:moveTo>
                  <a:pt x="3790043" y="0"/>
                </a:moveTo>
                <a:lnTo>
                  <a:pt x="7580084" y="3790042"/>
                </a:lnTo>
                <a:lnTo>
                  <a:pt x="0" y="3790042"/>
                </a:lnTo>
                <a:close/>
              </a:path>
            </a:pathLst>
          </a:custGeom>
        </p:spPr>
        <p:txBody>
          <a:bodyPr wrap="square">
            <a:noAutofit/>
          </a:bodyPr>
          <a:lstStyle/>
          <a:p>
            <a:endParaRPr lang="id-ID"/>
          </a:p>
        </p:txBody>
      </p:sp>
      <p:sp>
        <p:nvSpPr>
          <p:cNvPr id="9" name="Title 8"/>
          <p:cNvSpPr>
            <a:spLocks noGrp="1"/>
          </p:cNvSpPr>
          <p:nvPr>
            <p:ph type="title"/>
          </p:nvPr>
        </p:nvSpPr>
        <p:spPr>
          <a:xfrm>
            <a:off x="628650" y="515252"/>
            <a:ext cx="7886700" cy="713048"/>
          </a:xfrm>
          <a:prstGeom prst="rect">
            <a:avLst/>
          </a:prstGeom>
        </p:spPr>
        <p:txBody>
          <a:bodyPr/>
          <a:lstStyle>
            <a:lvl1pPr algn="ctr">
              <a:defRPr sz="4800">
                <a:latin typeface="Lato Heavy" panose="020F0902020204030203" pitchFamily="34" charset="0"/>
                <a:cs typeface="Lato Heavy" panose="020F0902020204030203" pitchFamily="34" charset="0"/>
              </a:defRPr>
            </a:lvl1pPr>
          </a:lstStyle>
          <a:p>
            <a:r>
              <a:rPr lang="en-US" dirty="0"/>
              <a:t>Click to edit Master title style</a:t>
            </a:r>
            <a:endParaRPr lang="id-ID" dirty="0"/>
          </a:p>
        </p:txBody>
      </p:sp>
      <p:sp>
        <p:nvSpPr>
          <p:cNvPr id="11" name="Text Placeholder 7"/>
          <p:cNvSpPr>
            <a:spLocks noGrp="1"/>
          </p:cNvSpPr>
          <p:nvPr>
            <p:ph type="body" sz="quarter" idx="11" hasCustomPrompt="1"/>
          </p:nvPr>
        </p:nvSpPr>
        <p:spPr>
          <a:xfrm>
            <a:off x="628650" y="1228301"/>
            <a:ext cx="7886700" cy="327425"/>
          </a:xfrm>
          <a:prstGeom prst="rect">
            <a:avLst/>
          </a:prstGeom>
        </p:spPr>
        <p:txBody>
          <a:bodyPr/>
          <a:lstStyle>
            <a:lvl1pPr marL="0" indent="0" algn="ctr">
              <a:buNone/>
              <a:defRPr sz="1400">
                <a:solidFill>
                  <a:schemeClr val="bg1">
                    <a:lumMod val="75000"/>
                  </a:schemeClr>
                </a:solidFill>
                <a:latin typeface="Lato" panose="020F0502020204030203" pitchFamily="34" charset="0"/>
                <a:cs typeface="Lato" panose="020F0502020204030203" pitchFamily="34" charset="0"/>
              </a:defRPr>
            </a:lvl1pPr>
          </a:lstStyle>
          <a:p>
            <a:pPr lvl="0"/>
            <a:r>
              <a:rPr lang="id-ID" dirty="0"/>
              <a:t>Insert Subtitle in here</a:t>
            </a:r>
          </a:p>
        </p:txBody>
      </p:sp>
    </p:spTree>
    <p:extLst>
      <p:ext uri="{BB962C8B-B14F-4D97-AF65-F5344CB8AC3E}">
        <p14:creationId xmlns:p14="http://schemas.microsoft.com/office/powerpoint/2010/main" val="59042587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2" presetClass="entr" presetSubtype="1"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0-#ppt_h/2"/>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Group 25"/>
          <p:cNvGrpSpPr/>
          <p:nvPr userDrawn="1"/>
        </p:nvGrpSpPr>
        <p:grpSpPr>
          <a:xfrm>
            <a:off x="0" y="0"/>
            <a:ext cx="9144000" cy="6858000"/>
            <a:chOff x="0" y="0"/>
            <a:chExt cx="12192000" cy="6858000"/>
          </a:xfrm>
        </p:grpSpPr>
        <p:sp>
          <p:nvSpPr>
            <p:cNvPr id="27" name="Rectangle 26"/>
            <p:cNvSpPr/>
            <p:nvPr/>
          </p:nvSpPr>
          <p:spPr>
            <a:xfrm>
              <a:off x="0" y="0"/>
              <a:ext cx="12192000" cy="6858000"/>
            </a:xfrm>
            <a:prstGeom prst="rect">
              <a:avLst/>
            </a:prstGeom>
            <a:solidFill>
              <a:srgbClr val="9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grpSp>
        <p:nvGrpSpPr>
          <p:cNvPr id="10" name="Group 9"/>
          <p:cNvGrpSpPr/>
          <p:nvPr userDrawn="1"/>
        </p:nvGrpSpPr>
        <p:grpSpPr>
          <a:xfrm>
            <a:off x="0" y="1587"/>
            <a:ext cx="9780766" cy="7259528"/>
            <a:chOff x="-1612609" y="-401528"/>
            <a:chExt cx="13041021" cy="7259528"/>
          </a:xfrm>
        </p:grpSpPr>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21010068">
              <a:off x="6864609" y="1396440"/>
              <a:ext cx="3299406"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p:nvPr/>
          </p:nvSpPr>
          <p:spPr bwMode="gray">
            <a:xfrm>
              <a:off x="-993860" y="1920985"/>
              <a:ext cx="11277599"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1612609" y="-401528"/>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21"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1000" b="1" i="0">
                <a:solidFill>
                  <a:schemeClr val="accent1"/>
                </a:solidFill>
              </a:defRPr>
            </a:lvl1pPr>
          </a:lstStyle>
          <a:p>
            <a:fld id="{FA077BD1-1BB9-A143-85FB-A7FCC30D8459}" type="datetimeFigureOut">
              <a:rPr lang="en-US" smtClean="0"/>
              <a:t>9/24/2018</a:t>
            </a:fld>
            <a:endParaRPr lang="en-US"/>
          </a:p>
        </p:txBody>
      </p:sp>
      <p:sp>
        <p:nvSpPr>
          <p:cNvPr id="24" name="Rectangle 23"/>
          <p:cNvSpPr/>
          <p:nvPr userDrawn="1"/>
        </p:nvSpPr>
        <p:spPr>
          <a:xfrm>
            <a:off x="7828359" y="0"/>
            <a:ext cx="514350" cy="1143000"/>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sp>
      <p:sp>
        <p:nvSpPr>
          <p:cNvPr id="25"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800" b="0" i="0">
                <a:solidFill>
                  <a:schemeClr val="bg1"/>
                </a:solidFill>
              </a:defRPr>
            </a:lvl1pPr>
          </a:lstStyle>
          <a:p>
            <a:fld id="{4179449E-6FBB-2343-B3AE-D1EFA46A6E77}" type="slidenum">
              <a:rPr lang="en-US" smtClean="0"/>
              <a:t>‹#›</a:t>
            </a:fld>
            <a:endParaRPr lang="en-US"/>
          </a:p>
        </p:txBody>
      </p:sp>
    </p:spTree>
    <p:extLst>
      <p:ext uri="{BB962C8B-B14F-4D97-AF65-F5344CB8AC3E}">
        <p14:creationId xmlns:p14="http://schemas.microsoft.com/office/powerpoint/2010/main" val="2195166028"/>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7" r:id="rId45"/>
    <p:sldLayoutId id="2147483698" r:id="rId46"/>
    <p:sldLayoutId id="2147483699" r:id="rId47"/>
    <p:sldLayoutId id="2147483700" r:id="rId48"/>
    <p:sldLayoutId id="2147483701" r:id="rId49"/>
    <p:sldLayoutId id="2147483703" r:id="rId50"/>
    <p:sldLayoutId id="2147483704" r:id="rId51"/>
    <p:sldLayoutId id="2147483707" r:id="rId5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8.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0.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21.jp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11.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notesSlide" Target="../notesSlides/notesSlide11.xml"/><Relationship Id="rId4"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microsoft.com/office/2007/relationships/media" Target="../media/media12.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notesSlide" Target="../notesSlides/notesSlide13.xml"/><Relationship Id="rId4"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14.wav"/><Relationship Id="rId7" Type="http://schemas.openxmlformats.org/officeDocument/2006/relationships/hyperlink" Target="https://www.google.com/url?sa=i&amp;rct=j&amp;q=&amp;esrc=s&amp;source=images&amp;cd=&amp;cad=rja&amp;uact=8&amp;ved=0ahUKEwj5t_OGkf3LAhUKv4MKHVB0BNkQjRwIBw&amp;url=https://itunes.apple.com/us/app/texas-dps/id902092368?mt=8&amp;bvm=bv.118817766,d.amc&amp;psig=AFQjCNEdVkPiwlMN_U0nxWveu00yVeXDNQ&amp;ust=1460139270433829" TargetMode="External"/><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24.jpeg"/><Relationship Id="rId5" Type="http://schemas.openxmlformats.org/officeDocument/2006/relationships/notesSlide" Target="../notesSlides/notesSlide14.xml"/><Relationship Id="rId4" Type="http://schemas.openxmlformats.org/officeDocument/2006/relationships/slideLayout" Target="../slideLayouts/slideLayout28.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j5t_OGkf3LAhUKv4MKHVB0BNkQjRwIBw&amp;url=https://itunes.apple.com/us/app/texas-dps/id902092368?mt=8&amp;bvm=bv.118817766,d.amc&amp;psig=AFQjCNEdVkPiwlMN_U0nxWveu00yVeXDNQ&amp;ust=1460139270433829" TargetMode="External"/><Relationship Id="rId3" Type="http://schemas.microsoft.com/office/2007/relationships/media" Target="../media/media15.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4.jpeg"/><Relationship Id="rId5" Type="http://schemas.openxmlformats.org/officeDocument/2006/relationships/notesSlide" Target="../notesSlides/notesSlide15.xml"/><Relationship Id="rId10" Type="http://schemas.openxmlformats.org/officeDocument/2006/relationships/image" Target="../media/image26.emf"/><Relationship Id="rId4" Type="http://schemas.openxmlformats.org/officeDocument/2006/relationships/slideLayout" Target="../slideLayouts/slideLayout28.xml"/><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16.wav"/><Relationship Id="rId7" Type="http://schemas.openxmlformats.org/officeDocument/2006/relationships/hyperlink" Target="https://www.google.com/url?sa=i&amp;rct=j&amp;q=&amp;esrc=s&amp;source=images&amp;cd=&amp;cad=rja&amp;uact=8&amp;ved=0ahUKEwj5t_OGkf3LAhUKv4MKHVB0BNkQjRwIBw&amp;url=https://itunes.apple.com/us/app/texas-dps/id902092368?mt=8&amp;bvm=bv.118817766,d.amc&amp;psig=AFQjCNEdVkPiwlMN_U0nxWveu00yVeXDNQ&amp;ust=1460139270433829" TargetMode="External"/><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notesSlide" Target="../notesSlides/notesSlide16.xml"/><Relationship Id="rId10" Type="http://schemas.openxmlformats.org/officeDocument/2006/relationships/image" Target="../media/image8.png"/><Relationship Id="rId4" Type="http://schemas.openxmlformats.org/officeDocument/2006/relationships/slideLayout" Target="../slideLayouts/slideLayout28.xml"/><Relationship Id="rId9"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microsoft.com/office/2007/relationships/media" Target="../media/media17.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28.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8.wav"/><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9.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3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hyperlink" Target="http://www.squaremeals.org/Programs/FoodAssistanceforDisasterRelief.aspx" TargetMode="External"/><Relationship Id="rId4" Type="http://schemas.openxmlformats.org/officeDocument/2006/relationships/slideLayout" Target="../slideLayouts/slideLayout21.xml"/><Relationship Id="rId9" Type="http://schemas.openxmlformats.org/officeDocument/2006/relationships/hyperlink" Target="http://www.fns.usda.gov/fd-disaster/food-distribution-disaster-assistance"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20.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21.wav"/><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1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microsoft.com/office/2007/relationships/media" Target="../media/media22.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33.jpg"/><Relationship Id="rId5" Type="http://schemas.openxmlformats.org/officeDocument/2006/relationships/notesSlide" Target="../notesSlides/notesSlide22.xml"/><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media" Target="../media/media23.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34.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24.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35.jpeg"/><Relationship Id="rId5" Type="http://schemas.openxmlformats.org/officeDocument/2006/relationships/notesSlide" Target="../notesSlides/notesSlide24.xml"/><Relationship Id="rId4"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5.wav"/><Relationship Id="rId7" Type="http://schemas.openxmlformats.org/officeDocument/2006/relationships/image" Target="../media/image36.jp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12.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media" Target="../media/media26.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12.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wav"/><Relationship Id="rId7" Type="http://schemas.openxmlformats.org/officeDocument/2006/relationships/image" Target="../media/image26.emf"/><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37.jpeg"/><Relationship Id="rId5" Type="http://schemas.openxmlformats.org/officeDocument/2006/relationships/notesSlide" Target="../notesSlides/notesSlide27.xml"/><Relationship Id="rId4"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52.xml"/><Relationship Id="rId6" Type="http://schemas.openxmlformats.org/officeDocument/2006/relationships/image" Target="../media/image26.emf"/><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wav"/><Relationship Id="rId7" Type="http://schemas.openxmlformats.org/officeDocument/2006/relationships/image" Target="../media/image1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notesSlide" Target="../notesSlides/notesSlide3.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microsoft.com/office/2007/relationships/media" Target="../media/media4.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1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5.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16.jpeg"/><Relationship Id="rId5" Type="http://schemas.openxmlformats.org/officeDocument/2006/relationships/notesSlide" Target="../notesSlides/notesSlide5.xml"/><Relationship Id="rId4"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7.jpe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hyperlink" Target="https://www.google.com/url?sa=i&amp;rct=j&amp;q=&amp;esrc=s&amp;source=images&amp;cd=&amp;cad=rja&amp;uact=8&amp;ved=0ahUKEwiMzp6QqvjLAhXDtYMKHbGiBlEQjRwIBw&amp;url=https://en.wikipedia.org/wiki/Tornado&amp;psig=AFQjCNEvxqxmacG4LrhuahL2pG8IdlTj6A&amp;ust=1459974235675252" TargetMode="External"/><Relationship Id="rId5" Type="http://schemas.openxmlformats.org/officeDocument/2006/relationships/notesSlide" Target="../notesSlides/notesSlide6.xml"/><Relationship Id="rId4"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microsoft.com/office/2007/relationships/media" Target="../media/media7.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notesSlide" Target="../notesSlides/notesSlide7.xml"/><Relationship Id="rId4"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microsoft.com/office/2007/relationships/media" Target="../media/media8.wav"/><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19.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8.png"/><Relationship Id="rId2" Type="http://schemas.microsoft.com/office/2007/relationships/media" Target="../media/media9.wav"/><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dobeStock_161659312.jpeg"/>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3415" r="7696"/>
          <a:stretch/>
        </p:blipFill>
        <p:spPr>
          <a:xfrm flipH="1">
            <a:off x="0" y="0"/>
            <a:ext cx="9144000" cy="6858000"/>
          </a:xfrm>
        </p:spPr>
      </p:pic>
      <p:sp>
        <p:nvSpPr>
          <p:cNvPr id="8" name="Rectangle 7"/>
          <p:cNvSpPr/>
          <p:nvPr/>
        </p:nvSpPr>
        <p:spPr>
          <a:xfrm>
            <a:off x="0" y="6109797"/>
            <a:ext cx="9144000" cy="771389"/>
          </a:xfrm>
          <a:prstGeom prst="rect">
            <a:avLst/>
          </a:prstGeom>
          <a:solidFill>
            <a:srgbClr val="9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flipH="1">
            <a:off x="-172046" y="-13679"/>
            <a:ext cx="6747192" cy="6362850"/>
            <a:chOff x="3197360" y="685166"/>
            <a:chExt cx="5564198" cy="5574664"/>
          </a:xfrm>
        </p:grpSpPr>
        <p:sp>
          <p:nvSpPr>
            <p:cNvPr id="105" name="Freeform 114"/>
            <p:cNvSpPr>
              <a:spLocks/>
            </p:cNvSpPr>
            <p:nvPr/>
          </p:nvSpPr>
          <p:spPr bwMode="auto">
            <a:xfrm>
              <a:off x="3197360" y="685166"/>
              <a:ext cx="5564198" cy="5574664"/>
            </a:xfrm>
            <a:custGeom>
              <a:avLst/>
              <a:gdLst>
                <a:gd name="T0" fmla="*/ 445 w 580"/>
                <a:gd name="T1" fmla="*/ 136 h 581"/>
                <a:gd name="T2" fmla="*/ 495 w 580"/>
                <a:gd name="T3" fmla="*/ 496 h 581"/>
                <a:gd name="T4" fmla="*/ 135 w 580"/>
                <a:gd name="T5" fmla="*/ 445 h 581"/>
                <a:gd name="T6" fmla="*/ 85 w 580"/>
                <a:gd name="T7" fmla="*/ 86 h 581"/>
                <a:gd name="T8" fmla="*/ 445 w 580"/>
                <a:gd name="T9" fmla="*/ 136 h 581"/>
              </a:gdLst>
              <a:ahLst/>
              <a:cxnLst>
                <a:cxn ang="0">
                  <a:pos x="T0" y="T1"/>
                </a:cxn>
                <a:cxn ang="0">
                  <a:pos x="T2" y="T3"/>
                </a:cxn>
                <a:cxn ang="0">
                  <a:pos x="T4" y="T5"/>
                </a:cxn>
                <a:cxn ang="0">
                  <a:pos x="T6" y="T7"/>
                </a:cxn>
                <a:cxn ang="0">
                  <a:pos x="T8" y="T9"/>
                </a:cxn>
              </a:cxnLst>
              <a:rect l="0" t="0" r="r" b="b"/>
              <a:pathLst>
                <a:path w="580" h="581">
                  <a:moveTo>
                    <a:pt x="445" y="136"/>
                  </a:moveTo>
                  <a:cubicBezTo>
                    <a:pt x="558" y="249"/>
                    <a:pt x="580" y="410"/>
                    <a:pt x="495" y="496"/>
                  </a:cubicBezTo>
                  <a:cubicBezTo>
                    <a:pt x="410" y="581"/>
                    <a:pt x="249" y="559"/>
                    <a:pt x="135" y="445"/>
                  </a:cubicBezTo>
                  <a:cubicBezTo>
                    <a:pt x="22" y="332"/>
                    <a:pt x="0" y="171"/>
                    <a:pt x="85" y="86"/>
                  </a:cubicBezTo>
                  <a:cubicBezTo>
                    <a:pt x="170" y="0"/>
                    <a:pt x="331" y="23"/>
                    <a:pt x="445" y="136"/>
                  </a:cubicBezTo>
                </a:path>
              </a:pathLst>
            </a:custGeom>
            <a:solidFill>
              <a:srgbClr val="000090">
                <a:alpha val="7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36"/>
            <p:cNvSpPr>
              <a:spLocks noEditPoints="1"/>
            </p:cNvSpPr>
            <p:nvPr/>
          </p:nvSpPr>
          <p:spPr bwMode="auto">
            <a:xfrm>
              <a:off x="3589571" y="1040773"/>
              <a:ext cx="3854150" cy="2923301"/>
            </a:xfrm>
            <a:custGeom>
              <a:avLst/>
              <a:gdLst>
                <a:gd name="T0" fmla="*/ 402 w 402"/>
                <a:gd name="T1" fmla="*/ 97 h 305"/>
                <a:gd name="T2" fmla="*/ 401 w 402"/>
                <a:gd name="T3" fmla="*/ 97 h 305"/>
                <a:gd name="T4" fmla="*/ 401 w 402"/>
                <a:gd name="T5" fmla="*/ 97 h 305"/>
                <a:gd name="T6" fmla="*/ 400 w 402"/>
                <a:gd name="T7" fmla="*/ 96 h 305"/>
                <a:gd name="T8" fmla="*/ 400 w 402"/>
                <a:gd name="T9" fmla="*/ 96 h 305"/>
                <a:gd name="T10" fmla="*/ 400 w 402"/>
                <a:gd name="T11" fmla="*/ 96 h 305"/>
                <a:gd name="T12" fmla="*/ 400 w 402"/>
                <a:gd name="T13" fmla="*/ 95 h 305"/>
                <a:gd name="T14" fmla="*/ 399 w 402"/>
                <a:gd name="T15" fmla="*/ 95 h 305"/>
                <a:gd name="T16" fmla="*/ 399 w 402"/>
                <a:gd name="T17" fmla="*/ 95 h 305"/>
                <a:gd name="T18" fmla="*/ 399 w 402"/>
                <a:gd name="T19" fmla="*/ 95 h 305"/>
                <a:gd name="T20" fmla="*/ 399 w 402"/>
                <a:gd name="T21" fmla="*/ 94 h 305"/>
                <a:gd name="T22" fmla="*/ 398 w 402"/>
                <a:gd name="T23" fmla="*/ 94 h 305"/>
                <a:gd name="T24" fmla="*/ 398 w 402"/>
                <a:gd name="T25" fmla="*/ 94 h 305"/>
                <a:gd name="T26" fmla="*/ 398 w 402"/>
                <a:gd name="T27" fmla="*/ 93 h 305"/>
                <a:gd name="T28" fmla="*/ 397 w 402"/>
                <a:gd name="T29" fmla="*/ 93 h 305"/>
                <a:gd name="T30" fmla="*/ 397 w 402"/>
                <a:gd name="T31" fmla="*/ 93 h 305"/>
                <a:gd name="T32" fmla="*/ 397 w 402"/>
                <a:gd name="T33" fmla="*/ 93 h 305"/>
                <a:gd name="T34" fmla="*/ 397 w 402"/>
                <a:gd name="T35" fmla="*/ 93 h 305"/>
                <a:gd name="T36" fmla="*/ 396 w 402"/>
                <a:gd name="T37" fmla="*/ 92 h 305"/>
                <a:gd name="T38" fmla="*/ 396 w 402"/>
                <a:gd name="T39" fmla="*/ 92 h 305"/>
                <a:gd name="T40" fmla="*/ 396 w 402"/>
                <a:gd name="T41" fmla="*/ 92 h 305"/>
                <a:gd name="T42" fmla="*/ 396 w 402"/>
                <a:gd name="T43" fmla="*/ 91 h 305"/>
                <a:gd name="T44" fmla="*/ 395 w 402"/>
                <a:gd name="T45" fmla="*/ 91 h 305"/>
                <a:gd name="T46" fmla="*/ 395 w 402"/>
                <a:gd name="T47" fmla="*/ 91 h 305"/>
                <a:gd name="T48" fmla="*/ 395 w 402"/>
                <a:gd name="T49" fmla="*/ 91 h 305"/>
                <a:gd name="T50" fmla="*/ 395 w 402"/>
                <a:gd name="T51" fmla="*/ 91 h 305"/>
                <a:gd name="T52" fmla="*/ 395 w 402"/>
                <a:gd name="T53" fmla="*/ 90 h 305"/>
                <a:gd name="T54" fmla="*/ 394 w 402"/>
                <a:gd name="T55" fmla="*/ 90 h 305"/>
                <a:gd name="T56" fmla="*/ 394 w 402"/>
                <a:gd name="T57" fmla="*/ 90 h 305"/>
                <a:gd name="T58" fmla="*/ 394 w 402"/>
                <a:gd name="T59" fmla="*/ 90 h 305"/>
                <a:gd name="T60" fmla="*/ 394 w 402"/>
                <a:gd name="T61" fmla="*/ 90 h 305"/>
                <a:gd name="T62" fmla="*/ 393 w 402"/>
                <a:gd name="T63" fmla="*/ 89 h 305"/>
                <a:gd name="T64" fmla="*/ 393 w 402"/>
                <a:gd name="T65" fmla="*/ 89 h 305"/>
                <a:gd name="T66" fmla="*/ 393 w 402"/>
                <a:gd name="T67" fmla="*/ 89 h 305"/>
                <a:gd name="T68" fmla="*/ 393 w 402"/>
                <a:gd name="T69" fmla="*/ 89 h 305"/>
                <a:gd name="T70" fmla="*/ 393 w 402"/>
                <a:gd name="T71" fmla="*/ 89 h 305"/>
                <a:gd name="T72" fmla="*/ 392 w 402"/>
                <a:gd name="T73" fmla="*/ 88 h 305"/>
                <a:gd name="T74" fmla="*/ 392 w 402"/>
                <a:gd name="T75" fmla="*/ 88 h 305"/>
                <a:gd name="T76" fmla="*/ 392 w 402"/>
                <a:gd name="T77" fmla="*/ 88 h 305"/>
                <a:gd name="T78" fmla="*/ 391 w 402"/>
                <a:gd name="T79" fmla="*/ 87 h 305"/>
                <a:gd name="T80" fmla="*/ 391 w 402"/>
                <a:gd name="T81" fmla="*/ 87 h 305"/>
                <a:gd name="T82" fmla="*/ 0 w 402"/>
                <a:gd name="T83" fmla="*/ 246 h 305"/>
                <a:gd name="T84" fmla="*/ 257 w 402"/>
                <a:gd name="T85" fmla="*/ 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305">
                  <a:moveTo>
                    <a:pt x="402" y="97"/>
                  </a:moveTo>
                  <a:cubicBezTo>
                    <a:pt x="402" y="97"/>
                    <a:pt x="402" y="97"/>
                    <a:pt x="402" y="97"/>
                  </a:cubicBezTo>
                  <a:cubicBezTo>
                    <a:pt x="402" y="97"/>
                    <a:pt x="402" y="97"/>
                    <a:pt x="402" y="97"/>
                  </a:cubicBezTo>
                  <a:moveTo>
                    <a:pt x="401" y="97"/>
                  </a:moveTo>
                  <a:cubicBezTo>
                    <a:pt x="401" y="97"/>
                    <a:pt x="401" y="97"/>
                    <a:pt x="402" y="97"/>
                  </a:cubicBezTo>
                  <a:cubicBezTo>
                    <a:pt x="401" y="97"/>
                    <a:pt x="401" y="97"/>
                    <a:pt x="401" y="97"/>
                  </a:cubicBezTo>
                  <a:moveTo>
                    <a:pt x="401" y="97"/>
                  </a:moveTo>
                  <a:cubicBezTo>
                    <a:pt x="401" y="97"/>
                    <a:pt x="401" y="97"/>
                    <a:pt x="401" y="97"/>
                  </a:cubicBezTo>
                  <a:cubicBezTo>
                    <a:pt x="401" y="97"/>
                    <a:pt x="401" y="97"/>
                    <a:pt x="401" y="97"/>
                  </a:cubicBezTo>
                  <a:moveTo>
                    <a:pt x="400" y="96"/>
                  </a:moveTo>
                  <a:cubicBezTo>
                    <a:pt x="401" y="96"/>
                    <a:pt x="401" y="96"/>
                    <a:pt x="401" y="97"/>
                  </a:cubicBezTo>
                  <a:cubicBezTo>
                    <a:pt x="401" y="96"/>
                    <a:pt x="401" y="96"/>
                    <a:pt x="400" y="96"/>
                  </a:cubicBezTo>
                  <a:moveTo>
                    <a:pt x="400" y="96"/>
                  </a:moveTo>
                  <a:cubicBezTo>
                    <a:pt x="400" y="96"/>
                    <a:pt x="400" y="96"/>
                    <a:pt x="400" y="96"/>
                  </a:cubicBezTo>
                  <a:cubicBezTo>
                    <a:pt x="400" y="96"/>
                    <a:pt x="400" y="96"/>
                    <a:pt x="400" y="96"/>
                  </a:cubicBezTo>
                  <a:moveTo>
                    <a:pt x="400" y="96"/>
                  </a:moveTo>
                  <a:cubicBezTo>
                    <a:pt x="400" y="96"/>
                    <a:pt x="400" y="96"/>
                    <a:pt x="400" y="96"/>
                  </a:cubicBezTo>
                  <a:cubicBezTo>
                    <a:pt x="400" y="96"/>
                    <a:pt x="400" y="96"/>
                    <a:pt x="400" y="96"/>
                  </a:cubicBezTo>
                  <a:moveTo>
                    <a:pt x="400" y="95"/>
                  </a:moveTo>
                  <a:cubicBezTo>
                    <a:pt x="400" y="96"/>
                    <a:pt x="400" y="96"/>
                    <a:pt x="400" y="96"/>
                  </a:cubicBezTo>
                  <a:cubicBezTo>
                    <a:pt x="400" y="95"/>
                    <a:pt x="400" y="95"/>
                    <a:pt x="400" y="95"/>
                  </a:cubicBezTo>
                  <a:moveTo>
                    <a:pt x="399" y="95"/>
                  </a:moveTo>
                  <a:cubicBezTo>
                    <a:pt x="400" y="95"/>
                    <a:pt x="400" y="95"/>
                    <a:pt x="400" y="95"/>
                  </a:cubicBezTo>
                  <a:cubicBezTo>
                    <a:pt x="399" y="95"/>
                    <a:pt x="399" y="95"/>
                    <a:pt x="399" y="95"/>
                  </a:cubicBezTo>
                  <a:moveTo>
                    <a:pt x="399" y="95"/>
                  </a:moveTo>
                  <a:cubicBezTo>
                    <a:pt x="399" y="95"/>
                    <a:pt x="399" y="95"/>
                    <a:pt x="399" y="95"/>
                  </a:cubicBezTo>
                  <a:cubicBezTo>
                    <a:pt x="399" y="95"/>
                    <a:pt x="399" y="95"/>
                    <a:pt x="399" y="95"/>
                  </a:cubicBezTo>
                  <a:moveTo>
                    <a:pt x="399" y="95"/>
                  </a:moveTo>
                  <a:cubicBezTo>
                    <a:pt x="399" y="95"/>
                    <a:pt x="399" y="95"/>
                    <a:pt x="399" y="95"/>
                  </a:cubicBezTo>
                  <a:cubicBezTo>
                    <a:pt x="399" y="95"/>
                    <a:pt x="399" y="95"/>
                    <a:pt x="399" y="95"/>
                  </a:cubicBezTo>
                  <a:moveTo>
                    <a:pt x="399" y="94"/>
                  </a:moveTo>
                  <a:cubicBezTo>
                    <a:pt x="399" y="94"/>
                    <a:pt x="399" y="94"/>
                    <a:pt x="399" y="95"/>
                  </a:cubicBezTo>
                  <a:cubicBezTo>
                    <a:pt x="399" y="94"/>
                    <a:pt x="399" y="94"/>
                    <a:pt x="399" y="94"/>
                  </a:cubicBezTo>
                  <a:moveTo>
                    <a:pt x="398" y="94"/>
                  </a:moveTo>
                  <a:cubicBezTo>
                    <a:pt x="398" y="94"/>
                    <a:pt x="398" y="94"/>
                    <a:pt x="399" y="94"/>
                  </a:cubicBezTo>
                  <a:cubicBezTo>
                    <a:pt x="398" y="94"/>
                    <a:pt x="398" y="94"/>
                    <a:pt x="398" y="94"/>
                  </a:cubicBezTo>
                  <a:moveTo>
                    <a:pt x="398" y="94"/>
                  </a:moveTo>
                  <a:cubicBezTo>
                    <a:pt x="398" y="94"/>
                    <a:pt x="398" y="94"/>
                    <a:pt x="398" y="94"/>
                  </a:cubicBezTo>
                  <a:cubicBezTo>
                    <a:pt x="398" y="94"/>
                    <a:pt x="398" y="94"/>
                    <a:pt x="398" y="94"/>
                  </a:cubicBezTo>
                  <a:moveTo>
                    <a:pt x="398" y="93"/>
                  </a:moveTo>
                  <a:cubicBezTo>
                    <a:pt x="398" y="94"/>
                    <a:pt x="398" y="94"/>
                    <a:pt x="398" y="94"/>
                  </a:cubicBezTo>
                  <a:cubicBezTo>
                    <a:pt x="398" y="93"/>
                    <a:pt x="398" y="93"/>
                    <a:pt x="398" y="93"/>
                  </a:cubicBezTo>
                  <a:moveTo>
                    <a:pt x="397" y="93"/>
                  </a:moveTo>
                  <a:cubicBezTo>
                    <a:pt x="398" y="93"/>
                    <a:pt x="398" y="93"/>
                    <a:pt x="398" y="93"/>
                  </a:cubicBezTo>
                  <a:cubicBezTo>
                    <a:pt x="398" y="93"/>
                    <a:pt x="398"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6" y="92"/>
                  </a:moveTo>
                  <a:cubicBezTo>
                    <a:pt x="396" y="92"/>
                    <a:pt x="397" y="92"/>
                    <a:pt x="397" y="93"/>
                  </a:cubicBezTo>
                  <a:cubicBezTo>
                    <a:pt x="397" y="92"/>
                    <a:pt x="396" y="92"/>
                    <a:pt x="396" y="92"/>
                  </a:cubicBezTo>
                  <a:moveTo>
                    <a:pt x="396" y="92"/>
                  </a:moveTo>
                  <a:cubicBezTo>
                    <a:pt x="396" y="92"/>
                    <a:pt x="396" y="92"/>
                    <a:pt x="396" y="92"/>
                  </a:cubicBezTo>
                  <a:cubicBezTo>
                    <a:pt x="396" y="92"/>
                    <a:pt x="396" y="92"/>
                    <a:pt x="396" y="92"/>
                  </a:cubicBezTo>
                  <a:moveTo>
                    <a:pt x="396" y="92"/>
                  </a:moveTo>
                  <a:cubicBezTo>
                    <a:pt x="396" y="92"/>
                    <a:pt x="396" y="92"/>
                    <a:pt x="396" y="92"/>
                  </a:cubicBezTo>
                  <a:cubicBezTo>
                    <a:pt x="396" y="92"/>
                    <a:pt x="396" y="92"/>
                    <a:pt x="396" y="92"/>
                  </a:cubicBezTo>
                  <a:moveTo>
                    <a:pt x="396" y="91"/>
                  </a:moveTo>
                  <a:cubicBezTo>
                    <a:pt x="396" y="92"/>
                    <a:pt x="396" y="92"/>
                    <a:pt x="396" y="92"/>
                  </a:cubicBezTo>
                  <a:cubicBezTo>
                    <a:pt x="396" y="92"/>
                    <a:pt x="396" y="92"/>
                    <a:pt x="396" y="91"/>
                  </a:cubicBezTo>
                  <a:moveTo>
                    <a:pt x="395" y="91"/>
                  </a:moveTo>
                  <a:cubicBezTo>
                    <a:pt x="396" y="91"/>
                    <a:pt x="396" y="91"/>
                    <a:pt x="396"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0"/>
                  </a:moveTo>
                  <a:cubicBezTo>
                    <a:pt x="395" y="90"/>
                    <a:pt x="395" y="90"/>
                    <a:pt x="395" y="91"/>
                  </a:cubicBezTo>
                  <a:cubicBezTo>
                    <a:pt x="395" y="90"/>
                    <a:pt x="395" y="90"/>
                    <a:pt x="395"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1" y="87"/>
                  </a:moveTo>
                  <a:cubicBezTo>
                    <a:pt x="391" y="88"/>
                    <a:pt x="391" y="88"/>
                    <a:pt x="391" y="88"/>
                  </a:cubicBezTo>
                  <a:cubicBezTo>
                    <a:pt x="391" y="87"/>
                    <a:pt x="391" y="87"/>
                    <a:pt x="391" y="87"/>
                  </a:cubicBezTo>
                  <a:moveTo>
                    <a:pt x="391" y="87"/>
                  </a:moveTo>
                  <a:cubicBezTo>
                    <a:pt x="391" y="87"/>
                    <a:pt x="391" y="87"/>
                    <a:pt x="391" y="87"/>
                  </a:cubicBezTo>
                  <a:cubicBezTo>
                    <a:pt x="391" y="87"/>
                    <a:pt x="391" y="87"/>
                    <a:pt x="391" y="87"/>
                  </a:cubicBezTo>
                  <a:moveTo>
                    <a:pt x="217" y="0"/>
                  </a:moveTo>
                  <a:cubicBezTo>
                    <a:pt x="95" y="12"/>
                    <a:pt x="0" y="115"/>
                    <a:pt x="0" y="240"/>
                  </a:cubicBezTo>
                  <a:cubicBezTo>
                    <a:pt x="0" y="242"/>
                    <a:pt x="0" y="244"/>
                    <a:pt x="0" y="246"/>
                  </a:cubicBezTo>
                  <a:cubicBezTo>
                    <a:pt x="5" y="266"/>
                    <a:pt x="12" y="285"/>
                    <a:pt x="21" y="305"/>
                  </a:cubicBezTo>
                  <a:cubicBezTo>
                    <a:pt x="18" y="289"/>
                    <a:pt x="16" y="273"/>
                    <a:pt x="16" y="256"/>
                  </a:cubicBezTo>
                  <a:cubicBezTo>
                    <a:pt x="16" y="123"/>
                    <a:pt x="124" y="15"/>
                    <a:pt x="257" y="15"/>
                  </a:cubicBezTo>
                  <a:cubicBezTo>
                    <a:pt x="263" y="15"/>
                    <a:pt x="270" y="15"/>
                    <a:pt x="276" y="16"/>
                  </a:cubicBezTo>
                  <a:cubicBezTo>
                    <a:pt x="256" y="8"/>
                    <a:pt x="236" y="3"/>
                    <a:pt x="217" y="0"/>
                  </a:cubicBezTo>
                </a:path>
              </a:pathLst>
            </a:custGeom>
            <a:solidFill>
              <a:srgbClr val="000090">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28"/>
            <p:cNvSpPr>
              <a:spLocks noEditPoints="1"/>
            </p:cNvSpPr>
            <p:nvPr/>
          </p:nvSpPr>
          <p:spPr bwMode="auto">
            <a:xfrm>
              <a:off x="3788293" y="2039612"/>
              <a:ext cx="4575823" cy="3765251"/>
            </a:xfrm>
            <a:custGeom>
              <a:avLst/>
              <a:gdLst>
                <a:gd name="T0" fmla="*/ 73 w 477"/>
                <a:gd name="T1" fmla="*/ 304 h 393"/>
                <a:gd name="T2" fmla="*/ 73 w 477"/>
                <a:gd name="T3" fmla="*/ 304 h 393"/>
                <a:gd name="T4" fmla="*/ 73 w 477"/>
                <a:gd name="T5" fmla="*/ 304 h 393"/>
                <a:gd name="T6" fmla="*/ 72 w 477"/>
                <a:gd name="T7" fmla="*/ 304 h 393"/>
                <a:gd name="T8" fmla="*/ 72 w 477"/>
                <a:gd name="T9" fmla="*/ 303 h 393"/>
                <a:gd name="T10" fmla="*/ 72 w 477"/>
                <a:gd name="T11" fmla="*/ 303 h 393"/>
                <a:gd name="T12" fmla="*/ 72 w 477"/>
                <a:gd name="T13" fmla="*/ 303 h 393"/>
                <a:gd name="T14" fmla="*/ 72 w 477"/>
                <a:gd name="T15" fmla="*/ 303 h 393"/>
                <a:gd name="T16" fmla="*/ 72 w 477"/>
                <a:gd name="T17" fmla="*/ 303 h 393"/>
                <a:gd name="T18" fmla="*/ 71 w 477"/>
                <a:gd name="T19" fmla="*/ 302 h 393"/>
                <a:gd name="T20" fmla="*/ 70 w 477"/>
                <a:gd name="T21" fmla="*/ 301 h 393"/>
                <a:gd name="T22" fmla="*/ 70 w 477"/>
                <a:gd name="T23" fmla="*/ 301 h 393"/>
                <a:gd name="T24" fmla="*/ 68 w 477"/>
                <a:gd name="T25" fmla="*/ 299 h 393"/>
                <a:gd name="T26" fmla="*/ 67 w 477"/>
                <a:gd name="T27" fmla="*/ 298 h 393"/>
                <a:gd name="T28" fmla="*/ 67 w 477"/>
                <a:gd name="T29" fmla="*/ 298 h 393"/>
                <a:gd name="T30" fmla="*/ 67 w 477"/>
                <a:gd name="T31" fmla="*/ 298 h 393"/>
                <a:gd name="T32" fmla="*/ 67 w 477"/>
                <a:gd name="T33" fmla="*/ 298 h 393"/>
                <a:gd name="T34" fmla="*/ 67 w 477"/>
                <a:gd name="T35" fmla="*/ 298 h 393"/>
                <a:gd name="T36" fmla="*/ 67 w 477"/>
                <a:gd name="T37" fmla="*/ 298 h 393"/>
                <a:gd name="T38" fmla="*/ 66 w 477"/>
                <a:gd name="T39" fmla="*/ 297 h 393"/>
                <a:gd name="T40" fmla="*/ 66 w 477"/>
                <a:gd name="T41" fmla="*/ 297 h 393"/>
                <a:gd name="T42" fmla="*/ 66 w 477"/>
                <a:gd name="T43" fmla="*/ 297 h 393"/>
                <a:gd name="T44" fmla="*/ 66 w 477"/>
                <a:gd name="T45" fmla="*/ 296 h 393"/>
                <a:gd name="T46" fmla="*/ 66 w 477"/>
                <a:gd name="T47" fmla="*/ 296 h 393"/>
                <a:gd name="T48" fmla="*/ 66 w 477"/>
                <a:gd name="T49" fmla="*/ 296 h 393"/>
                <a:gd name="T50" fmla="*/ 0 w 477"/>
                <a:gd name="T51" fmla="*/ 201 h 393"/>
                <a:gd name="T52" fmla="*/ 65 w 477"/>
                <a:gd name="T53" fmla="*/ 296 h 393"/>
                <a:gd name="T54" fmla="*/ 387 w 477"/>
                <a:gd name="T55" fmla="*/ 0 h 393"/>
                <a:gd name="T56" fmla="*/ 461 w 477"/>
                <a:gd name="T57" fmla="*/ 136 h 393"/>
                <a:gd name="T58" fmla="*/ 160 w 477"/>
                <a:gd name="T59" fmla="*/ 369 h 393"/>
                <a:gd name="T60" fmla="*/ 74 w 477"/>
                <a:gd name="T61" fmla="*/ 305 h 393"/>
                <a:gd name="T62" fmla="*/ 74 w 477"/>
                <a:gd name="T63" fmla="*/ 305 h 393"/>
                <a:gd name="T64" fmla="*/ 75 w 477"/>
                <a:gd name="T65" fmla="*/ 306 h 393"/>
                <a:gd name="T66" fmla="*/ 75 w 477"/>
                <a:gd name="T67" fmla="*/ 306 h 393"/>
                <a:gd name="T68" fmla="*/ 75 w 477"/>
                <a:gd name="T69" fmla="*/ 306 h 393"/>
                <a:gd name="T70" fmla="*/ 75 w 477"/>
                <a:gd name="T71" fmla="*/ 306 h 393"/>
                <a:gd name="T72" fmla="*/ 76 w 477"/>
                <a:gd name="T73" fmla="*/ 307 h 393"/>
                <a:gd name="T74" fmla="*/ 76 w 477"/>
                <a:gd name="T75" fmla="*/ 307 h 393"/>
                <a:gd name="T76" fmla="*/ 76 w 477"/>
                <a:gd name="T77" fmla="*/ 307 h 393"/>
                <a:gd name="T78" fmla="*/ 76 w 477"/>
                <a:gd name="T79" fmla="*/ 307 h 393"/>
                <a:gd name="T80" fmla="*/ 77 w 477"/>
                <a:gd name="T81" fmla="*/ 308 h 393"/>
                <a:gd name="T82" fmla="*/ 77 w 477"/>
                <a:gd name="T83" fmla="*/ 308 h 393"/>
                <a:gd name="T84" fmla="*/ 77 w 477"/>
                <a:gd name="T85" fmla="*/ 308 h 393"/>
                <a:gd name="T86" fmla="*/ 211 w 477"/>
                <a:gd name="T87" fmla="*/ 392 h 393"/>
                <a:gd name="T88" fmla="*/ 477 w 477"/>
                <a:gd name="T89" fmla="*/ 15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7" h="393">
                  <a:moveTo>
                    <a:pt x="73" y="304"/>
                  </a:moveTo>
                  <a:cubicBezTo>
                    <a:pt x="73" y="304"/>
                    <a:pt x="73" y="304"/>
                    <a:pt x="73" y="304"/>
                  </a:cubicBezTo>
                  <a:cubicBezTo>
                    <a:pt x="73" y="304"/>
                    <a:pt x="73" y="304"/>
                    <a:pt x="73" y="304"/>
                  </a:cubicBezTo>
                  <a:moveTo>
                    <a:pt x="73" y="304"/>
                  </a:moveTo>
                  <a:cubicBezTo>
                    <a:pt x="73" y="304"/>
                    <a:pt x="73" y="304"/>
                    <a:pt x="73" y="304"/>
                  </a:cubicBezTo>
                  <a:cubicBezTo>
                    <a:pt x="73" y="304"/>
                    <a:pt x="73" y="304"/>
                    <a:pt x="73" y="304"/>
                  </a:cubicBezTo>
                  <a:moveTo>
                    <a:pt x="72" y="303"/>
                  </a:moveTo>
                  <a:cubicBezTo>
                    <a:pt x="72" y="304"/>
                    <a:pt x="72" y="304"/>
                    <a:pt x="72" y="304"/>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1" y="302"/>
                  </a:moveTo>
                  <a:cubicBezTo>
                    <a:pt x="71" y="302"/>
                    <a:pt x="71" y="302"/>
                    <a:pt x="71" y="302"/>
                  </a:cubicBezTo>
                  <a:cubicBezTo>
                    <a:pt x="71" y="302"/>
                    <a:pt x="71" y="302"/>
                    <a:pt x="71" y="302"/>
                  </a:cubicBezTo>
                  <a:moveTo>
                    <a:pt x="70" y="301"/>
                  </a:moveTo>
                  <a:cubicBezTo>
                    <a:pt x="70" y="301"/>
                    <a:pt x="70" y="301"/>
                    <a:pt x="70" y="301"/>
                  </a:cubicBezTo>
                  <a:cubicBezTo>
                    <a:pt x="70" y="301"/>
                    <a:pt x="70" y="301"/>
                    <a:pt x="70" y="301"/>
                  </a:cubicBezTo>
                  <a:moveTo>
                    <a:pt x="68" y="299"/>
                  </a:moveTo>
                  <a:cubicBezTo>
                    <a:pt x="68" y="299"/>
                    <a:pt x="68" y="299"/>
                    <a:pt x="68" y="299"/>
                  </a:cubicBezTo>
                  <a:cubicBezTo>
                    <a:pt x="68" y="299"/>
                    <a:pt x="68" y="299"/>
                    <a:pt x="68" y="299"/>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6" y="297"/>
                  </a:moveTo>
                  <a:cubicBezTo>
                    <a:pt x="66" y="297"/>
                    <a:pt x="67" y="297"/>
                    <a:pt x="67" y="298"/>
                  </a:cubicBezTo>
                  <a:cubicBezTo>
                    <a:pt x="67" y="297"/>
                    <a:pt x="66" y="297"/>
                    <a:pt x="66" y="297"/>
                  </a:cubicBezTo>
                  <a:moveTo>
                    <a:pt x="66" y="297"/>
                  </a:moveTo>
                  <a:cubicBezTo>
                    <a:pt x="66" y="297"/>
                    <a:pt x="66" y="297"/>
                    <a:pt x="66" y="297"/>
                  </a:cubicBezTo>
                  <a:cubicBezTo>
                    <a:pt x="66" y="297"/>
                    <a:pt x="66" y="297"/>
                    <a:pt x="66" y="297"/>
                  </a:cubicBezTo>
                  <a:moveTo>
                    <a:pt x="66" y="297"/>
                  </a:moveTo>
                  <a:cubicBezTo>
                    <a:pt x="66" y="297"/>
                    <a:pt x="66" y="297"/>
                    <a:pt x="66" y="297"/>
                  </a:cubicBezTo>
                  <a:cubicBezTo>
                    <a:pt x="66" y="297"/>
                    <a:pt x="66" y="297"/>
                    <a:pt x="66" y="297"/>
                  </a:cubicBezTo>
                  <a:moveTo>
                    <a:pt x="66" y="296"/>
                  </a:moveTo>
                  <a:cubicBezTo>
                    <a:pt x="66" y="297"/>
                    <a:pt x="66" y="297"/>
                    <a:pt x="66" y="297"/>
                  </a:cubicBezTo>
                  <a:cubicBezTo>
                    <a:pt x="66" y="297"/>
                    <a:pt x="66" y="297"/>
                    <a:pt x="66" y="296"/>
                  </a:cubicBezTo>
                  <a:moveTo>
                    <a:pt x="65" y="296"/>
                  </a:moveTo>
                  <a:cubicBezTo>
                    <a:pt x="65" y="296"/>
                    <a:pt x="65" y="296"/>
                    <a:pt x="66" y="296"/>
                  </a:cubicBezTo>
                  <a:cubicBezTo>
                    <a:pt x="65" y="296"/>
                    <a:pt x="65" y="296"/>
                    <a:pt x="65" y="296"/>
                  </a:cubicBezTo>
                  <a:moveTo>
                    <a:pt x="0" y="201"/>
                  </a:moveTo>
                  <a:cubicBezTo>
                    <a:pt x="0" y="201"/>
                    <a:pt x="0" y="201"/>
                    <a:pt x="0" y="201"/>
                  </a:cubicBezTo>
                  <a:cubicBezTo>
                    <a:pt x="16" y="234"/>
                    <a:pt x="37" y="267"/>
                    <a:pt x="65" y="296"/>
                  </a:cubicBezTo>
                  <a:cubicBezTo>
                    <a:pt x="37" y="267"/>
                    <a:pt x="16" y="234"/>
                    <a:pt x="0" y="201"/>
                  </a:cubicBezTo>
                  <a:moveTo>
                    <a:pt x="387" y="0"/>
                  </a:moveTo>
                  <a:cubicBezTo>
                    <a:pt x="419" y="32"/>
                    <a:pt x="443" y="69"/>
                    <a:pt x="459" y="106"/>
                  </a:cubicBezTo>
                  <a:cubicBezTo>
                    <a:pt x="460" y="116"/>
                    <a:pt x="461" y="126"/>
                    <a:pt x="461" y="136"/>
                  </a:cubicBezTo>
                  <a:cubicBezTo>
                    <a:pt x="461" y="269"/>
                    <a:pt x="353" y="377"/>
                    <a:pt x="220" y="377"/>
                  </a:cubicBezTo>
                  <a:cubicBezTo>
                    <a:pt x="199" y="377"/>
                    <a:pt x="179" y="374"/>
                    <a:pt x="160" y="369"/>
                  </a:cubicBezTo>
                  <a:cubicBezTo>
                    <a:pt x="130" y="353"/>
                    <a:pt x="101" y="332"/>
                    <a:pt x="74" y="305"/>
                  </a:cubicBezTo>
                  <a:cubicBezTo>
                    <a:pt x="74" y="305"/>
                    <a:pt x="74" y="305"/>
                    <a:pt x="74" y="305"/>
                  </a:cubicBezTo>
                  <a:cubicBezTo>
                    <a:pt x="74" y="305"/>
                    <a:pt x="74" y="305"/>
                    <a:pt x="74" y="305"/>
                  </a:cubicBezTo>
                  <a:cubicBezTo>
                    <a:pt x="74" y="305"/>
                    <a:pt x="74" y="305"/>
                    <a:pt x="74" y="305"/>
                  </a:cubicBezTo>
                  <a:cubicBezTo>
                    <a:pt x="74" y="305"/>
                    <a:pt x="74"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118" y="348"/>
                    <a:pt x="164" y="376"/>
                    <a:pt x="211" y="392"/>
                  </a:cubicBezTo>
                  <a:cubicBezTo>
                    <a:pt x="219" y="392"/>
                    <a:pt x="228" y="393"/>
                    <a:pt x="236" y="393"/>
                  </a:cubicBezTo>
                  <a:cubicBezTo>
                    <a:pt x="367" y="393"/>
                    <a:pt x="474" y="288"/>
                    <a:pt x="477" y="158"/>
                  </a:cubicBezTo>
                  <a:cubicBezTo>
                    <a:pt x="463" y="103"/>
                    <a:pt x="433" y="48"/>
                    <a:pt x="387" y="0"/>
                  </a:cubicBezTo>
                </a:path>
              </a:pathLst>
            </a:custGeom>
            <a:solidFill>
              <a:srgbClr val="000090">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Oval 186"/>
            <p:cNvSpPr>
              <a:spLocks noChangeArrowheads="1"/>
            </p:cNvSpPr>
            <p:nvPr/>
          </p:nvSpPr>
          <p:spPr bwMode="auto">
            <a:xfrm>
              <a:off x="3662785" y="1108758"/>
              <a:ext cx="4628118" cy="4622892"/>
            </a:xfrm>
            <a:prstGeom prst="ellipse">
              <a:avLst/>
            </a:prstGeom>
            <a:solidFill>
              <a:srgbClr val="000090">
                <a:alpha val="70000"/>
              </a:srgb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p:cNvSpPr txBox="1"/>
          <p:nvPr/>
        </p:nvSpPr>
        <p:spPr>
          <a:xfrm>
            <a:off x="372536" y="1219001"/>
            <a:ext cx="5452533" cy="3416320"/>
          </a:xfrm>
          <a:prstGeom prst="rect">
            <a:avLst/>
          </a:prstGeom>
          <a:noFill/>
        </p:spPr>
        <p:txBody>
          <a:bodyPr wrap="square" rtlCol="0" anchor="ctr">
            <a:spAutoFit/>
          </a:bodyPr>
          <a:lstStyle/>
          <a:p>
            <a:pPr algn="ctr"/>
            <a:r>
              <a:rPr lang="en-US" sz="5400" b="1" dirty="0" smtClean="0">
                <a:solidFill>
                  <a:srgbClr val="FFFFFF"/>
                </a:solidFill>
                <a:effectLst>
                  <a:outerShdw blurRad="38100" dist="38100" dir="2700000" algn="tl">
                    <a:srgbClr val="000000">
                      <a:alpha val="43137"/>
                    </a:srgbClr>
                  </a:outerShdw>
                </a:effectLst>
                <a:latin typeface="+mj-lt"/>
              </a:rPr>
              <a:t>Food Assistance </a:t>
            </a:r>
          </a:p>
          <a:p>
            <a:pPr algn="ctr"/>
            <a:r>
              <a:rPr lang="en-US" sz="5400" b="1" dirty="0" smtClean="0">
                <a:solidFill>
                  <a:srgbClr val="FFFFFF"/>
                </a:solidFill>
                <a:effectLst>
                  <a:outerShdw blurRad="38100" dist="38100" dir="2700000" algn="tl">
                    <a:srgbClr val="000000">
                      <a:alpha val="43137"/>
                    </a:srgbClr>
                  </a:outerShdw>
                </a:effectLst>
                <a:latin typeface="+mj-lt"/>
              </a:rPr>
              <a:t>for Disaster Relief</a:t>
            </a:r>
            <a:endParaRPr lang="en-US" sz="5400" b="1" dirty="0">
              <a:solidFill>
                <a:srgbClr val="FFFFFF"/>
              </a:solidFill>
              <a:effectLst>
                <a:outerShdw blurRad="38100" dist="38100" dir="2700000" algn="tl">
                  <a:srgbClr val="000000">
                    <a:alpha val="43137"/>
                  </a:srgbClr>
                </a:outerShdw>
              </a:effectLst>
              <a:latin typeface="+mj-lt"/>
            </a:endParaRPr>
          </a:p>
        </p:txBody>
      </p:sp>
      <p:sp>
        <p:nvSpPr>
          <p:cNvPr id="4" name="Oval 3"/>
          <p:cNvSpPr/>
          <p:nvPr/>
        </p:nvSpPr>
        <p:spPr>
          <a:xfrm>
            <a:off x="-803053" y="4823464"/>
            <a:ext cx="2811442" cy="2836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300" y="5058791"/>
            <a:ext cx="1044441" cy="1572779"/>
          </a:xfrm>
          <a:prstGeom prst="rect">
            <a:avLst/>
          </a:prstGeom>
        </p:spPr>
      </p:pic>
      <p:sp>
        <p:nvSpPr>
          <p:cNvPr id="27" name="TextBox 26"/>
          <p:cNvSpPr txBox="1"/>
          <p:nvPr/>
        </p:nvSpPr>
        <p:spPr>
          <a:xfrm>
            <a:off x="1976355" y="6309081"/>
            <a:ext cx="7167646" cy="338554"/>
          </a:xfrm>
          <a:prstGeom prst="rect">
            <a:avLst/>
          </a:prstGeom>
          <a:noFill/>
        </p:spPr>
        <p:txBody>
          <a:bodyPr wrap="square" rtlCol="0" anchor="ctr">
            <a:spAutoFit/>
          </a:bodyPr>
          <a:lstStyle/>
          <a:p>
            <a:pPr algn="ctr"/>
            <a:r>
              <a:rPr lang="en-US" sz="1600" dirty="0" smtClean="0">
                <a:solidFill>
                  <a:srgbClr val="FFFFFF"/>
                </a:solidFill>
                <a:effectLst>
                  <a:outerShdw blurRad="38100" dist="38100" dir="2700000" algn="tl">
                    <a:srgbClr val="000000">
                      <a:alpha val="43137"/>
                    </a:srgbClr>
                  </a:outerShdw>
                </a:effectLst>
              </a:rPr>
              <a:t>TEXAS DEPARTMENT OF AGRICULTURE  |  </a:t>
            </a:r>
            <a:r>
              <a:rPr lang="en-US" sz="1600" b="1" dirty="0" smtClean="0">
                <a:solidFill>
                  <a:srgbClr val="FFFFFF"/>
                </a:solidFill>
                <a:effectLst>
                  <a:outerShdw blurRad="38100" dist="38100" dir="2700000" algn="tl">
                    <a:srgbClr val="000000">
                      <a:alpha val="43137"/>
                    </a:srgbClr>
                  </a:outerShdw>
                </a:effectLst>
              </a:rPr>
              <a:t>COMMISSIONER SID MILLER</a:t>
            </a:r>
            <a:endParaRPr lang="en-US" sz="1600" b="1" dirty="0">
              <a:solidFill>
                <a:srgbClr val="FFFFFF"/>
              </a:solidFill>
              <a:effectLst>
                <a:outerShdw blurRad="38100" dist="38100" dir="2700000" algn="tl">
                  <a:srgbClr val="000000">
                    <a:alpha val="43137"/>
                  </a:srgbClr>
                </a:outerShdw>
              </a:effectLst>
            </a:endParaRPr>
          </a:p>
        </p:txBody>
      </p:sp>
      <p:pic>
        <p:nvPicPr>
          <p:cNvPr id="25" name="Audio 4">
            <a:hlinkClick r:id="" action="ppaction://media"/>
          </p:cNvPr>
          <p:cNvPicPr>
            <a:picLocks noChangeAspect="1"/>
          </p:cNvPicPr>
          <p:nvPr>
            <a:audioFile r:link="rId1"/>
            <p:extLst>
              <p:ext uri="{DAA4B4D4-6D71-4841-9C94-3DE7FCFB9230}">
                <p14:media xmlns:p14="http://schemas.microsoft.com/office/powerpoint/2010/main" r:embed="rId2">
                  <p14:trim st="1475.2596" end="1997.2746"/>
                </p14:media>
              </p:ext>
            </p:extLst>
          </p:nvPr>
        </p:nvPicPr>
        <p:blipFill>
          <a:blip r:embed="rId7"/>
          <a:stretch>
            <a:fillRect/>
          </a:stretch>
        </p:blipFill>
        <p:spPr>
          <a:xfrm>
            <a:off x="8382000" y="5442410"/>
            <a:ext cx="609600" cy="609600"/>
          </a:xfrm>
          <a:prstGeom prst="rect">
            <a:avLst/>
          </a:prstGeom>
        </p:spPr>
      </p:pic>
    </p:spTree>
    <p:extLst>
      <p:ext uri="{BB962C8B-B14F-4D97-AF65-F5344CB8AC3E}">
        <p14:creationId xmlns:p14="http://schemas.microsoft.com/office/powerpoint/2010/main" val="2107304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500"/>
                                        <p:tgtEl>
                                          <p:spTgt spid="10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53" presetClass="entr" presetSubtype="16" fill="hold" grpId="0" nodeType="withEffect">
                                  <p:stCondLst>
                                    <p:cond delay="40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1" presetClass="mediacall" presetSubtype="0" fill="hold" nodeType="afterEffect">
                                  <p:stCondLst>
                                    <p:cond delay="0"/>
                                  </p:stCondLst>
                                  <p:childTnLst>
                                    <p:cmd type="call" cmd="playFrom(0.0)">
                                      <p:cBhvr>
                                        <p:cTn id="20"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5"/>
                </p:tgtEl>
              </p:cMediaNode>
            </p:audio>
          </p:childTnLst>
        </p:cTn>
      </p:par>
    </p:tnLst>
    <p:bldLst>
      <p:bldP spid="11"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14"/>
          <p:cNvPicPr>
            <a:picLocks noChangeAspect="1"/>
          </p:cNvPicPr>
          <p:nvPr/>
        </p:nvPicPr>
        <p:blipFill rotWithShape="1">
          <a:blip r:embed="rId6">
            <a:extLst>
              <a:ext uri="{28A0092B-C50C-407E-A947-70E740481C1C}">
                <a14:useLocalDpi xmlns:a14="http://schemas.microsoft.com/office/drawing/2010/main" val="0"/>
              </a:ext>
            </a:extLst>
          </a:blip>
          <a:srcRect l="1084" t="3030" r="15989" b="4926"/>
          <a:stretch/>
        </p:blipFill>
        <p:spPr>
          <a:xfrm>
            <a:off x="1478073" y="4681"/>
            <a:ext cx="7665927" cy="6853321"/>
          </a:xfrm>
          <a:prstGeom prst="rect">
            <a:avLst/>
          </a:prstGeom>
          <a:solidFill>
            <a:schemeClr val="bg1">
              <a:lumMod val="85000"/>
              <a:alpha val="50000"/>
            </a:schemeClr>
          </a:solidFill>
        </p:spPr>
      </p:pic>
      <p:sp>
        <p:nvSpPr>
          <p:cNvPr id="59" name="Rectangle 58"/>
          <p:cNvSpPr/>
          <p:nvPr/>
        </p:nvSpPr>
        <p:spPr>
          <a:xfrm>
            <a:off x="1" y="0"/>
            <a:ext cx="1834242" cy="6858001"/>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0" name="Rectangle 59"/>
          <p:cNvSpPr/>
          <p:nvPr/>
        </p:nvSpPr>
        <p:spPr>
          <a:xfrm rot="5400000">
            <a:off x="4011461" y="729498"/>
            <a:ext cx="1121080" cy="9143998"/>
          </a:xfrm>
          <a:prstGeom prst="rect">
            <a:avLst/>
          </a:prstGeom>
          <a:solidFill>
            <a:srgbClr val="0000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5" name="Rectangle 54"/>
          <p:cNvSpPr/>
          <p:nvPr/>
        </p:nvSpPr>
        <p:spPr>
          <a:xfrm>
            <a:off x="577361" y="2154919"/>
            <a:ext cx="3668485" cy="4703083"/>
          </a:xfrm>
          <a:prstGeom prst="rect">
            <a:avLst/>
          </a:prstGeom>
          <a:solidFill>
            <a:srgbClr val="9F0000">
              <a:alpha val="94118"/>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7" name="TextBox 56"/>
          <p:cNvSpPr txBox="1"/>
          <p:nvPr/>
        </p:nvSpPr>
        <p:spPr>
          <a:xfrm>
            <a:off x="577362" y="2561380"/>
            <a:ext cx="3718589" cy="30469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rgbClr val="FFFFFF"/>
                </a:solidFill>
              </a:rPr>
              <a:t>State Operations Center (SOC) </a:t>
            </a:r>
            <a:endParaRPr lang="en-US" sz="3200" b="1" dirty="0" smtClean="0">
              <a:solidFill>
                <a:srgbClr val="FFFFFF"/>
              </a:solidFill>
            </a:endParaRPr>
          </a:p>
          <a:p>
            <a:pPr algn="ctr"/>
            <a:r>
              <a:rPr lang="en-US" sz="3200" b="1" dirty="0" smtClean="0">
                <a:solidFill>
                  <a:srgbClr val="FFFFFF"/>
                </a:solidFill>
              </a:rPr>
              <a:t>at Texas Department </a:t>
            </a:r>
            <a:r>
              <a:rPr lang="en-US" sz="3200" b="1" dirty="0">
                <a:solidFill>
                  <a:srgbClr val="FFFFFF"/>
                </a:solidFill>
              </a:rPr>
              <a:t>of Public Safety (</a:t>
            </a:r>
            <a:r>
              <a:rPr lang="en-US" sz="3200" b="1" dirty="0" err="1">
                <a:solidFill>
                  <a:srgbClr val="FFFFFF"/>
                </a:solidFill>
              </a:rPr>
              <a:t>TxDPS</a:t>
            </a:r>
            <a:r>
              <a:rPr lang="en-US" sz="3200" b="1" dirty="0">
                <a:solidFill>
                  <a:srgbClr val="FFFFFF"/>
                </a:solidFill>
              </a:rPr>
              <a:t>)</a:t>
            </a:r>
            <a:endParaRPr lang="id-ID" sz="3200" b="1" spc="-150" dirty="0">
              <a:solidFill>
                <a:srgbClr val="FFFFFF"/>
              </a:solidFill>
              <a:cs typeface="Lato Heavy" panose="020F0902020204030203" pitchFamily="34" charset="0"/>
            </a:endParaRPr>
          </a:p>
        </p:txBody>
      </p:sp>
      <p:sp>
        <p:nvSpPr>
          <p:cNvPr id="40" name="Text Placeholder 10"/>
          <p:cNvSpPr txBox="1">
            <a:spLocks/>
          </p:cNvSpPr>
          <p:nvPr/>
        </p:nvSpPr>
        <p:spPr>
          <a:xfrm>
            <a:off x="4295951" y="4969496"/>
            <a:ext cx="4695649" cy="8925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FFFF"/>
                </a:solidFill>
              </a:rPr>
              <a:t>Coordinates state emergency assistance with local governments</a:t>
            </a:r>
          </a:p>
        </p:txBody>
      </p:sp>
      <p:pic>
        <p:nvPicPr>
          <p:cNvPr id="38" name="Audio 2">
            <a:hlinkClick r:id="" action="ppaction://media"/>
          </p:cNvPr>
          <p:cNvPicPr>
            <a:picLocks noChangeAspect="1"/>
          </p:cNvPicPr>
          <p:nvPr>
            <a:audioFile r:link="rId2"/>
            <p:extLst>
              <p:ext uri="{DAA4B4D4-6D71-4841-9C94-3DE7FCFB9230}">
                <p14:media xmlns:p14="http://schemas.microsoft.com/office/powerpoint/2010/main" r:embed="rId3">
                  <p14:trim st="421.8374" end="1687.3502"/>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26272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par>
                                <p:cTn id="7" presetID="10" presetClass="entr" presetSubtype="0" fill="hold" grpId="0" nodeType="withEffect">
                                  <p:stCondLst>
                                    <p:cond delay="50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500"/>
                                        <p:tgtEl>
                                          <p:spTgt spid="40"/>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57"/>
                                        </p:tgtEl>
                                        <p:attrNameLst>
                                          <p:attrName>style.visibility</p:attrName>
                                        </p:attrNameLst>
                                      </p:cBhvr>
                                      <p:to>
                                        <p:strVal val="visible"/>
                                      </p:to>
                                    </p:set>
                                  </p:childTnLst>
                                </p:cTn>
                              </p:par>
                              <p:par>
                                <p:cTn id="12" presetID="2" presetClass="entr" presetSubtype="4" fill="hold" grpId="0" nodeType="withEffect">
                                  <p:stCondLst>
                                    <p:cond delay="500"/>
                                  </p:stCondLst>
                                  <p:childTnLst>
                                    <p:set>
                                      <p:cBhvr>
                                        <p:cTn id="13" dur="1" fill="hold">
                                          <p:stCondLst>
                                            <p:cond delay="0"/>
                                          </p:stCondLst>
                                        </p:cTn>
                                        <p:tgtEl>
                                          <p:spTgt spid="60"/>
                                        </p:tgtEl>
                                        <p:attrNameLst>
                                          <p:attrName>style.visibility</p:attrName>
                                        </p:attrNameLst>
                                      </p:cBhvr>
                                      <p:to>
                                        <p:strVal val="visible"/>
                                      </p:to>
                                    </p:set>
                                    <p:anim calcmode="lin" valueType="num">
                                      <p:cBhvr additive="base">
                                        <p:cTn id="14" dur="500" fill="hold"/>
                                        <p:tgtEl>
                                          <p:spTgt spid="60"/>
                                        </p:tgtEl>
                                        <p:attrNameLst>
                                          <p:attrName>ppt_x</p:attrName>
                                        </p:attrNameLst>
                                      </p:cBhvr>
                                      <p:tavLst>
                                        <p:tav tm="0">
                                          <p:val>
                                            <p:strVal val="#ppt_x"/>
                                          </p:val>
                                        </p:tav>
                                        <p:tav tm="100000">
                                          <p:val>
                                            <p:strVal val="#ppt_x"/>
                                          </p:val>
                                        </p:tav>
                                      </p:tavLst>
                                    </p:anim>
                                    <p:anim calcmode="lin" valueType="num">
                                      <p:cBhvr additive="base">
                                        <p:cTn id="15" dur="500" fill="hold"/>
                                        <p:tgtEl>
                                          <p:spTgt spid="6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50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500" fill="hold"/>
                                        <p:tgtEl>
                                          <p:spTgt spid="59"/>
                                        </p:tgtEl>
                                        <p:attrNameLst>
                                          <p:attrName>ppt_x</p:attrName>
                                        </p:attrNameLst>
                                      </p:cBhvr>
                                      <p:tavLst>
                                        <p:tav tm="0">
                                          <p:val>
                                            <p:strVal val="#ppt_x"/>
                                          </p:val>
                                        </p:tav>
                                        <p:tav tm="100000">
                                          <p:val>
                                            <p:strVal val="#ppt_x"/>
                                          </p:val>
                                        </p:tav>
                                      </p:tavLst>
                                    </p:anim>
                                    <p:anim calcmode="lin" valueType="num">
                                      <p:cBhvr additive="base">
                                        <p:cTn id="19" dur="500" fill="hold"/>
                                        <p:tgtEl>
                                          <p:spTgt spid="59"/>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50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0-#ppt_h/2"/>
                                          </p:val>
                                        </p:tav>
                                        <p:tav tm="100000">
                                          <p:val>
                                            <p:strVal val="#ppt_y"/>
                                          </p:val>
                                        </p:tav>
                                      </p:tavLst>
                                    </p:anim>
                                  </p:childTnLst>
                                </p:cTn>
                              </p:par>
                              <p:par>
                                <p:cTn id="24" presetID="2" presetClass="entr" presetSubtype="12" fill="hold" grpId="0" nodeType="withEffect">
                                  <p:stCondLst>
                                    <p:cond delay="50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0-#ppt_w/2"/>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8"/>
                </p:tgtEl>
              </p:cMediaNode>
            </p:audio>
          </p:childTnLst>
        </p:cTn>
      </p:par>
    </p:tnLst>
    <p:bldLst>
      <p:bldP spid="59" grpId="0" animBg="1"/>
      <p:bldP spid="60" grpId="0" animBg="1"/>
      <p:bldP spid="55" grpId="0" animBg="1"/>
      <p:bldP spid="57"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287865" y="1477095"/>
            <a:ext cx="4429861" cy="4471292"/>
          </a:xfrm>
          <a:prstGeom prst="ellipse">
            <a:avLst/>
          </a:prstGeom>
          <a:solidFill>
            <a:srgbClr val="0000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5309" y="1731148"/>
            <a:ext cx="4429861" cy="4471292"/>
          </a:xfrm>
          <a:prstGeom prst="ellipse">
            <a:avLst/>
          </a:prstGeom>
          <a:solidFill>
            <a:srgbClr val="0000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7400" y="1612088"/>
            <a:ext cx="4429861" cy="4471292"/>
          </a:xfrm>
          <a:prstGeom prst="ellipse">
            <a:avLst/>
          </a:prstGeom>
          <a:solidFill>
            <a:srgbClr val="00009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08"/>
          <p:cNvSpPr>
            <a:spLocks noChangeArrowheads="1"/>
          </p:cNvSpPr>
          <p:nvPr/>
        </p:nvSpPr>
        <p:spPr bwMode="auto">
          <a:xfrm>
            <a:off x="1344435" y="1948160"/>
            <a:ext cx="773386" cy="780620"/>
          </a:xfrm>
          <a:prstGeom prst="ellipse">
            <a:avLst/>
          </a:prstGeom>
          <a:solidFill>
            <a:schemeClr val="tx2">
              <a:alpha val="2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 name="Oval 31"/>
          <p:cNvSpPr>
            <a:spLocks noChangeArrowheads="1"/>
          </p:cNvSpPr>
          <p:nvPr/>
        </p:nvSpPr>
        <p:spPr bwMode="auto">
          <a:xfrm>
            <a:off x="1178934" y="4729333"/>
            <a:ext cx="200583" cy="202460"/>
          </a:xfrm>
          <a:prstGeom prst="ellipse">
            <a:avLst/>
          </a:prstGeom>
          <a:solidFill>
            <a:schemeClr val="accent1">
              <a:alpha val="20000"/>
            </a:schemeClr>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4" name="Picture Placeholder 3"/>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2426" t="1639" r="2716" b="1231"/>
          <a:stretch/>
        </p:blipFill>
        <p:spPr>
          <a:xfrm>
            <a:off x="711954" y="1871693"/>
            <a:ext cx="3921125" cy="3960637"/>
          </a:xfrm>
        </p:spPr>
      </p:pic>
      <p:sp>
        <p:nvSpPr>
          <p:cNvPr id="9" name="Title 8"/>
          <p:cNvSpPr>
            <a:spLocks noGrp="1"/>
          </p:cNvSpPr>
          <p:nvPr>
            <p:ph type="title"/>
          </p:nvPr>
        </p:nvSpPr>
        <p:spPr>
          <a:xfrm>
            <a:off x="555557" y="813512"/>
            <a:ext cx="8302949" cy="1042896"/>
          </a:xfrm>
          <a:effectLst>
            <a:outerShdw blurRad="50800" dist="38100" dir="2700000" algn="tl" rotWithShape="0">
              <a:prstClr val="black">
                <a:alpha val="40000"/>
              </a:prstClr>
            </a:outerShdw>
          </a:effectLst>
        </p:spPr>
        <p:txBody>
          <a:bodyPr/>
          <a:lstStyle/>
          <a:p>
            <a:pPr algn="ctr"/>
            <a:r>
              <a:rPr lang="en-US" sz="3600" b="1" dirty="0" smtClean="0">
                <a:solidFill>
                  <a:srgbClr val="FFFFFF"/>
                </a:solidFill>
              </a:rPr>
              <a:t>Texas Department</a:t>
            </a:r>
            <a:r>
              <a:rPr lang="en-US" sz="3600" b="1" dirty="0">
                <a:solidFill>
                  <a:srgbClr val="FFFFFF"/>
                </a:solidFill>
              </a:rPr>
              <a:t> </a:t>
            </a:r>
            <a:r>
              <a:rPr lang="en-US" sz="3600" b="1" dirty="0" smtClean="0">
                <a:solidFill>
                  <a:srgbClr val="FFFFFF"/>
                </a:solidFill>
              </a:rPr>
              <a:t>of</a:t>
            </a:r>
            <a:br>
              <a:rPr lang="en-US" sz="3600" b="1" dirty="0" smtClean="0">
                <a:solidFill>
                  <a:srgbClr val="FFFFFF"/>
                </a:solidFill>
              </a:rPr>
            </a:br>
            <a:r>
              <a:rPr lang="en-US" sz="3600" b="1" dirty="0" smtClean="0">
                <a:solidFill>
                  <a:srgbClr val="FFFFFF"/>
                </a:solidFill>
              </a:rPr>
              <a:t>Agriculture (TDA)</a:t>
            </a:r>
            <a:endParaRPr lang="id-ID" sz="3600" b="1" dirty="0">
              <a:solidFill>
                <a:srgbClr val="FFFFFF"/>
              </a:solidFill>
            </a:endParaRPr>
          </a:p>
        </p:txBody>
      </p:sp>
      <p:sp>
        <p:nvSpPr>
          <p:cNvPr id="11" name="Text Placeholder 10"/>
          <p:cNvSpPr>
            <a:spLocks noGrp="1"/>
          </p:cNvSpPr>
          <p:nvPr>
            <p:ph type="body" sz="quarter" idx="13"/>
          </p:nvPr>
        </p:nvSpPr>
        <p:spPr>
          <a:xfrm>
            <a:off x="5600326" y="2723982"/>
            <a:ext cx="3326571" cy="3125059"/>
          </a:xfrm>
        </p:spPr>
        <p:txBody>
          <a:bodyPr>
            <a:noAutofit/>
          </a:bodyPr>
          <a:lstStyle/>
          <a:p>
            <a:pPr marL="342900" indent="-342900">
              <a:buFont typeface="Arial"/>
              <a:buChar char="•"/>
            </a:pPr>
            <a:r>
              <a:rPr lang="en-US" sz="2400" dirty="0">
                <a:solidFill>
                  <a:srgbClr val="21282E"/>
                </a:solidFill>
              </a:rPr>
              <a:t>Requests for USDA Foods for disaster feeding MUST go through </a:t>
            </a:r>
            <a:r>
              <a:rPr lang="en-US" sz="2400" dirty="0" smtClean="0">
                <a:solidFill>
                  <a:srgbClr val="21282E"/>
                </a:solidFill>
              </a:rPr>
              <a:t>TDA</a:t>
            </a:r>
            <a:endParaRPr lang="en-US" sz="2400" dirty="0">
              <a:solidFill>
                <a:srgbClr val="21282E"/>
              </a:solidFill>
            </a:endParaRPr>
          </a:p>
          <a:p>
            <a:pPr marL="342900" indent="-342900">
              <a:buFont typeface="Arial"/>
              <a:buChar char="•"/>
            </a:pPr>
            <a:r>
              <a:rPr lang="en-US" sz="2400" dirty="0">
                <a:solidFill>
                  <a:srgbClr val="21282E"/>
                </a:solidFill>
              </a:rPr>
              <a:t>Program sources of USDA Foods include NSLP, SFSP, TEFAP, CSFP</a:t>
            </a:r>
          </a:p>
        </p:txBody>
      </p:sp>
      <p:pic>
        <p:nvPicPr>
          <p:cNvPr id="18" name="Audio 2">
            <a:hlinkClick r:id="" action="ppaction://media"/>
          </p:cNvPr>
          <p:cNvPicPr>
            <a:picLocks noChangeAspect="1"/>
          </p:cNvPicPr>
          <p:nvPr>
            <a:audioFile r:link="rId2"/>
            <p:extLst>
              <p:ext uri="{DAA4B4D4-6D71-4841-9C94-3DE7FCFB9230}">
                <p14:media xmlns:p14="http://schemas.microsoft.com/office/powerpoint/2010/main" r:embed="rId3">
                  <p14:trim st="637.5892" end="637.587"/>
                </p14:media>
              </p:ext>
            </p:extLst>
          </p:nvPr>
        </p:nvPicPr>
        <p:blipFill>
          <a:blip r:embed="rId7"/>
          <a:stretch>
            <a:fillRect/>
          </a:stretch>
        </p:blipFill>
        <p:spPr>
          <a:xfrm>
            <a:off x="8382000" y="6096000"/>
            <a:ext cx="609600" cy="609600"/>
          </a:xfrm>
          <a:prstGeom prst="rect">
            <a:avLst/>
          </a:prstGeom>
        </p:spPr>
      </p:pic>
      <p:sp>
        <p:nvSpPr>
          <p:cNvPr id="2" name="Rectangle 1"/>
          <p:cNvSpPr/>
          <p:nvPr/>
        </p:nvSpPr>
        <p:spPr>
          <a:xfrm>
            <a:off x="517979" y="6279351"/>
            <a:ext cx="8387918" cy="461665"/>
          </a:xfrm>
          <a:prstGeom prst="rect">
            <a:avLst/>
          </a:prstGeom>
        </p:spPr>
        <p:txBody>
          <a:bodyPr wrap="square">
            <a:spAutoFit/>
          </a:bodyPr>
          <a:lstStyle/>
          <a:p>
            <a:r>
              <a:rPr lang="en-US" sz="1200" dirty="0"/>
              <a:t>National School Lunch Program (NSLP), The Summer Food Service Program (SFSP), The Emergency Food Assistance Program (TEFAP), and the Commodity Supplemental Food Program (CSFP)</a:t>
            </a:r>
          </a:p>
        </p:txBody>
      </p:sp>
    </p:spTree>
    <p:custDataLst>
      <p:tags r:id="rId1"/>
    </p:custDataLst>
    <p:extLst>
      <p:ext uri="{BB962C8B-B14F-4D97-AF65-F5344CB8AC3E}">
        <p14:creationId xmlns:p14="http://schemas.microsoft.com/office/powerpoint/2010/main" val="62767418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1000"/>
                                        <p:tgtEl>
                                          <p:spTgt spid="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1000"/>
                            </p:stCondLst>
                            <p:childTnLst>
                              <p:par>
                                <p:cTn id="37" presetID="1" presetClass="mediacall" presetSubtype="0" fill="hold" nodeType="afterEffect">
                                  <p:stCondLst>
                                    <p:cond delay="0"/>
                                  </p:stCondLst>
                                  <p:childTnLst>
                                    <p:cmd type="call" cmd="playFrom(0.0)">
                                      <p:cBhvr>
                                        <p:cTn id="38" dur="1" fill="hold"/>
                                        <p:tgtEl>
                                          <p:spTgt spid="18"/>
                                        </p:tgtEl>
                                      </p:cBhvr>
                                    </p:cmd>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8"/>
                </p:tgtEl>
              </p:cMediaNode>
            </p:audio>
          </p:childTnLst>
        </p:cTn>
      </p:par>
    </p:tnLst>
    <p:bldLst>
      <p:bldP spid="22" grpId="0" animBg="1"/>
      <p:bldP spid="23" grpId="0" animBg="1"/>
      <p:bldP spid="24" grpId="0" animBg="1"/>
      <p:bldP spid="27" grpId="0" animBg="1"/>
      <p:bldP spid="32" grpId="0" animBg="1"/>
      <p:bldP spid="9" grpId="0"/>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bwMode="auto">
          <a:xfrm>
            <a:off x="0" y="-1"/>
            <a:ext cx="9144000" cy="6858001"/>
          </a:xfrm>
          <a:custGeom>
            <a:avLst/>
            <a:gdLst>
              <a:gd name="connsiteX0" fmla="*/ 0 w 9144000"/>
              <a:gd name="connsiteY0" fmla="*/ 0 h 5143500"/>
              <a:gd name="connsiteX1" fmla="*/ 4422500 w 9144000"/>
              <a:gd name="connsiteY1" fmla="*/ 0 h 5143500"/>
              <a:gd name="connsiteX2" fmla="*/ 9144000 w 9144000"/>
              <a:gd name="connsiteY2" fmla="*/ 4899004 h 5143500"/>
              <a:gd name="connsiteX3" fmla="*/ 9144000 w 9144000"/>
              <a:gd name="connsiteY3" fmla="*/ 5143500 h 5143500"/>
              <a:gd name="connsiteX4" fmla="*/ 2467774 w 9144000"/>
              <a:gd name="connsiteY4" fmla="*/ 5143500 h 5143500"/>
              <a:gd name="connsiteX5" fmla="*/ 0 w 9144000"/>
              <a:gd name="connsiteY5" fmla="*/ 25829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0" y="0"/>
                </a:moveTo>
                <a:lnTo>
                  <a:pt x="4422500" y="0"/>
                </a:lnTo>
                <a:lnTo>
                  <a:pt x="9144000" y="4899004"/>
                </a:lnTo>
                <a:lnTo>
                  <a:pt x="9144000" y="5143500"/>
                </a:lnTo>
                <a:lnTo>
                  <a:pt x="2467774" y="5143500"/>
                </a:lnTo>
                <a:lnTo>
                  <a:pt x="0" y="2582951"/>
                </a:lnTo>
                <a:close/>
              </a:path>
            </a:pathLst>
          </a:custGeom>
          <a:solidFill>
            <a:srgbClr val="21282E"/>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3" name="Rectangle 12"/>
          <p:cNvSpPr/>
          <p:nvPr/>
        </p:nvSpPr>
        <p:spPr>
          <a:xfrm rot="7606793">
            <a:off x="4375551" y="1050220"/>
            <a:ext cx="5887236" cy="431603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7" name="Rectangle 16"/>
          <p:cNvSpPr/>
          <p:nvPr/>
        </p:nvSpPr>
        <p:spPr>
          <a:xfrm rot="5400000">
            <a:off x="4086617" y="1800618"/>
            <a:ext cx="970765" cy="9143999"/>
          </a:xfrm>
          <a:prstGeom prst="rect">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1" name="Text Placeholder 10"/>
          <p:cNvSpPr>
            <a:spLocks noGrp="1"/>
          </p:cNvSpPr>
          <p:nvPr>
            <p:ph type="body" sz="quarter" idx="4294967295"/>
          </p:nvPr>
        </p:nvSpPr>
        <p:spPr>
          <a:xfrm>
            <a:off x="5699343" y="2199607"/>
            <a:ext cx="2912301" cy="3742029"/>
          </a:xfrm>
        </p:spPr>
        <p:txBody>
          <a:bodyPr>
            <a:noAutofit/>
          </a:bodyPr>
          <a:lstStyle/>
          <a:p>
            <a:pPr marL="342900" indent="-342900">
              <a:buFont typeface="Arial"/>
              <a:buChar char="•"/>
            </a:pPr>
            <a:r>
              <a:rPr lang="en-US" sz="2400" dirty="0">
                <a:solidFill>
                  <a:srgbClr val="21282E"/>
                </a:solidFill>
              </a:rPr>
              <a:t>Provides nutrition assistance to those most affected by a disaster or emergency </a:t>
            </a:r>
          </a:p>
        </p:txBody>
      </p:sp>
      <p:sp>
        <p:nvSpPr>
          <p:cNvPr id="10" name="Rectangle 9"/>
          <p:cNvSpPr/>
          <p:nvPr/>
        </p:nvSpPr>
        <p:spPr>
          <a:xfrm>
            <a:off x="192302" y="6144915"/>
            <a:ext cx="8387918" cy="461665"/>
          </a:xfrm>
          <a:prstGeom prst="rect">
            <a:avLst/>
          </a:prstGeom>
        </p:spPr>
        <p:txBody>
          <a:bodyPr wrap="square">
            <a:spAutoFit/>
          </a:bodyPr>
          <a:lstStyle/>
          <a:p>
            <a:r>
              <a:rPr lang="en-US" sz="1200" dirty="0">
                <a:solidFill>
                  <a:schemeClr val="bg1"/>
                </a:solidFill>
              </a:rPr>
              <a:t>National School Lunch Program (NSLP), The Summer Food Service Program (SFSP), The Emergency Food Assistance Program (TEFAP), and the Commodity Supplemental Food Program (CSFP)</a:t>
            </a:r>
          </a:p>
        </p:txBody>
      </p:sp>
      <p:pic>
        <p:nvPicPr>
          <p:cNvPr id="14" name="Picture Placeholder 95"/>
          <p:cNvPicPr>
            <a:picLocks noChangeAspect="1"/>
          </p:cNvPicPr>
          <p:nvPr/>
        </p:nvPicPr>
        <p:blipFill rotWithShape="1">
          <a:blip r:embed="rId6" cstate="print">
            <a:extLst>
              <a:ext uri="{28A0092B-C50C-407E-A947-70E740481C1C}">
                <a14:useLocalDpi xmlns:a14="http://schemas.microsoft.com/office/drawing/2010/main" val="0"/>
              </a:ext>
            </a:extLst>
          </a:blip>
          <a:srcRect l="12885" t="1375" r="9611" b="1375"/>
          <a:stretch/>
        </p:blipFill>
        <p:spPr>
          <a:xfrm>
            <a:off x="200117" y="963660"/>
            <a:ext cx="5010412" cy="4730261"/>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2700000" sx="101000" sy="101000" algn="tl" rotWithShape="0">
              <a:prstClr val="black">
                <a:alpha val="40000"/>
              </a:prstClr>
            </a:outerShdw>
          </a:effectLst>
        </p:spPr>
      </p:pic>
      <p:sp>
        <p:nvSpPr>
          <p:cNvPr id="15" name="Rectangle 14"/>
          <p:cNvSpPr/>
          <p:nvPr/>
        </p:nvSpPr>
        <p:spPr>
          <a:xfrm rot="10800000">
            <a:off x="-1" y="-5"/>
            <a:ext cx="9143999" cy="1343539"/>
          </a:xfrm>
          <a:prstGeom prst="rect">
            <a:avLst/>
          </a:prstGeom>
          <a:solidFill>
            <a:srgbClr val="9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Title 8"/>
          <p:cNvSpPr>
            <a:spLocks noGrp="1"/>
          </p:cNvSpPr>
          <p:nvPr>
            <p:ph type="title" idx="4294967295"/>
          </p:nvPr>
        </p:nvSpPr>
        <p:spPr>
          <a:xfrm>
            <a:off x="0" y="147418"/>
            <a:ext cx="9419573" cy="1080261"/>
          </a:xfrm>
          <a:effectLst>
            <a:outerShdw blurRad="50800" dist="38100" dir="2700000" algn="tl" rotWithShape="0">
              <a:prstClr val="black">
                <a:alpha val="40000"/>
              </a:prstClr>
            </a:outerShdw>
          </a:effectLst>
        </p:spPr>
        <p:txBody>
          <a:bodyPr/>
          <a:lstStyle/>
          <a:p>
            <a:pPr algn="ctr"/>
            <a:r>
              <a:rPr lang="en-US" sz="3200" b="1" dirty="0">
                <a:solidFill>
                  <a:schemeClr val="bg1"/>
                </a:solidFill>
              </a:rPr>
              <a:t>United States </a:t>
            </a:r>
            <a:r>
              <a:rPr lang="en-US" sz="3200" b="1" dirty="0" smtClean="0">
                <a:solidFill>
                  <a:schemeClr val="bg1"/>
                </a:solidFill>
              </a:rPr>
              <a:t>Department of </a:t>
            </a:r>
            <a:br>
              <a:rPr lang="en-US" sz="3200" b="1" dirty="0" smtClean="0">
                <a:solidFill>
                  <a:schemeClr val="bg1"/>
                </a:solidFill>
              </a:rPr>
            </a:br>
            <a:r>
              <a:rPr lang="en-US" sz="3200" b="1" dirty="0" smtClean="0">
                <a:solidFill>
                  <a:schemeClr val="bg1"/>
                </a:solidFill>
              </a:rPr>
              <a:t>Agriculture </a:t>
            </a:r>
            <a:r>
              <a:rPr lang="en-US" sz="3200" b="1" dirty="0">
                <a:solidFill>
                  <a:schemeClr val="bg1"/>
                </a:solidFill>
              </a:rPr>
              <a:t>(USDA)</a:t>
            </a:r>
            <a:endParaRPr lang="id-ID" sz="3200" b="1" dirty="0">
              <a:solidFill>
                <a:schemeClr val="bg1"/>
              </a:solidFill>
            </a:endParaRPr>
          </a:p>
        </p:txBody>
      </p:sp>
      <p:pic>
        <p:nvPicPr>
          <p:cNvPr id="16" name="Audio 2">
            <a:hlinkClick r:id="" action="ppaction://media"/>
          </p:cNvPr>
          <p:cNvPicPr>
            <a:picLocks noChangeAspect="1"/>
          </p:cNvPicPr>
          <p:nvPr>
            <a:audioFile r:link="rId2"/>
            <p:extLst>
              <p:ext uri="{DAA4B4D4-6D71-4841-9C94-3DE7FCFB9230}">
                <p14:media xmlns:p14="http://schemas.microsoft.com/office/powerpoint/2010/main" r:embed="rId3">
                  <p14:trim st="814.7494" end="1378.8064"/>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07064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 presetClass="entr" presetSubtype="4"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1" fill="hold"/>
                                        <p:tgtEl>
                                          <p:spTgt spid="16"/>
                                        </p:tgtEl>
                                      </p:cBhvr>
                                    </p:cmd>
                                  </p:childTnLst>
                                </p:cTn>
                              </p:par>
                              <p:par>
                                <p:cTn id="34" presetID="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6"/>
                </p:tgtEl>
              </p:cMediaNode>
            </p:audio>
          </p:childTnLst>
        </p:cTn>
      </p:par>
    </p:tnLst>
    <p:bldLst>
      <p:bldP spid="12" grpId="0" animBg="1"/>
      <p:bldP spid="13" grpId="0" animBg="1"/>
      <p:bldP spid="17" grpId="0" animBg="1"/>
      <p:bldP spid="11" grpId="0"/>
      <p:bldP spid="10" grpId="0"/>
      <p:bldP spid="15"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7"/>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2790" r="9016"/>
          <a:stretch/>
        </p:blipFill>
        <p:spPr>
          <a:xfrm>
            <a:off x="-1" y="-1"/>
            <a:ext cx="9144001" cy="6912069"/>
          </a:xfrm>
        </p:spPr>
      </p:pic>
      <p:sp>
        <p:nvSpPr>
          <p:cNvPr id="16" name="Rectangle 15"/>
          <p:cNvSpPr/>
          <p:nvPr/>
        </p:nvSpPr>
        <p:spPr>
          <a:xfrm>
            <a:off x="462061" y="428171"/>
            <a:ext cx="8351739" cy="5947229"/>
          </a:xfrm>
          <a:prstGeom prst="rect">
            <a:avLst/>
          </a:prstGeom>
          <a:solidFill>
            <a:srgbClr val="000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4" name="Rectangle 3"/>
          <p:cNvSpPr/>
          <p:nvPr/>
        </p:nvSpPr>
        <p:spPr>
          <a:xfrm>
            <a:off x="309661" y="275771"/>
            <a:ext cx="8680637" cy="6299200"/>
          </a:xfrm>
          <a:prstGeom prst="rect">
            <a:avLst/>
          </a:prstGeom>
          <a:solidFill>
            <a:srgbClr val="00009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33" name="Rectangle 32"/>
          <p:cNvSpPr/>
          <p:nvPr/>
        </p:nvSpPr>
        <p:spPr>
          <a:xfrm>
            <a:off x="957370" y="3258716"/>
            <a:ext cx="2501393" cy="637356"/>
          </a:xfrm>
          <a:prstGeom prst="rect">
            <a:avLst/>
          </a:prstGeom>
          <a:solidFill>
            <a:schemeClr val="bg1"/>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962120" y="3344915"/>
            <a:ext cx="2463225" cy="461665"/>
          </a:xfrm>
          <a:prstGeom prst="rect">
            <a:avLst/>
          </a:prstGeom>
        </p:spPr>
        <p:txBody>
          <a:bodyPr wrap="square">
            <a:spAutoFit/>
          </a:bodyPr>
          <a:lstStyle/>
          <a:p>
            <a:r>
              <a:rPr lang="en-US" sz="2400" dirty="0" smtClean="0">
                <a:solidFill>
                  <a:schemeClr val="bg1"/>
                </a:solidFill>
              </a:rPr>
              <a:t> </a:t>
            </a:r>
            <a:r>
              <a:rPr lang="en-US" sz="2400" b="1" u="sng" dirty="0" smtClean="0">
                <a:solidFill>
                  <a:srgbClr val="21282E"/>
                </a:solidFill>
              </a:rPr>
              <a:t>SOCs at </a:t>
            </a:r>
            <a:r>
              <a:rPr lang="en-US" sz="2400" b="1" u="sng" dirty="0" err="1" smtClean="0">
                <a:solidFill>
                  <a:srgbClr val="21282E"/>
                </a:solidFill>
              </a:rPr>
              <a:t>TxDPS</a:t>
            </a:r>
            <a:endParaRPr lang="en-US" dirty="0">
              <a:solidFill>
                <a:srgbClr val="21282E"/>
              </a:solidFill>
            </a:endParaRPr>
          </a:p>
        </p:txBody>
      </p:sp>
      <p:sp>
        <p:nvSpPr>
          <p:cNvPr id="35" name="Rectangle 34"/>
          <p:cNvSpPr/>
          <p:nvPr/>
        </p:nvSpPr>
        <p:spPr>
          <a:xfrm>
            <a:off x="952413" y="1844554"/>
            <a:ext cx="7452214" cy="907001"/>
          </a:xfrm>
          <a:prstGeom prst="rect">
            <a:avLst/>
          </a:prstGeom>
          <a:solidFill>
            <a:srgbClr val="9F0000"/>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219803" y="1857501"/>
            <a:ext cx="6793119" cy="738664"/>
          </a:xfrm>
          <a:prstGeom prst="rect">
            <a:avLst/>
          </a:prstGeom>
        </p:spPr>
        <p:txBody>
          <a:bodyPr wrap="square">
            <a:spAutoFit/>
          </a:bodyPr>
          <a:lstStyle/>
          <a:p>
            <a:pPr algn="ctr"/>
            <a:r>
              <a:rPr lang="en-US" sz="2400" b="1" u="sng" dirty="0" smtClean="0">
                <a:solidFill>
                  <a:schemeClr val="bg1"/>
                </a:solidFill>
              </a:rPr>
              <a:t>Local Governments and NGOs</a:t>
            </a:r>
          </a:p>
          <a:p>
            <a:pPr algn="ctr"/>
            <a:r>
              <a:rPr lang="en-US" dirty="0" smtClean="0">
                <a:solidFill>
                  <a:schemeClr val="bg1"/>
                </a:solidFill>
              </a:rPr>
              <a:t>need additional </a:t>
            </a:r>
            <a:r>
              <a:rPr lang="en-US" dirty="0">
                <a:solidFill>
                  <a:schemeClr val="bg1"/>
                </a:solidFill>
              </a:rPr>
              <a:t>resources to supplement </a:t>
            </a:r>
            <a:r>
              <a:rPr lang="en-US" dirty="0" smtClean="0">
                <a:solidFill>
                  <a:schemeClr val="bg1"/>
                </a:solidFill>
              </a:rPr>
              <a:t>disaster feedings</a:t>
            </a:r>
            <a:endParaRPr lang="en-US" sz="2400" dirty="0">
              <a:solidFill>
                <a:schemeClr val="bg1"/>
              </a:solidFill>
            </a:endParaRPr>
          </a:p>
        </p:txBody>
      </p:sp>
      <p:sp>
        <p:nvSpPr>
          <p:cNvPr id="37" name="Down Arrow 36"/>
          <p:cNvSpPr/>
          <p:nvPr/>
        </p:nvSpPr>
        <p:spPr>
          <a:xfrm flipH="1">
            <a:off x="1186820" y="2811472"/>
            <a:ext cx="513850" cy="563699"/>
          </a:xfrm>
          <a:prstGeom prst="downArrow">
            <a:avLst/>
          </a:prstGeom>
          <a:solidFill>
            <a:srgbClr val="9F0000"/>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954892" y="4411727"/>
            <a:ext cx="2503871" cy="637356"/>
          </a:xfrm>
          <a:prstGeom prst="rect">
            <a:avLst/>
          </a:prstGeom>
          <a:solidFill>
            <a:schemeClr val="bg1"/>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959643" y="4497926"/>
            <a:ext cx="2047978"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21282E"/>
                </a:solidFill>
              </a:rPr>
              <a:t>TDA</a:t>
            </a:r>
            <a:endParaRPr lang="en-US" b="1" u="sng" dirty="0">
              <a:solidFill>
                <a:srgbClr val="21282E"/>
              </a:solidFill>
            </a:endParaRPr>
          </a:p>
        </p:txBody>
      </p:sp>
      <p:sp>
        <p:nvSpPr>
          <p:cNvPr id="40" name="Down Arrow 39"/>
          <p:cNvSpPr/>
          <p:nvPr/>
        </p:nvSpPr>
        <p:spPr>
          <a:xfrm flipH="1">
            <a:off x="1184342" y="3960150"/>
            <a:ext cx="513850" cy="563699"/>
          </a:xfrm>
          <a:prstGeom prst="downArrow">
            <a:avLst/>
          </a:prstGeom>
          <a:solidFill>
            <a:srgbClr val="9F0000"/>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952414" y="5556578"/>
            <a:ext cx="2506349" cy="637356"/>
          </a:xfrm>
          <a:prstGeom prst="rect">
            <a:avLst/>
          </a:prstGeom>
          <a:solidFill>
            <a:schemeClr val="bg1"/>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957165" y="5642777"/>
            <a:ext cx="1716276"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21282E"/>
                </a:solidFill>
              </a:rPr>
              <a:t>USDA FNS</a:t>
            </a:r>
            <a:endParaRPr lang="en-US" sz="2400" b="1" u="sng" dirty="0">
              <a:solidFill>
                <a:srgbClr val="21282E"/>
              </a:solidFill>
            </a:endParaRPr>
          </a:p>
        </p:txBody>
      </p:sp>
      <p:sp>
        <p:nvSpPr>
          <p:cNvPr id="43" name="Down Arrow 42"/>
          <p:cNvSpPr/>
          <p:nvPr/>
        </p:nvSpPr>
        <p:spPr>
          <a:xfrm flipH="1">
            <a:off x="1188059" y="5100671"/>
            <a:ext cx="513850" cy="563699"/>
          </a:xfrm>
          <a:prstGeom prst="downArrow">
            <a:avLst/>
          </a:prstGeom>
          <a:solidFill>
            <a:srgbClr val="9F0000"/>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84562" y="514136"/>
            <a:ext cx="8321082" cy="11982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80000"/>
              </a:lnSpc>
            </a:pPr>
            <a:r>
              <a:rPr lang="en-US" sz="4400" spc="-150" dirty="0" smtClean="0">
                <a:solidFill>
                  <a:schemeClr val="bg1"/>
                </a:solidFill>
                <a:latin typeface="+mj-lt"/>
                <a:cs typeface="Lato Heavy" panose="020F0902020204030203" pitchFamily="34" charset="0"/>
              </a:rPr>
              <a:t>Requesting</a:t>
            </a:r>
          </a:p>
          <a:p>
            <a:pPr algn="ctr">
              <a:lnSpc>
                <a:spcPct val="80000"/>
              </a:lnSpc>
            </a:pPr>
            <a:r>
              <a:rPr lang="en-US" sz="4400" spc="-150" dirty="0" smtClean="0">
                <a:solidFill>
                  <a:schemeClr val="bg1"/>
                </a:solidFill>
                <a:latin typeface="+mj-lt"/>
                <a:cs typeface="Lato Heavy" panose="020F0902020204030203" pitchFamily="34" charset="0"/>
              </a:rPr>
              <a:t>USDA Foods During a Disaster</a:t>
            </a:r>
            <a:endParaRPr lang="id-ID" sz="4400" i="1" spc="-150" dirty="0">
              <a:solidFill>
                <a:schemeClr val="bg1"/>
              </a:solidFill>
              <a:latin typeface="+mj-lt"/>
              <a:ea typeface="Lato Light" charset="0"/>
              <a:cs typeface="Lato Light" charset="0"/>
            </a:endParaRPr>
          </a:p>
        </p:txBody>
      </p:sp>
      <p:pic>
        <p:nvPicPr>
          <p:cNvPr id="46" name="Audio 7">
            <a:hlinkClick r:id="" action="ppaction://media"/>
          </p:cNvPr>
          <p:cNvPicPr>
            <a:picLocks noChangeAspect="1"/>
          </p:cNvPicPr>
          <p:nvPr>
            <a:audioFile r:link="rId2"/>
            <p:extLst>
              <p:ext uri="{DAA4B4D4-6D71-4841-9C94-3DE7FCFB9230}">
                <p14:media xmlns:p14="http://schemas.microsoft.com/office/powerpoint/2010/main" r:embed="rId3">
                  <p14:trim st="1243.5322" end="765.2512"/>
                </p14:media>
              </p:ext>
            </p:extLst>
          </p:nvPr>
        </p:nvPicPr>
        <p:blipFill>
          <a:blip r:embed="rId7"/>
          <a:stretch>
            <a:fillRect/>
          </a:stretch>
        </p:blipFill>
        <p:spPr>
          <a:xfrm>
            <a:off x="8382000" y="6115244"/>
            <a:ext cx="609600" cy="609600"/>
          </a:xfrm>
          <a:prstGeom prst="rect">
            <a:avLst/>
          </a:prstGeom>
        </p:spPr>
      </p:pic>
    </p:spTree>
    <p:custDataLst>
      <p:tags r:id="rId1"/>
    </p:custDataLst>
    <p:extLst>
      <p:ext uri="{BB962C8B-B14F-4D97-AF65-F5344CB8AC3E}">
        <p14:creationId xmlns:p14="http://schemas.microsoft.com/office/powerpoint/2010/main" val="357851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decel="10000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50" fill="hold"/>
                                        <p:tgtEl>
                                          <p:spTgt spid="16"/>
                                        </p:tgtEl>
                                        <p:attrNameLst>
                                          <p:attrName>ppt_x</p:attrName>
                                        </p:attrNameLst>
                                      </p:cBhvr>
                                      <p:tavLst>
                                        <p:tav tm="0">
                                          <p:val>
                                            <p:strVal val="1+#ppt_w/2"/>
                                          </p:val>
                                        </p:tav>
                                        <p:tav tm="100000">
                                          <p:val>
                                            <p:strVal val="#ppt_x"/>
                                          </p:val>
                                        </p:tav>
                                      </p:tavLst>
                                    </p:anim>
                                    <p:anim calcmode="lin" valueType="num">
                                      <p:cBhvr additive="base">
                                        <p:cTn id="13" dur="75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5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750" fill="hold"/>
                                        <p:tgtEl>
                                          <p:spTgt spid="45"/>
                                        </p:tgtEl>
                                        <p:attrNameLst>
                                          <p:attrName>ppt_x</p:attrName>
                                        </p:attrNameLst>
                                      </p:cBhvr>
                                      <p:tavLst>
                                        <p:tav tm="0">
                                          <p:val>
                                            <p:strVal val="1+#ppt_w/2"/>
                                          </p:val>
                                        </p:tav>
                                        <p:tav tm="100000">
                                          <p:val>
                                            <p:strVal val="#ppt_x"/>
                                          </p:val>
                                        </p:tav>
                                      </p:tavLst>
                                    </p:anim>
                                    <p:anim calcmode="lin" valueType="num">
                                      <p:cBhvr additive="base">
                                        <p:cTn id="21" dur="750" fill="hold"/>
                                        <p:tgtEl>
                                          <p:spTgt spid="4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 fill="hold"/>
                                        <p:tgtEl>
                                          <p:spTgt spid="46"/>
                                        </p:tgtEl>
                                      </p:cBhvr>
                                    </p:cmd>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2500"/>
                            </p:stCondLst>
                            <p:childTnLst>
                              <p:par>
                                <p:cTn id="66" presetID="26" presetClass="emph" presetSubtype="0" fill="hold" grpId="1" nodeType="afterEffect">
                                  <p:stCondLst>
                                    <p:cond delay="0"/>
                                  </p:stCondLst>
                                  <p:childTnLst>
                                    <p:animEffect transition="out" filter="fade">
                                      <p:cBhvr>
                                        <p:cTn id="67" dur="1500" tmFilter="0, 0; .2, .5; .8, .5; 1, 0"/>
                                        <p:tgtEl>
                                          <p:spTgt spid="36"/>
                                        </p:tgtEl>
                                      </p:cBhvr>
                                    </p:animEffect>
                                    <p:animScale>
                                      <p:cBhvr>
                                        <p:cTn id="68" dur="7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46"/>
                </p:tgtEl>
              </p:cMediaNode>
            </p:audio>
          </p:childTnLst>
        </p:cTn>
      </p:par>
    </p:tnLst>
    <p:bldLst>
      <p:bldP spid="16" grpId="0" animBg="1"/>
      <p:bldP spid="4" grpId="0" animBg="1"/>
      <p:bldP spid="33" grpId="0" animBg="1"/>
      <p:bldP spid="34" grpId="0"/>
      <p:bldP spid="35" grpId="0" animBg="1"/>
      <p:bldP spid="36" grpId="0"/>
      <p:bldP spid="36" grpId="1"/>
      <p:bldP spid="37" grpId="0" animBg="1"/>
      <p:bldP spid="38" grpId="0" animBg="1"/>
      <p:bldP spid="39" grpId="0"/>
      <p:bldP spid="40" grpId="0" animBg="1"/>
      <p:bldP spid="41" grpId="0" animBg="1"/>
      <p:bldP spid="42" grpId="0"/>
      <p:bldP spid="43" grpId="0" animBg="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7"/>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2790" r="9016"/>
          <a:stretch/>
        </p:blipFill>
        <p:spPr>
          <a:xfrm>
            <a:off x="-1" y="-1"/>
            <a:ext cx="9144001" cy="6912069"/>
          </a:xfrm>
        </p:spPr>
      </p:pic>
      <p:sp>
        <p:nvSpPr>
          <p:cNvPr id="16" name="Rectangle 15"/>
          <p:cNvSpPr/>
          <p:nvPr/>
        </p:nvSpPr>
        <p:spPr>
          <a:xfrm>
            <a:off x="462061" y="428171"/>
            <a:ext cx="8351739" cy="5947229"/>
          </a:xfrm>
          <a:prstGeom prst="rect">
            <a:avLst/>
          </a:prstGeom>
          <a:solidFill>
            <a:srgbClr val="000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4" name="Rectangle 3"/>
          <p:cNvSpPr/>
          <p:nvPr/>
        </p:nvSpPr>
        <p:spPr>
          <a:xfrm>
            <a:off x="309661" y="275771"/>
            <a:ext cx="8680637" cy="6299200"/>
          </a:xfrm>
          <a:prstGeom prst="rect">
            <a:avLst/>
          </a:prstGeom>
          <a:solidFill>
            <a:srgbClr val="00009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39" name="Rectangle 38"/>
          <p:cNvSpPr/>
          <p:nvPr/>
        </p:nvSpPr>
        <p:spPr>
          <a:xfrm>
            <a:off x="957370" y="3258716"/>
            <a:ext cx="6738922" cy="637356"/>
          </a:xfrm>
          <a:prstGeom prst="rect">
            <a:avLst/>
          </a:prstGeom>
          <a:solidFill>
            <a:srgbClr val="9F0000"/>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962120" y="3344915"/>
            <a:ext cx="6752847" cy="461665"/>
          </a:xfrm>
          <a:prstGeom prst="rect">
            <a:avLst/>
          </a:prstGeom>
        </p:spPr>
        <p:txBody>
          <a:bodyPr wrap="square">
            <a:spAutoFit/>
          </a:bodyPr>
          <a:lstStyle/>
          <a:p>
            <a:r>
              <a:rPr lang="en-US" sz="2400" dirty="0" smtClean="0">
                <a:solidFill>
                  <a:schemeClr val="bg1"/>
                </a:solidFill>
              </a:rPr>
              <a:t> </a:t>
            </a:r>
            <a:r>
              <a:rPr lang="en-US" sz="2400" b="1" u="sng" dirty="0" smtClean="0">
                <a:solidFill>
                  <a:schemeClr val="bg1"/>
                </a:solidFill>
              </a:rPr>
              <a:t>SOCs at </a:t>
            </a:r>
            <a:r>
              <a:rPr lang="en-US" sz="2400" b="1" u="sng" dirty="0" err="1" smtClean="0">
                <a:solidFill>
                  <a:schemeClr val="bg1"/>
                </a:solidFill>
              </a:rPr>
              <a:t>TxDPS</a:t>
            </a:r>
            <a:r>
              <a:rPr lang="en-US" sz="2400" dirty="0" smtClean="0">
                <a:solidFill>
                  <a:schemeClr val="bg1"/>
                </a:solidFill>
              </a:rPr>
              <a:t> </a:t>
            </a:r>
            <a:r>
              <a:rPr lang="en-US" dirty="0">
                <a:solidFill>
                  <a:schemeClr val="bg1"/>
                </a:solidFill>
              </a:rPr>
              <a:t>r</a:t>
            </a:r>
            <a:r>
              <a:rPr lang="en-US" dirty="0" smtClean="0">
                <a:solidFill>
                  <a:schemeClr val="bg1"/>
                </a:solidFill>
              </a:rPr>
              <a:t>equests USDA Foods from TDA</a:t>
            </a:r>
            <a:endParaRPr lang="en-US" dirty="0">
              <a:solidFill>
                <a:schemeClr val="bg1"/>
              </a:solidFill>
            </a:endParaRPr>
          </a:p>
        </p:txBody>
      </p:sp>
      <p:sp>
        <p:nvSpPr>
          <p:cNvPr id="41" name="Rectangle 40"/>
          <p:cNvSpPr/>
          <p:nvPr/>
        </p:nvSpPr>
        <p:spPr>
          <a:xfrm>
            <a:off x="952413" y="1844554"/>
            <a:ext cx="7452214" cy="907001"/>
          </a:xfrm>
          <a:prstGeom prst="rect">
            <a:avLst/>
          </a:prstGeom>
          <a:solidFill>
            <a:srgbClr val="21282E"/>
          </a:solidFill>
          <a:ln>
            <a:solidFill>
              <a:srgbClr val="21282E"/>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wn Arrow 42"/>
          <p:cNvSpPr/>
          <p:nvPr/>
        </p:nvSpPr>
        <p:spPr>
          <a:xfrm flipH="1">
            <a:off x="1186820" y="2811472"/>
            <a:ext cx="513850" cy="563699"/>
          </a:xfrm>
          <a:prstGeom prst="downArrow">
            <a:avLst/>
          </a:prstGeom>
          <a:solidFill>
            <a:srgbClr val="21282E"/>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954892" y="4411727"/>
            <a:ext cx="2503871" cy="637356"/>
          </a:xfrm>
          <a:prstGeom prst="rect">
            <a:avLst/>
          </a:prstGeom>
          <a:solidFill>
            <a:schemeClr val="bg1"/>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59643" y="4497926"/>
            <a:ext cx="2047978"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21282E"/>
                </a:solidFill>
              </a:rPr>
              <a:t>TDA</a:t>
            </a:r>
            <a:endParaRPr lang="en-US" b="1" u="sng" dirty="0">
              <a:solidFill>
                <a:srgbClr val="21282E"/>
              </a:solidFill>
            </a:endParaRPr>
          </a:p>
        </p:txBody>
      </p:sp>
      <p:sp>
        <p:nvSpPr>
          <p:cNvPr id="46" name="Down Arrow 45"/>
          <p:cNvSpPr/>
          <p:nvPr/>
        </p:nvSpPr>
        <p:spPr>
          <a:xfrm flipH="1">
            <a:off x="1184342" y="3960150"/>
            <a:ext cx="513850" cy="563699"/>
          </a:xfrm>
          <a:prstGeom prst="downArrow">
            <a:avLst/>
          </a:prstGeom>
          <a:solidFill>
            <a:srgbClr val="9F0000"/>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952414" y="5556578"/>
            <a:ext cx="2506349" cy="637356"/>
          </a:xfrm>
          <a:prstGeom prst="rect">
            <a:avLst/>
          </a:prstGeom>
          <a:solidFill>
            <a:schemeClr val="bg1"/>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957165" y="5642777"/>
            <a:ext cx="1716276"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21282E"/>
                </a:solidFill>
              </a:rPr>
              <a:t>USDA FNS</a:t>
            </a:r>
            <a:endParaRPr lang="en-US" sz="2400" b="1" u="sng" dirty="0">
              <a:solidFill>
                <a:srgbClr val="21282E"/>
              </a:solidFill>
            </a:endParaRPr>
          </a:p>
        </p:txBody>
      </p:sp>
      <p:sp>
        <p:nvSpPr>
          <p:cNvPr id="49" name="Down Arrow 48"/>
          <p:cNvSpPr/>
          <p:nvPr/>
        </p:nvSpPr>
        <p:spPr>
          <a:xfrm flipH="1">
            <a:off x="1188059" y="5100671"/>
            <a:ext cx="513850" cy="563699"/>
          </a:xfrm>
          <a:prstGeom prst="downArrow">
            <a:avLst/>
          </a:prstGeom>
          <a:solidFill>
            <a:srgbClr val="9F0000"/>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6" descr="http://a3.mzstatic.com/us/r30/Purple5/v4/37/9c/20/379c2044-251a-48d4-7ea6-1fb35871c54c/icon175x175.jpe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519" y="3033262"/>
            <a:ext cx="1047447" cy="1047447"/>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53" name="Audio 7">
            <a:hlinkClick r:id="" action="ppaction://media"/>
          </p:cNvPr>
          <p:cNvPicPr>
            <a:picLocks noChangeAspect="1"/>
          </p:cNvPicPr>
          <p:nvPr>
            <a:audioFile r:link="rId2"/>
            <p:extLst>
              <p:ext uri="{DAA4B4D4-6D71-4841-9C94-3DE7FCFB9230}">
                <p14:media xmlns:p14="http://schemas.microsoft.com/office/powerpoint/2010/main" r:embed="rId3">
                  <p14:trim st="2263.9582" end="1165.2718"/>
                </p14:media>
              </p:ext>
            </p:extLst>
          </p:nvPr>
        </p:nvPicPr>
        <p:blipFill>
          <a:blip r:embed="rId9"/>
          <a:stretch>
            <a:fillRect/>
          </a:stretch>
        </p:blipFill>
        <p:spPr>
          <a:xfrm>
            <a:off x="8382000" y="6112712"/>
            <a:ext cx="609600" cy="609600"/>
          </a:xfrm>
          <a:prstGeom prst="rect">
            <a:avLst/>
          </a:prstGeom>
        </p:spPr>
      </p:pic>
      <p:sp>
        <p:nvSpPr>
          <p:cNvPr id="19" name="Rectangle 18"/>
          <p:cNvSpPr/>
          <p:nvPr/>
        </p:nvSpPr>
        <p:spPr>
          <a:xfrm>
            <a:off x="1219803" y="1857501"/>
            <a:ext cx="6793119" cy="738664"/>
          </a:xfrm>
          <a:prstGeom prst="rect">
            <a:avLst/>
          </a:prstGeom>
        </p:spPr>
        <p:txBody>
          <a:bodyPr wrap="square">
            <a:spAutoFit/>
          </a:bodyPr>
          <a:lstStyle/>
          <a:p>
            <a:pPr algn="ctr"/>
            <a:r>
              <a:rPr lang="en-US" sz="2400" b="1" u="sng" dirty="0" smtClean="0">
                <a:solidFill>
                  <a:schemeClr val="bg1"/>
                </a:solidFill>
              </a:rPr>
              <a:t>Local Governments and NGOs</a:t>
            </a:r>
          </a:p>
          <a:p>
            <a:pPr algn="ctr"/>
            <a:r>
              <a:rPr lang="en-US" dirty="0" smtClean="0">
                <a:solidFill>
                  <a:schemeClr val="bg1"/>
                </a:solidFill>
              </a:rPr>
              <a:t>need additional </a:t>
            </a:r>
            <a:r>
              <a:rPr lang="en-US" dirty="0">
                <a:solidFill>
                  <a:schemeClr val="bg1"/>
                </a:solidFill>
              </a:rPr>
              <a:t>resources to supplement </a:t>
            </a:r>
            <a:r>
              <a:rPr lang="en-US" dirty="0" smtClean="0">
                <a:solidFill>
                  <a:schemeClr val="bg1"/>
                </a:solidFill>
              </a:rPr>
              <a:t>disaster feedings</a:t>
            </a:r>
            <a:endParaRPr lang="en-US" sz="2400" dirty="0">
              <a:solidFill>
                <a:schemeClr val="bg1"/>
              </a:solidFill>
            </a:endParaRPr>
          </a:p>
        </p:txBody>
      </p:sp>
      <p:sp>
        <p:nvSpPr>
          <p:cNvPr id="20" name="TextBox 19"/>
          <p:cNvSpPr txBox="1"/>
          <p:nvPr/>
        </p:nvSpPr>
        <p:spPr>
          <a:xfrm>
            <a:off x="484562" y="514136"/>
            <a:ext cx="8321082" cy="11982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80000"/>
              </a:lnSpc>
            </a:pPr>
            <a:r>
              <a:rPr lang="en-US" sz="4400" spc="-150" dirty="0" smtClean="0">
                <a:solidFill>
                  <a:schemeClr val="bg1"/>
                </a:solidFill>
                <a:latin typeface="+mj-lt"/>
                <a:cs typeface="Lato Heavy" panose="020F0902020204030203" pitchFamily="34" charset="0"/>
              </a:rPr>
              <a:t>Requesting</a:t>
            </a:r>
          </a:p>
          <a:p>
            <a:pPr algn="ctr">
              <a:lnSpc>
                <a:spcPct val="80000"/>
              </a:lnSpc>
            </a:pPr>
            <a:r>
              <a:rPr lang="en-US" sz="4400" spc="-150" dirty="0" smtClean="0">
                <a:solidFill>
                  <a:schemeClr val="bg1"/>
                </a:solidFill>
                <a:latin typeface="+mj-lt"/>
                <a:cs typeface="Lato Heavy" panose="020F0902020204030203" pitchFamily="34" charset="0"/>
              </a:rPr>
              <a:t>USDA Foods During a Disaster</a:t>
            </a:r>
            <a:endParaRPr lang="id-ID" sz="4400" i="1" spc="-150" dirty="0">
              <a:solidFill>
                <a:schemeClr val="bg1"/>
              </a:solidFill>
              <a:latin typeface="+mj-lt"/>
              <a:ea typeface="Lato Light" charset="0"/>
              <a:cs typeface="Lato Light" charset="0"/>
            </a:endParaRPr>
          </a:p>
        </p:txBody>
      </p:sp>
    </p:spTree>
    <p:custDataLst>
      <p:tags r:id="rId1"/>
    </p:custDataLst>
    <p:extLst>
      <p:ext uri="{BB962C8B-B14F-4D97-AF65-F5344CB8AC3E}">
        <p14:creationId xmlns:p14="http://schemas.microsoft.com/office/powerpoint/2010/main" val="423095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par>
                                <p:cTn id="7" presetID="2" presetClass="entr" presetSubtype="4"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 calcmode="lin" valueType="num">
                                      <p:cBhvr additive="base">
                                        <p:cTn id="9" dur="500" fill="hold"/>
                                        <p:tgtEl>
                                          <p:spTgt spid="50"/>
                                        </p:tgtEl>
                                        <p:attrNameLst>
                                          <p:attrName>ppt_x</p:attrName>
                                        </p:attrNameLst>
                                      </p:cBhvr>
                                      <p:tavLst>
                                        <p:tav tm="0">
                                          <p:val>
                                            <p:strVal val="#ppt_x"/>
                                          </p:val>
                                        </p:tav>
                                        <p:tav tm="100000">
                                          <p:val>
                                            <p:strVal val="#ppt_x"/>
                                          </p:val>
                                        </p:tav>
                                      </p:tavLst>
                                    </p:anim>
                                    <p:anim calcmode="lin" valueType="num">
                                      <p:cBhvr additive="base">
                                        <p:cTn id="10" dur="500" fill="hold"/>
                                        <p:tgtEl>
                                          <p:spTgt spid="50"/>
                                        </p:tgtEl>
                                        <p:attrNameLst>
                                          <p:attrName>ppt_y</p:attrName>
                                        </p:attrNameLst>
                                      </p:cBhvr>
                                      <p:tavLst>
                                        <p:tav tm="0">
                                          <p:val>
                                            <p:strVal val="1+#ppt_h/2"/>
                                          </p:val>
                                        </p:tav>
                                        <p:tav tm="100000">
                                          <p:val>
                                            <p:strVal val="#ppt_y"/>
                                          </p:val>
                                        </p:tav>
                                      </p:tavLst>
                                    </p:anim>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1000" tmFilter="0, 0; .2, .5; .8, .5; 1, 0"/>
                                        <p:tgtEl>
                                          <p:spTgt spid="40"/>
                                        </p:tgtEl>
                                      </p:cBhvr>
                                    </p:animEffect>
                                    <p:animScale>
                                      <p:cBhvr>
                                        <p:cTn id="14" dur="5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3"/>
                </p:tgtEl>
              </p:cMediaNode>
            </p:audio>
          </p:childTnLst>
        </p:cTn>
      </p:par>
    </p:tnLst>
    <p:bldLst>
      <p:bldP spid="4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7"/>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2790" r="9016"/>
          <a:stretch/>
        </p:blipFill>
        <p:spPr>
          <a:xfrm>
            <a:off x="-1" y="-1"/>
            <a:ext cx="9144001" cy="6912069"/>
          </a:xfrm>
        </p:spPr>
      </p:pic>
      <p:sp>
        <p:nvSpPr>
          <p:cNvPr id="16" name="Rectangle 15"/>
          <p:cNvSpPr/>
          <p:nvPr/>
        </p:nvSpPr>
        <p:spPr>
          <a:xfrm>
            <a:off x="462061" y="428171"/>
            <a:ext cx="8351739" cy="5947229"/>
          </a:xfrm>
          <a:prstGeom prst="rect">
            <a:avLst/>
          </a:prstGeom>
          <a:solidFill>
            <a:srgbClr val="000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4" name="Rectangle 3"/>
          <p:cNvSpPr/>
          <p:nvPr/>
        </p:nvSpPr>
        <p:spPr>
          <a:xfrm>
            <a:off x="309661" y="275771"/>
            <a:ext cx="8680637" cy="6299200"/>
          </a:xfrm>
          <a:prstGeom prst="rect">
            <a:avLst/>
          </a:prstGeom>
          <a:solidFill>
            <a:srgbClr val="00009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pic>
        <p:nvPicPr>
          <p:cNvPr id="24" name="Audio 7">
            <a:hlinkClick r:id="" action="ppaction://media"/>
          </p:cNvPr>
          <p:cNvPicPr>
            <a:picLocks noChangeAspect="1"/>
          </p:cNvPicPr>
          <p:nvPr>
            <a:audioFile r:link="rId2"/>
            <p:extLst>
              <p:ext uri="{DAA4B4D4-6D71-4841-9C94-3DE7FCFB9230}">
                <p14:media xmlns:p14="http://schemas.microsoft.com/office/powerpoint/2010/main" r:embed="rId3">
                  <p14:trim st="1004.3747" end="1650.045"/>
                </p14:media>
              </p:ext>
            </p:extLst>
          </p:nvPr>
        </p:nvPicPr>
        <p:blipFill>
          <a:blip r:embed="rId7"/>
          <a:stretch>
            <a:fillRect/>
          </a:stretch>
        </p:blipFill>
        <p:spPr>
          <a:xfrm>
            <a:off x="8382000" y="6112712"/>
            <a:ext cx="609600" cy="609600"/>
          </a:xfrm>
          <a:prstGeom prst="rect">
            <a:avLst/>
          </a:prstGeom>
        </p:spPr>
      </p:pic>
      <p:sp>
        <p:nvSpPr>
          <p:cNvPr id="49" name="Rectangle 48"/>
          <p:cNvSpPr/>
          <p:nvPr/>
        </p:nvSpPr>
        <p:spPr>
          <a:xfrm>
            <a:off x="957370" y="3258716"/>
            <a:ext cx="6738922" cy="637356"/>
          </a:xfrm>
          <a:prstGeom prst="rect">
            <a:avLst/>
          </a:prstGeom>
          <a:solidFill>
            <a:srgbClr val="21282E"/>
          </a:solidFill>
          <a:ln>
            <a:solidFill>
              <a:srgbClr val="21282E"/>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962120" y="3344915"/>
            <a:ext cx="6752847" cy="461665"/>
          </a:xfrm>
          <a:prstGeom prst="rect">
            <a:avLst/>
          </a:prstGeom>
        </p:spPr>
        <p:txBody>
          <a:bodyPr wrap="square">
            <a:spAutoFit/>
          </a:bodyPr>
          <a:lstStyle/>
          <a:p>
            <a:r>
              <a:rPr lang="en-US" sz="2400" dirty="0" smtClean="0">
                <a:solidFill>
                  <a:schemeClr val="bg1"/>
                </a:solidFill>
              </a:rPr>
              <a:t> </a:t>
            </a:r>
            <a:r>
              <a:rPr lang="en-US" sz="2400" b="1" u="sng" dirty="0" smtClean="0">
                <a:solidFill>
                  <a:schemeClr val="bg1"/>
                </a:solidFill>
              </a:rPr>
              <a:t>SOCs at </a:t>
            </a:r>
            <a:r>
              <a:rPr lang="en-US" sz="2400" b="1" u="sng" dirty="0" err="1" smtClean="0">
                <a:solidFill>
                  <a:schemeClr val="bg1"/>
                </a:solidFill>
              </a:rPr>
              <a:t>TxDPS</a:t>
            </a:r>
            <a:r>
              <a:rPr lang="en-US" sz="2400" dirty="0" smtClean="0">
                <a:solidFill>
                  <a:schemeClr val="bg1"/>
                </a:solidFill>
              </a:rPr>
              <a:t> </a:t>
            </a:r>
            <a:r>
              <a:rPr lang="en-US" dirty="0">
                <a:solidFill>
                  <a:schemeClr val="bg1"/>
                </a:solidFill>
              </a:rPr>
              <a:t>r</a:t>
            </a:r>
            <a:r>
              <a:rPr lang="en-US" dirty="0" smtClean="0">
                <a:solidFill>
                  <a:schemeClr val="bg1"/>
                </a:solidFill>
              </a:rPr>
              <a:t>equests USDA Foods from TDA</a:t>
            </a:r>
            <a:endParaRPr lang="en-US" dirty="0">
              <a:solidFill>
                <a:schemeClr val="bg1"/>
              </a:solidFill>
            </a:endParaRPr>
          </a:p>
        </p:txBody>
      </p:sp>
      <p:sp>
        <p:nvSpPr>
          <p:cNvPr id="52" name="Rectangle 51"/>
          <p:cNvSpPr/>
          <p:nvPr/>
        </p:nvSpPr>
        <p:spPr>
          <a:xfrm>
            <a:off x="952413" y="1844554"/>
            <a:ext cx="7452214" cy="907001"/>
          </a:xfrm>
          <a:prstGeom prst="rect">
            <a:avLst/>
          </a:prstGeom>
          <a:solidFill>
            <a:srgbClr val="21282E"/>
          </a:solidFill>
          <a:ln>
            <a:solidFill>
              <a:srgbClr val="21282E"/>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Down Arrow 53"/>
          <p:cNvSpPr/>
          <p:nvPr/>
        </p:nvSpPr>
        <p:spPr>
          <a:xfrm flipH="1">
            <a:off x="1186820" y="2811472"/>
            <a:ext cx="513850" cy="563699"/>
          </a:xfrm>
          <a:prstGeom prst="downArrow">
            <a:avLst/>
          </a:prstGeom>
          <a:solidFill>
            <a:srgbClr val="21282E"/>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954892" y="4411727"/>
            <a:ext cx="6760076" cy="637356"/>
          </a:xfrm>
          <a:prstGeom prst="rect">
            <a:avLst/>
          </a:prstGeom>
          <a:solidFill>
            <a:srgbClr val="9F0000"/>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959642" y="4497926"/>
            <a:ext cx="6755325"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FFFFFF"/>
                </a:solidFill>
              </a:rPr>
              <a:t>TDA</a:t>
            </a:r>
            <a:r>
              <a:rPr lang="en-US" sz="2400" dirty="0" smtClean="0">
                <a:solidFill>
                  <a:srgbClr val="FFFFFF"/>
                </a:solidFill>
              </a:rPr>
              <a:t> </a:t>
            </a:r>
            <a:r>
              <a:rPr lang="en-US" dirty="0" smtClean="0">
                <a:solidFill>
                  <a:schemeClr val="bg1"/>
                </a:solidFill>
              </a:rPr>
              <a:t>will </a:t>
            </a:r>
            <a:r>
              <a:rPr lang="en-US" dirty="0">
                <a:solidFill>
                  <a:schemeClr val="bg1"/>
                </a:solidFill>
              </a:rPr>
              <a:t>assess the situation and notify USDA FNS SWRO</a:t>
            </a:r>
            <a:endParaRPr lang="en-US" b="1" u="sng" dirty="0">
              <a:solidFill>
                <a:srgbClr val="FFFFFF"/>
              </a:solidFill>
            </a:endParaRPr>
          </a:p>
        </p:txBody>
      </p:sp>
      <p:sp>
        <p:nvSpPr>
          <p:cNvPr id="57" name="Down Arrow 56"/>
          <p:cNvSpPr/>
          <p:nvPr/>
        </p:nvSpPr>
        <p:spPr>
          <a:xfrm flipH="1">
            <a:off x="1184342" y="3960150"/>
            <a:ext cx="513850" cy="563699"/>
          </a:xfrm>
          <a:prstGeom prst="downArrow">
            <a:avLst/>
          </a:prstGeom>
          <a:solidFill>
            <a:srgbClr val="21282E"/>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952414" y="5556578"/>
            <a:ext cx="2506349" cy="637356"/>
          </a:xfrm>
          <a:prstGeom prst="rect">
            <a:avLst/>
          </a:prstGeom>
          <a:solidFill>
            <a:schemeClr val="bg1"/>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957165" y="5642777"/>
            <a:ext cx="1716276"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21282E"/>
                </a:solidFill>
              </a:rPr>
              <a:t>USDA FNS</a:t>
            </a:r>
            <a:endParaRPr lang="en-US" sz="2400" b="1" u="sng" dirty="0">
              <a:solidFill>
                <a:srgbClr val="21282E"/>
              </a:solidFill>
            </a:endParaRPr>
          </a:p>
        </p:txBody>
      </p:sp>
      <p:sp>
        <p:nvSpPr>
          <p:cNvPr id="60" name="Down Arrow 59"/>
          <p:cNvSpPr/>
          <p:nvPr/>
        </p:nvSpPr>
        <p:spPr>
          <a:xfrm flipH="1">
            <a:off x="1188059" y="5100671"/>
            <a:ext cx="513850" cy="563699"/>
          </a:xfrm>
          <a:prstGeom prst="downArrow">
            <a:avLst/>
          </a:prstGeom>
          <a:solidFill>
            <a:srgbClr val="9F0000"/>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 descr="http://a3.mzstatic.com/us/r30/Purple5/v4/37/9c/20/379c2044-251a-48d4-7ea6-1fb35871c54c/icon175x175.jpe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8519" y="3033262"/>
            <a:ext cx="1047447" cy="1047447"/>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70082" y="4286448"/>
            <a:ext cx="1035883" cy="1013028"/>
          </a:xfrm>
          <a:prstGeom prst="rect">
            <a:avLst/>
          </a:prstGeom>
          <a:effectLst>
            <a:glow rad="63500">
              <a:schemeClr val="bg1">
                <a:alpha val="40000"/>
              </a:schemeClr>
            </a:glow>
          </a:effectLst>
        </p:spPr>
      </p:pic>
      <p:sp>
        <p:nvSpPr>
          <p:cNvPr id="20" name="Rectangle 19"/>
          <p:cNvSpPr/>
          <p:nvPr/>
        </p:nvSpPr>
        <p:spPr>
          <a:xfrm>
            <a:off x="1219803" y="1857501"/>
            <a:ext cx="6793119" cy="738664"/>
          </a:xfrm>
          <a:prstGeom prst="rect">
            <a:avLst/>
          </a:prstGeom>
        </p:spPr>
        <p:txBody>
          <a:bodyPr wrap="square">
            <a:spAutoFit/>
          </a:bodyPr>
          <a:lstStyle/>
          <a:p>
            <a:pPr algn="ctr"/>
            <a:r>
              <a:rPr lang="en-US" sz="2400" b="1" u="sng" dirty="0" smtClean="0">
                <a:solidFill>
                  <a:schemeClr val="bg1"/>
                </a:solidFill>
              </a:rPr>
              <a:t>Local Governments and NGOs</a:t>
            </a:r>
          </a:p>
          <a:p>
            <a:pPr algn="ctr"/>
            <a:r>
              <a:rPr lang="en-US" dirty="0" smtClean="0">
                <a:solidFill>
                  <a:schemeClr val="bg1"/>
                </a:solidFill>
              </a:rPr>
              <a:t>need additional </a:t>
            </a:r>
            <a:r>
              <a:rPr lang="en-US" dirty="0">
                <a:solidFill>
                  <a:schemeClr val="bg1"/>
                </a:solidFill>
              </a:rPr>
              <a:t>resources to supplement </a:t>
            </a:r>
            <a:r>
              <a:rPr lang="en-US" dirty="0" smtClean="0">
                <a:solidFill>
                  <a:schemeClr val="bg1"/>
                </a:solidFill>
              </a:rPr>
              <a:t>disaster feedings</a:t>
            </a:r>
            <a:endParaRPr lang="en-US" sz="2400" dirty="0">
              <a:solidFill>
                <a:schemeClr val="bg1"/>
              </a:solidFill>
            </a:endParaRPr>
          </a:p>
        </p:txBody>
      </p:sp>
      <p:sp>
        <p:nvSpPr>
          <p:cNvPr id="21" name="TextBox 20"/>
          <p:cNvSpPr txBox="1"/>
          <p:nvPr/>
        </p:nvSpPr>
        <p:spPr>
          <a:xfrm>
            <a:off x="484562" y="514136"/>
            <a:ext cx="8321082" cy="11982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80000"/>
              </a:lnSpc>
            </a:pPr>
            <a:r>
              <a:rPr lang="en-US" sz="4400" spc="-150" dirty="0" smtClean="0">
                <a:solidFill>
                  <a:schemeClr val="bg1"/>
                </a:solidFill>
                <a:latin typeface="+mj-lt"/>
                <a:cs typeface="Lato Heavy" panose="020F0902020204030203" pitchFamily="34" charset="0"/>
              </a:rPr>
              <a:t>Requesting</a:t>
            </a:r>
          </a:p>
          <a:p>
            <a:pPr algn="ctr">
              <a:lnSpc>
                <a:spcPct val="80000"/>
              </a:lnSpc>
            </a:pPr>
            <a:r>
              <a:rPr lang="en-US" sz="4400" spc="-150" dirty="0" smtClean="0">
                <a:solidFill>
                  <a:schemeClr val="bg1"/>
                </a:solidFill>
                <a:latin typeface="+mj-lt"/>
                <a:cs typeface="Lato Heavy" panose="020F0902020204030203" pitchFamily="34" charset="0"/>
              </a:rPr>
              <a:t>USDA Foods During a Disaster</a:t>
            </a:r>
            <a:endParaRPr lang="id-ID" sz="4400" i="1" spc="-150" dirty="0">
              <a:solidFill>
                <a:schemeClr val="bg1"/>
              </a:solidFill>
              <a:latin typeface="+mj-lt"/>
              <a:ea typeface="Lato Light" charset="0"/>
              <a:cs typeface="Lato Light" charset="0"/>
            </a:endParaRPr>
          </a:p>
        </p:txBody>
      </p:sp>
    </p:spTree>
    <p:custDataLst>
      <p:tags r:id="rId1"/>
    </p:custDataLst>
    <p:extLst>
      <p:ext uri="{BB962C8B-B14F-4D97-AF65-F5344CB8AC3E}">
        <p14:creationId xmlns:p14="http://schemas.microsoft.com/office/powerpoint/2010/main" val="420526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2" presetClass="entr" presetSubtype="4" fill="hold" nodeType="withEffect">
                                  <p:stCondLst>
                                    <p:cond delay="250"/>
                                  </p:stCondLst>
                                  <p:childTnLst>
                                    <p:set>
                                      <p:cBhvr>
                                        <p:cTn id="8" dur="1" fill="hold">
                                          <p:stCondLst>
                                            <p:cond delay="0"/>
                                          </p:stCondLst>
                                        </p:cTn>
                                        <p:tgtEl>
                                          <p:spTgt spid="62"/>
                                        </p:tgtEl>
                                        <p:attrNameLst>
                                          <p:attrName>style.visibility</p:attrName>
                                        </p:attrNameLst>
                                      </p:cBhvr>
                                      <p:to>
                                        <p:strVal val="visible"/>
                                      </p:to>
                                    </p:set>
                                    <p:anim calcmode="lin" valueType="num">
                                      <p:cBhvr additive="base">
                                        <p:cTn id="9" dur="500" fill="hold"/>
                                        <p:tgtEl>
                                          <p:spTgt spid="62"/>
                                        </p:tgtEl>
                                        <p:attrNameLst>
                                          <p:attrName>ppt_x</p:attrName>
                                        </p:attrNameLst>
                                      </p:cBhvr>
                                      <p:tavLst>
                                        <p:tav tm="0">
                                          <p:val>
                                            <p:strVal val="#ppt_x"/>
                                          </p:val>
                                        </p:tav>
                                        <p:tav tm="100000">
                                          <p:val>
                                            <p:strVal val="#ppt_x"/>
                                          </p:val>
                                        </p:tav>
                                      </p:tavLst>
                                    </p:anim>
                                    <p:anim calcmode="lin" valueType="num">
                                      <p:cBhvr additive="base">
                                        <p:cTn id="10" dur="500" fill="hold"/>
                                        <p:tgtEl>
                                          <p:spTgt spid="62"/>
                                        </p:tgtEl>
                                        <p:attrNameLst>
                                          <p:attrName>ppt_y</p:attrName>
                                        </p:attrNameLst>
                                      </p:cBhvr>
                                      <p:tavLst>
                                        <p:tav tm="0">
                                          <p:val>
                                            <p:strVal val="1+#ppt_h/2"/>
                                          </p:val>
                                        </p:tav>
                                        <p:tav tm="100000">
                                          <p:val>
                                            <p:strVal val="#ppt_y"/>
                                          </p:val>
                                        </p:tav>
                                      </p:tavLst>
                                    </p:anim>
                                  </p:childTnLst>
                                </p:cTn>
                              </p:par>
                            </p:childTnLst>
                          </p:cTn>
                        </p:par>
                        <p:par>
                          <p:cTn id="11" fill="hold">
                            <p:stCondLst>
                              <p:cond delay="750"/>
                            </p:stCondLst>
                            <p:childTnLst>
                              <p:par>
                                <p:cTn id="12" presetID="26" presetClass="emph" presetSubtype="0" fill="hold" grpId="1" nodeType="afterEffect">
                                  <p:stCondLst>
                                    <p:cond delay="0"/>
                                  </p:stCondLst>
                                  <p:childTnLst>
                                    <p:animEffect transition="out" filter="fade">
                                      <p:cBhvr>
                                        <p:cTn id="13" dur="1000" tmFilter="0, 0; .2, .5; .8, .5; 1, 0"/>
                                        <p:tgtEl>
                                          <p:spTgt spid="56"/>
                                        </p:tgtEl>
                                      </p:cBhvr>
                                    </p:animEffect>
                                    <p:animScale>
                                      <p:cBhvr>
                                        <p:cTn id="14" dur="500" autoRev="1" fill="hold"/>
                                        <p:tgtEl>
                                          <p:spTgt spid="5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4"/>
                </p:tgtEl>
              </p:cMediaNode>
            </p:audio>
          </p:childTnLst>
        </p:cTn>
      </p:par>
    </p:tnLst>
    <p:bldLst>
      <p:bldP spid="5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7"/>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2790" r="9016"/>
          <a:stretch/>
        </p:blipFill>
        <p:spPr>
          <a:xfrm>
            <a:off x="-1" y="-1"/>
            <a:ext cx="9144001" cy="6912069"/>
          </a:xfrm>
        </p:spPr>
      </p:pic>
      <p:sp>
        <p:nvSpPr>
          <p:cNvPr id="16" name="Rectangle 15"/>
          <p:cNvSpPr/>
          <p:nvPr/>
        </p:nvSpPr>
        <p:spPr>
          <a:xfrm>
            <a:off x="462061" y="428171"/>
            <a:ext cx="8351739" cy="5947229"/>
          </a:xfrm>
          <a:prstGeom prst="rect">
            <a:avLst/>
          </a:prstGeom>
          <a:solidFill>
            <a:srgbClr val="000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4" name="Rectangle 3"/>
          <p:cNvSpPr/>
          <p:nvPr/>
        </p:nvSpPr>
        <p:spPr>
          <a:xfrm>
            <a:off x="309661" y="275771"/>
            <a:ext cx="8680637" cy="6299200"/>
          </a:xfrm>
          <a:prstGeom prst="rect">
            <a:avLst/>
          </a:prstGeom>
          <a:solidFill>
            <a:srgbClr val="00009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26" name="Rectangle 25"/>
          <p:cNvSpPr/>
          <p:nvPr/>
        </p:nvSpPr>
        <p:spPr>
          <a:xfrm>
            <a:off x="957370" y="3258716"/>
            <a:ext cx="6738922" cy="637356"/>
          </a:xfrm>
          <a:prstGeom prst="rect">
            <a:avLst/>
          </a:prstGeom>
          <a:solidFill>
            <a:srgbClr val="21282E"/>
          </a:solidFill>
          <a:ln>
            <a:solidFill>
              <a:srgbClr val="21282E"/>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952413" y="1844554"/>
            <a:ext cx="7452214" cy="907001"/>
          </a:xfrm>
          <a:prstGeom prst="rect">
            <a:avLst/>
          </a:prstGeom>
          <a:solidFill>
            <a:srgbClr val="21282E"/>
          </a:solidFill>
          <a:ln>
            <a:solidFill>
              <a:srgbClr val="21282E"/>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954892" y="4411727"/>
            <a:ext cx="6760076" cy="637356"/>
          </a:xfrm>
          <a:prstGeom prst="rect">
            <a:avLst/>
          </a:prstGeom>
          <a:solidFill>
            <a:srgbClr val="21282E"/>
          </a:solidFill>
          <a:ln>
            <a:solidFill>
              <a:srgbClr val="21282E"/>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952414" y="5556578"/>
            <a:ext cx="7452213" cy="637356"/>
          </a:xfrm>
          <a:prstGeom prst="rect">
            <a:avLst/>
          </a:prstGeom>
          <a:solidFill>
            <a:srgbClr val="9F0000"/>
          </a:solidFill>
          <a:ln>
            <a:solidFill>
              <a:srgbClr val="9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62120" y="3344915"/>
            <a:ext cx="6752847" cy="461665"/>
          </a:xfrm>
          <a:prstGeom prst="rect">
            <a:avLst/>
          </a:prstGeom>
        </p:spPr>
        <p:txBody>
          <a:bodyPr wrap="square">
            <a:spAutoFit/>
          </a:bodyPr>
          <a:lstStyle/>
          <a:p>
            <a:r>
              <a:rPr lang="en-US" sz="2400" dirty="0" smtClean="0">
                <a:solidFill>
                  <a:schemeClr val="bg1"/>
                </a:solidFill>
              </a:rPr>
              <a:t> </a:t>
            </a:r>
            <a:r>
              <a:rPr lang="en-US" sz="2400" b="1" u="sng" dirty="0" smtClean="0">
                <a:solidFill>
                  <a:schemeClr val="bg1"/>
                </a:solidFill>
              </a:rPr>
              <a:t>SOCs at </a:t>
            </a:r>
            <a:r>
              <a:rPr lang="en-US" sz="2400" b="1" u="sng" dirty="0" err="1" smtClean="0">
                <a:solidFill>
                  <a:schemeClr val="bg1"/>
                </a:solidFill>
              </a:rPr>
              <a:t>TxDPS</a:t>
            </a:r>
            <a:r>
              <a:rPr lang="en-US" sz="2400" dirty="0" smtClean="0">
                <a:solidFill>
                  <a:schemeClr val="bg1"/>
                </a:solidFill>
              </a:rPr>
              <a:t> </a:t>
            </a:r>
            <a:r>
              <a:rPr lang="en-US" dirty="0">
                <a:solidFill>
                  <a:schemeClr val="bg1"/>
                </a:solidFill>
              </a:rPr>
              <a:t>r</a:t>
            </a:r>
            <a:r>
              <a:rPr lang="en-US" dirty="0" smtClean="0">
                <a:solidFill>
                  <a:schemeClr val="bg1"/>
                </a:solidFill>
              </a:rPr>
              <a:t>equests USDA Foods from TDA</a:t>
            </a:r>
            <a:endParaRPr lang="en-US" dirty="0">
              <a:solidFill>
                <a:schemeClr val="bg1"/>
              </a:solidFill>
            </a:endParaRPr>
          </a:p>
        </p:txBody>
      </p:sp>
      <p:sp>
        <p:nvSpPr>
          <p:cNvPr id="31" name="Down Arrow 30"/>
          <p:cNvSpPr/>
          <p:nvPr/>
        </p:nvSpPr>
        <p:spPr>
          <a:xfrm flipH="1">
            <a:off x="1186820" y="2811472"/>
            <a:ext cx="513850" cy="563699"/>
          </a:xfrm>
          <a:prstGeom prst="downArrow">
            <a:avLst/>
          </a:prstGeom>
          <a:solidFill>
            <a:srgbClr val="21282E"/>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959642" y="4497926"/>
            <a:ext cx="6755325"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FFFFFF"/>
                </a:solidFill>
              </a:rPr>
              <a:t>TDA</a:t>
            </a:r>
            <a:r>
              <a:rPr lang="en-US" sz="2400" dirty="0" smtClean="0">
                <a:solidFill>
                  <a:srgbClr val="FFFFFF"/>
                </a:solidFill>
              </a:rPr>
              <a:t> </a:t>
            </a:r>
            <a:r>
              <a:rPr lang="en-US" dirty="0" smtClean="0">
                <a:solidFill>
                  <a:schemeClr val="bg1"/>
                </a:solidFill>
              </a:rPr>
              <a:t>will </a:t>
            </a:r>
            <a:r>
              <a:rPr lang="en-US" dirty="0">
                <a:solidFill>
                  <a:schemeClr val="bg1"/>
                </a:solidFill>
              </a:rPr>
              <a:t>assess the situation and notify USDA FNS SWRO</a:t>
            </a:r>
            <a:endParaRPr lang="en-US" b="1" u="sng" dirty="0">
              <a:solidFill>
                <a:srgbClr val="FFFFFF"/>
              </a:solidFill>
            </a:endParaRPr>
          </a:p>
        </p:txBody>
      </p:sp>
      <p:sp>
        <p:nvSpPr>
          <p:cNvPr id="28" name="Down Arrow 27"/>
          <p:cNvSpPr/>
          <p:nvPr/>
        </p:nvSpPr>
        <p:spPr>
          <a:xfrm flipH="1">
            <a:off x="1184342" y="3960150"/>
            <a:ext cx="513850" cy="563699"/>
          </a:xfrm>
          <a:prstGeom prst="downArrow">
            <a:avLst/>
          </a:prstGeom>
          <a:solidFill>
            <a:srgbClr val="21282E"/>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flipH="1">
            <a:off x="1188059" y="5100671"/>
            <a:ext cx="513850" cy="563699"/>
          </a:xfrm>
          <a:prstGeom prst="downArrow">
            <a:avLst/>
          </a:prstGeom>
          <a:solidFill>
            <a:srgbClr val="21282E"/>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6" descr="http://a3.mzstatic.com/us/r30/Purple5/v4/37/9c/20/379c2044-251a-48d4-7ea6-1fb35871c54c/icon175x175.jpe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519" y="3033262"/>
            <a:ext cx="1047447" cy="1047447"/>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70082" y="4286448"/>
            <a:ext cx="1035883" cy="1013028"/>
          </a:xfrm>
          <a:prstGeom prst="rect">
            <a:avLst/>
          </a:prstGeom>
          <a:effectLst>
            <a:glow rad="63500">
              <a:schemeClr val="bg1">
                <a:alpha val="40000"/>
              </a:schemeClr>
            </a:glow>
          </a:effectLst>
        </p:spPr>
      </p:pic>
      <p:pic>
        <p:nvPicPr>
          <p:cNvPr id="23" name="Audio 7">
            <a:hlinkClick r:id="" action="ppaction://media"/>
          </p:cNvPr>
          <p:cNvPicPr>
            <a:picLocks noChangeAspect="1"/>
          </p:cNvPicPr>
          <p:nvPr>
            <a:audioFile r:link="rId2"/>
            <p:extLst>
              <p:ext uri="{DAA4B4D4-6D71-4841-9C94-3DE7FCFB9230}">
                <p14:media xmlns:p14="http://schemas.microsoft.com/office/powerpoint/2010/main" r:embed="rId3">
                  <p14:trim st="1343.3396" end="1218.377"/>
                </p14:media>
              </p:ext>
            </p:extLst>
          </p:nvPr>
        </p:nvPicPr>
        <p:blipFill>
          <a:blip r:embed="rId10"/>
          <a:stretch>
            <a:fillRect/>
          </a:stretch>
        </p:blipFill>
        <p:spPr>
          <a:xfrm>
            <a:off x="8382000" y="6113751"/>
            <a:ext cx="609600" cy="609600"/>
          </a:xfrm>
          <a:prstGeom prst="rect">
            <a:avLst/>
          </a:prstGeom>
        </p:spPr>
      </p:pic>
      <p:pic>
        <p:nvPicPr>
          <p:cNvPr id="2" name="Picture 1" descr="usda logo.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49544" y="5503049"/>
            <a:ext cx="1060439" cy="721255"/>
          </a:xfrm>
          <a:prstGeom prst="rect">
            <a:avLst/>
          </a:prstGeom>
          <a:ln w="19050" cmpd="sng">
            <a:solidFill>
              <a:srgbClr val="FFFFFF"/>
            </a:solidFill>
          </a:ln>
          <a:effectLst>
            <a:glow rad="63500">
              <a:schemeClr val="bg1">
                <a:alpha val="40000"/>
              </a:schemeClr>
            </a:glow>
          </a:effectLst>
        </p:spPr>
      </p:pic>
      <p:sp>
        <p:nvSpPr>
          <p:cNvPr id="24" name="Rectangle 23"/>
          <p:cNvSpPr/>
          <p:nvPr/>
        </p:nvSpPr>
        <p:spPr>
          <a:xfrm>
            <a:off x="1219803" y="1857501"/>
            <a:ext cx="6793119" cy="738664"/>
          </a:xfrm>
          <a:prstGeom prst="rect">
            <a:avLst/>
          </a:prstGeom>
        </p:spPr>
        <p:txBody>
          <a:bodyPr wrap="square">
            <a:spAutoFit/>
          </a:bodyPr>
          <a:lstStyle/>
          <a:p>
            <a:pPr algn="ctr"/>
            <a:r>
              <a:rPr lang="en-US" sz="2400" b="1" u="sng" dirty="0" smtClean="0">
                <a:solidFill>
                  <a:schemeClr val="bg1"/>
                </a:solidFill>
              </a:rPr>
              <a:t>Local Governments and NGOs</a:t>
            </a:r>
          </a:p>
          <a:p>
            <a:pPr algn="ctr"/>
            <a:r>
              <a:rPr lang="en-US" dirty="0" smtClean="0">
                <a:solidFill>
                  <a:schemeClr val="bg1"/>
                </a:solidFill>
              </a:rPr>
              <a:t>need additional </a:t>
            </a:r>
            <a:r>
              <a:rPr lang="en-US" dirty="0">
                <a:solidFill>
                  <a:schemeClr val="bg1"/>
                </a:solidFill>
              </a:rPr>
              <a:t>resources to supplement </a:t>
            </a:r>
            <a:r>
              <a:rPr lang="en-US" dirty="0" smtClean="0">
                <a:solidFill>
                  <a:schemeClr val="bg1"/>
                </a:solidFill>
              </a:rPr>
              <a:t>disaster feedings</a:t>
            </a:r>
            <a:endParaRPr lang="en-US" sz="2400" dirty="0">
              <a:solidFill>
                <a:schemeClr val="bg1"/>
              </a:solidFill>
            </a:endParaRPr>
          </a:p>
        </p:txBody>
      </p:sp>
      <p:sp>
        <p:nvSpPr>
          <p:cNvPr id="36" name="Rectangle 35"/>
          <p:cNvSpPr/>
          <p:nvPr/>
        </p:nvSpPr>
        <p:spPr>
          <a:xfrm>
            <a:off x="957164" y="5642777"/>
            <a:ext cx="6757803" cy="461665"/>
          </a:xfrm>
          <a:prstGeom prst="rect">
            <a:avLst/>
          </a:prstGeom>
        </p:spPr>
        <p:txBody>
          <a:bodyPr wrap="square">
            <a:spAutoFit/>
          </a:bodyPr>
          <a:lstStyle/>
          <a:p>
            <a:r>
              <a:rPr lang="en-US" sz="2400" b="1" dirty="0" smtClean="0">
                <a:solidFill>
                  <a:srgbClr val="21282E"/>
                </a:solidFill>
              </a:rPr>
              <a:t> </a:t>
            </a:r>
            <a:r>
              <a:rPr lang="en-US" sz="2400" b="1" u="sng" dirty="0" smtClean="0">
                <a:solidFill>
                  <a:srgbClr val="FFFFFF"/>
                </a:solidFill>
              </a:rPr>
              <a:t>USDA FNS</a:t>
            </a:r>
            <a:r>
              <a:rPr lang="en-US" sz="2400" dirty="0" smtClean="0">
                <a:solidFill>
                  <a:srgbClr val="FFFFFF"/>
                </a:solidFill>
              </a:rPr>
              <a:t> </a:t>
            </a:r>
            <a:r>
              <a:rPr lang="en-US" dirty="0">
                <a:solidFill>
                  <a:schemeClr val="bg1"/>
                </a:solidFill>
              </a:rPr>
              <a:t>Approves use of USDA </a:t>
            </a:r>
            <a:r>
              <a:rPr lang="en-US" dirty="0" smtClean="0">
                <a:solidFill>
                  <a:schemeClr val="bg1"/>
                </a:solidFill>
              </a:rPr>
              <a:t>Foods</a:t>
            </a:r>
            <a:endParaRPr lang="en-US" sz="2400" b="1" u="sng" dirty="0">
              <a:solidFill>
                <a:srgbClr val="FFFFFF"/>
              </a:solidFill>
            </a:endParaRPr>
          </a:p>
        </p:txBody>
      </p:sp>
      <p:sp>
        <p:nvSpPr>
          <p:cNvPr id="32" name="TextBox 31"/>
          <p:cNvSpPr txBox="1"/>
          <p:nvPr/>
        </p:nvSpPr>
        <p:spPr>
          <a:xfrm>
            <a:off x="484562" y="514136"/>
            <a:ext cx="8321082" cy="11982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80000"/>
              </a:lnSpc>
            </a:pPr>
            <a:r>
              <a:rPr lang="en-US" sz="4400" spc="-150" dirty="0" smtClean="0">
                <a:solidFill>
                  <a:schemeClr val="bg1"/>
                </a:solidFill>
                <a:latin typeface="+mj-lt"/>
                <a:cs typeface="Lato Heavy" panose="020F0902020204030203" pitchFamily="34" charset="0"/>
              </a:rPr>
              <a:t>Requesting</a:t>
            </a:r>
          </a:p>
          <a:p>
            <a:pPr algn="ctr">
              <a:lnSpc>
                <a:spcPct val="80000"/>
              </a:lnSpc>
            </a:pPr>
            <a:r>
              <a:rPr lang="en-US" sz="4400" spc="-150" dirty="0" smtClean="0">
                <a:solidFill>
                  <a:schemeClr val="bg1"/>
                </a:solidFill>
                <a:latin typeface="+mj-lt"/>
                <a:cs typeface="Lato Heavy" panose="020F0902020204030203" pitchFamily="34" charset="0"/>
              </a:rPr>
              <a:t>USDA Foods During a Disaster</a:t>
            </a:r>
            <a:endParaRPr lang="id-ID" sz="4400" i="1" spc="-150" dirty="0">
              <a:solidFill>
                <a:schemeClr val="bg1"/>
              </a:solidFill>
              <a:latin typeface="+mj-lt"/>
              <a:ea typeface="Lato Light" charset="0"/>
              <a:cs typeface="Lato Light" charset="0"/>
            </a:endParaRPr>
          </a:p>
        </p:txBody>
      </p:sp>
    </p:spTree>
    <p:custDataLst>
      <p:tags r:id="rId1"/>
    </p:custDataLst>
    <p:extLst>
      <p:ext uri="{BB962C8B-B14F-4D97-AF65-F5344CB8AC3E}">
        <p14:creationId xmlns:p14="http://schemas.microsoft.com/office/powerpoint/2010/main" val="282875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26" presetClass="emph" presetSubtype="0" fill="hold" grpId="1" nodeType="afterEffect">
                                  <p:stCondLst>
                                    <p:cond delay="0"/>
                                  </p:stCondLst>
                                  <p:childTnLst>
                                    <p:animEffect transition="out" filter="fade">
                                      <p:cBhvr>
                                        <p:cTn id="9" dur="1000" tmFilter="0, 0; .2, .5; .8, .5; 1, 0"/>
                                        <p:tgtEl>
                                          <p:spTgt spid="36"/>
                                        </p:tgtEl>
                                      </p:cBhvr>
                                    </p:animEffect>
                                    <p:animScale>
                                      <p:cBhvr>
                                        <p:cTn id="10" dur="500" autoRev="1" fill="hold"/>
                                        <p:tgtEl>
                                          <p:spTgt spid="36"/>
                                        </p:tgtEl>
                                      </p:cBhvr>
                                      <p:by x="105000" y="105000"/>
                                    </p:animScale>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3"/>
                </p:tgtEl>
              </p:cMediaNode>
            </p:audio>
          </p:childTnLst>
        </p:cTn>
      </p:par>
    </p:tnLst>
    <p:bldLst>
      <p:bldP spid="3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2"/>
          <p:cNvPicPr>
            <a:picLocks noChangeAspect="1"/>
          </p:cNvPicPr>
          <p:nvPr/>
        </p:nvPicPr>
        <p:blipFill rotWithShape="1">
          <a:blip r:embed="rId6" cstate="print">
            <a:extLst>
              <a:ext uri="{28A0092B-C50C-407E-A947-70E740481C1C}">
                <a14:useLocalDpi xmlns:a14="http://schemas.microsoft.com/office/drawing/2010/main" val="0"/>
              </a:ext>
            </a:extLst>
          </a:blip>
          <a:srcRect l="21698" t="29367" r="31467" b="15940"/>
          <a:stretch/>
        </p:blipFill>
        <p:spPr>
          <a:xfrm>
            <a:off x="0" y="-1"/>
            <a:ext cx="9144000" cy="6858001"/>
          </a:xfrm>
          <a:prstGeom prst="rect">
            <a:avLst/>
          </a:prstGeom>
          <a:solidFill>
            <a:schemeClr val="bg1">
              <a:lumMod val="85000"/>
              <a:alpha val="50000"/>
            </a:schemeClr>
          </a:solidFill>
        </p:spPr>
      </p:pic>
      <p:sp>
        <p:nvSpPr>
          <p:cNvPr id="4" name="Rectangle 3">
            <a:extLst>
              <a:ext uri="{FF2B5EF4-FFF2-40B4-BE49-F238E27FC236}">
                <a16:creationId xmlns="" xmlns:a16="http://schemas.microsoft.com/office/drawing/2014/main" id="{AD651D0B-150E-406B-8C32-93D3B81AAB57}"/>
              </a:ext>
            </a:extLst>
          </p:cNvPr>
          <p:cNvSpPr/>
          <p:nvPr/>
        </p:nvSpPr>
        <p:spPr>
          <a:xfrm>
            <a:off x="465887" y="433137"/>
            <a:ext cx="8146943" cy="6116831"/>
          </a:xfrm>
          <a:prstGeom prst="rect">
            <a:avLst/>
          </a:prstGeom>
          <a:solidFill>
            <a:srgbClr val="9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Rectangle 4">
            <a:extLst>
              <a:ext uri="{FF2B5EF4-FFF2-40B4-BE49-F238E27FC236}">
                <a16:creationId xmlns="" xmlns:a16="http://schemas.microsoft.com/office/drawing/2014/main" id="{918C2F0B-D4F1-43DC-B81C-74CB78E65F9F}"/>
              </a:ext>
            </a:extLst>
          </p:cNvPr>
          <p:cNvSpPr/>
          <p:nvPr/>
        </p:nvSpPr>
        <p:spPr>
          <a:xfrm>
            <a:off x="715152" y="693530"/>
            <a:ext cx="7731502" cy="5649993"/>
          </a:xfrm>
          <a:prstGeom prst="rect">
            <a:avLst/>
          </a:prstGeom>
          <a:solidFill>
            <a:srgbClr val="9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6" name="Rectangle 5">
            <a:extLst>
              <a:ext uri="{FF2B5EF4-FFF2-40B4-BE49-F238E27FC236}">
                <a16:creationId xmlns="" xmlns:a16="http://schemas.microsoft.com/office/drawing/2014/main" id="{72B8439B-EA5A-439E-AB34-AD34CCC797DC}"/>
              </a:ext>
            </a:extLst>
          </p:cNvPr>
          <p:cNvSpPr/>
          <p:nvPr/>
        </p:nvSpPr>
        <p:spPr>
          <a:xfrm>
            <a:off x="914564" y="922084"/>
            <a:ext cx="7399149" cy="5157536"/>
          </a:xfrm>
          <a:prstGeom prst="rect">
            <a:avLst/>
          </a:prstGeom>
          <a:solidFill>
            <a:srgbClr val="9F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cxnSp>
        <p:nvCxnSpPr>
          <p:cNvPr id="7" name="Straight Connector 6">
            <a:extLst>
              <a:ext uri="{FF2B5EF4-FFF2-40B4-BE49-F238E27FC236}">
                <a16:creationId xmlns="" xmlns:a16="http://schemas.microsoft.com/office/drawing/2014/main" id="{E27DB09E-ED7B-429B-87A2-584589CD9E1D}"/>
              </a:ext>
            </a:extLst>
          </p:cNvPr>
          <p:cNvCxnSpPr>
            <a:cxnSpLocks/>
          </p:cNvCxnSpPr>
          <p:nvPr/>
        </p:nvCxnSpPr>
        <p:spPr>
          <a:xfrm>
            <a:off x="5068962" y="6797441"/>
            <a:ext cx="69573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80533" y="632970"/>
            <a:ext cx="7399867" cy="5386090"/>
          </a:xfrm>
          <a:prstGeom prst="rect">
            <a:avLst/>
          </a:prstGeom>
          <a:noFill/>
        </p:spPr>
        <p:txBody>
          <a:bodyPr wrap="square">
            <a:spAutoFit/>
          </a:bodyPr>
          <a:lstStyle/>
          <a:p>
            <a:pPr algn="ctr"/>
            <a:r>
              <a:rPr lang="en-US" sz="34400" dirty="0" smtClean="0">
                <a:solidFill>
                  <a:schemeClr val="bg1">
                    <a:alpha val="39000"/>
                  </a:schemeClr>
                </a:solidFill>
                <a:latin typeface="+mj-lt"/>
                <a:ea typeface="Roboto Condensed" panose="02000000000000000000" pitchFamily="2" charset="0"/>
                <a:cs typeface="Segoe UI" panose="020B0502040204020203" pitchFamily="34" charset="0"/>
              </a:rPr>
              <a:t>03</a:t>
            </a:r>
            <a:endParaRPr lang="en-US" sz="34400" dirty="0">
              <a:solidFill>
                <a:schemeClr val="bg1">
                  <a:alpha val="39000"/>
                </a:schemeClr>
              </a:solidFill>
              <a:latin typeface="+mj-lt"/>
              <a:ea typeface="Roboto Condensed" panose="02000000000000000000" pitchFamily="2" charset="0"/>
              <a:cs typeface="Segoe UI" panose="020B0502040204020203" pitchFamily="34" charset="0"/>
            </a:endParaRPr>
          </a:p>
        </p:txBody>
      </p:sp>
      <p:sp>
        <p:nvSpPr>
          <p:cNvPr id="15" name="TextBox 14"/>
          <p:cNvSpPr txBox="1"/>
          <p:nvPr/>
        </p:nvSpPr>
        <p:spPr>
          <a:xfrm>
            <a:off x="931333" y="3085675"/>
            <a:ext cx="7366000" cy="1449628"/>
          </a:xfrm>
          <a:prstGeom prst="rect">
            <a:avLst/>
          </a:prstGeom>
          <a:noFill/>
          <a:effectLst>
            <a:outerShdw blurRad="50800" dist="76200" dir="2700000" algn="tl" rotWithShape="0">
              <a:prstClr val="black">
                <a:alpha val="40000"/>
              </a:prstClr>
            </a:outerShdw>
          </a:effectLst>
        </p:spPr>
        <p:txBody>
          <a:bodyPr wrap="square" rtlCol="0">
            <a:spAutoFit/>
          </a:bodyPr>
          <a:lstStyle/>
          <a:p>
            <a:pPr algn="ctr">
              <a:lnSpc>
                <a:spcPct val="80000"/>
              </a:lnSpc>
            </a:pPr>
            <a:r>
              <a:rPr lang="id-ID" sz="5400" spc="-150" dirty="0" smtClean="0">
                <a:solidFill>
                  <a:schemeClr val="bg1"/>
                </a:solidFill>
                <a:latin typeface="+mj-lt"/>
                <a:cs typeface="Lato Heavy" panose="020F0902020204030203" pitchFamily="34" charset="0"/>
              </a:rPr>
              <a:t>Using USDA Foods</a:t>
            </a:r>
          </a:p>
          <a:p>
            <a:pPr algn="ctr">
              <a:lnSpc>
                <a:spcPct val="80000"/>
              </a:lnSpc>
            </a:pPr>
            <a:r>
              <a:rPr lang="id-ID" sz="5400" spc="-150" dirty="0" smtClean="0">
                <a:solidFill>
                  <a:schemeClr val="bg1"/>
                </a:solidFill>
                <a:latin typeface="+mj-lt"/>
                <a:cs typeface="Lato Heavy" panose="020F0902020204030203" pitchFamily="34" charset="0"/>
              </a:rPr>
              <a:t>for Disasters</a:t>
            </a:r>
            <a:endParaRPr lang="id-ID" sz="5400" spc="-150" dirty="0">
              <a:solidFill>
                <a:schemeClr val="bg1"/>
              </a:solidFill>
              <a:latin typeface="+mj-lt"/>
              <a:cs typeface="Lato Heavy" panose="020F0902020204030203" pitchFamily="34" charset="0"/>
            </a:endParaRPr>
          </a:p>
        </p:txBody>
      </p:sp>
      <p:cxnSp>
        <p:nvCxnSpPr>
          <p:cNvPr id="16" name="Straight Connector 15">
            <a:extLst>
              <a:ext uri="{FF2B5EF4-FFF2-40B4-BE49-F238E27FC236}">
                <a16:creationId xmlns="" xmlns:a16="http://schemas.microsoft.com/office/drawing/2014/main" id="{E27DB09E-ED7B-429B-87A2-584589CD9E1D}"/>
              </a:ext>
            </a:extLst>
          </p:cNvPr>
          <p:cNvCxnSpPr>
            <a:cxnSpLocks/>
          </p:cNvCxnSpPr>
          <p:nvPr/>
        </p:nvCxnSpPr>
        <p:spPr>
          <a:xfrm>
            <a:off x="4234086" y="2885840"/>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1" name="Audio 2">
            <a:hlinkClick r:id="" action="ppaction://media"/>
          </p:cNvPr>
          <p:cNvPicPr>
            <a:picLocks noChangeAspect="1"/>
          </p:cNvPicPr>
          <p:nvPr>
            <a:audioFile r:link="rId2"/>
            <p:extLst>
              <p:ext uri="{DAA4B4D4-6D71-4841-9C94-3DE7FCFB9230}">
                <p14:media xmlns:p14="http://schemas.microsoft.com/office/powerpoint/2010/main" r:embed="rId3">
                  <p14:trim st="4043.488" end="1470.3603"/>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43011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6" presetClass="entr" presetSubtype="37"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2" presetClass="entr" presetSubtype="8"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16" presetClass="entr" presetSubtype="37"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par>
                          <p:cTn id="24" fill="hold">
                            <p:stCondLst>
                              <p:cond delay="1500"/>
                            </p:stCondLst>
                            <p:childTnLst>
                              <p:par>
                                <p:cTn id="25" presetID="1" presetClass="mediacall" presetSubtype="0" fill="hold" nodeType="afterEffect">
                                  <p:stCondLst>
                                    <p:cond delay="0"/>
                                  </p:stCondLst>
                                  <p:childTnLst>
                                    <p:cmd type="call" cmd="playFrom(0.0)">
                                      <p:cBhvr>
                                        <p:cTn id="2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4" grpId="0" animBg="1"/>
      <p:bldP spid="5" grpId="0" animBg="1"/>
      <p:bldP spid="6"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Placeholder 87"/>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a:off x="-8334" y="0"/>
            <a:ext cx="9152334" cy="6867525"/>
          </a:xfrm>
        </p:spPr>
      </p:pic>
      <p:sp>
        <p:nvSpPr>
          <p:cNvPr id="4" name="Rectangle 3">
            <a:extLst>
              <a:ext uri="{FF2B5EF4-FFF2-40B4-BE49-F238E27FC236}">
                <a16:creationId xmlns="" xmlns:a16="http://schemas.microsoft.com/office/drawing/2014/main" id="{5D6D49F5-F397-427B-B44A-7999A6B19AD9}"/>
              </a:ext>
            </a:extLst>
          </p:cNvPr>
          <p:cNvSpPr/>
          <p:nvPr/>
        </p:nvSpPr>
        <p:spPr>
          <a:xfrm flipH="1">
            <a:off x="0" y="0"/>
            <a:ext cx="9144000" cy="6894867"/>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dirty="0"/>
          </a:p>
        </p:txBody>
      </p:sp>
      <p:pic>
        <p:nvPicPr>
          <p:cNvPr id="96" name="Picture Placeholder 95"/>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10274" r="3884" b="725"/>
          <a:stretch/>
        </p:blipFill>
        <p:spPr>
          <a:xfrm>
            <a:off x="0" y="1687866"/>
            <a:ext cx="5994400" cy="4495405"/>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2700000" sx="101000" sy="101000" algn="tl" rotWithShape="0">
              <a:prstClr val="black">
                <a:alpha val="40000"/>
              </a:prstClr>
            </a:outerShdw>
          </a:effectLst>
        </p:spPr>
      </p:pic>
      <p:sp>
        <p:nvSpPr>
          <p:cNvPr id="5" name="Rectangle 4">
            <a:extLst>
              <a:ext uri="{FF2B5EF4-FFF2-40B4-BE49-F238E27FC236}">
                <a16:creationId xmlns="" xmlns:a16="http://schemas.microsoft.com/office/drawing/2014/main" id="{739092BD-67C1-4263-91FC-D607BD1B0E58}"/>
              </a:ext>
            </a:extLst>
          </p:cNvPr>
          <p:cNvSpPr/>
          <p:nvPr/>
        </p:nvSpPr>
        <p:spPr>
          <a:xfrm>
            <a:off x="5998821" y="1693149"/>
            <a:ext cx="3145179" cy="5201718"/>
          </a:xfrm>
          <a:prstGeom prst="rect">
            <a:avLst/>
          </a:prstGeom>
          <a:solidFill>
            <a:srgbClr val="9F0000"/>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dirty="0" smtClean="0"/>
              <a:t> </a:t>
            </a:r>
            <a:endParaRPr lang="id-ID" sz="1352" dirty="0"/>
          </a:p>
        </p:txBody>
      </p:sp>
      <p:sp>
        <p:nvSpPr>
          <p:cNvPr id="6" name="Isosceles Triangle 3">
            <a:extLst>
              <a:ext uri="{FF2B5EF4-FFF2-40B4-BE49-F238E27FC236}">
                <a16:creationId xmlns="" xmlns:a16="http://schemas.microsoft.com/office/drawing/2014/main" id="{0F266130-F6C9-471E-A02B-E9B3516BF952}"/>
              </a:ext>
            </a:extLst>
          </p:cNvPr>
          <p:cNvSpPr/>
          <p:nvPr/>
        </p:nvSpPr>
        <p:spPr>
          <a:xfrm rot="16200000" flipH="1">
            <a:off x="5767003" y="1912722"/>
            <a:ext cx="698960" cy="448543"/>
          </a:xfrm>
          <a:prstGeom prst="triangle">
            <a:avLst/>
          </a:prstGeom>
          <a:solidFill>
            <a:srgbClr val="9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cxnSp>
        <p:nvCxnSpPr>
          <p:cNvPr id="98" name="Straight Connector 97">
            <a:extLst>
              <a:ext uri="{FF2B5EF4-FFF2-40B4-BE49-F238E27FC236}">
                <a16:creationId xmlns="" xmlns:a16="http://schemas.microsoft.com/office/drawing/2014/main" id="{E27DB09E-ED7B-429B-87A2-584589CD9E1D}"/>
              </a:ext>
            </a:extLst>
          </p:cNvPr>
          <p:cNvCxnSpPr>
            <a:cxnSpLocks/>
          </p:cNvCxnSpPr>
          <p:nvPr/>
        </p:nvCxnSpPr>
        <p:spPr>
          <a:xfrm>
            <a:off x="2603538" y="4922499"/>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10"/>
          <p:cNvSpPr txBox="1">
            <a:spLocks/>
          </p:cNvSpPr>
          <p:nvPr/>
        </p:nvSpPr>
        <p:spPr>
          <a:xfrm>
            <a:off x="6116483" y="2169247"/>
            <a:ext cx="2904669" cy="31250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smtClean="0">
                <a:solidFill>
                  <a:srgbClr val="FFFFFF"/>
                </a:solidFill>
              </a:rPr>
              <a:t>Disaster feeding </a:t>
            </a:r>
            <a:r>
              <a:rPr lang="en-US" dirty="0">
                <a:solidFill>
                  <a:srgbClr val="FFFFFF"/>
                </a:solidFill>
              </a:rPr>
              <a:t>organizations prepare meals in large quantities</a:t>
            </a:r>
          </a:p>
        </p:txBody>
      </p:sp>
      <p:pic>
        <p:nvPicPr>
          <p:cNvPr id="40" name="Audio 4">
            <a:hlinkClick r:id="" action="ppaction://media"/>
          </p:cNvPr>
          <p:cNvPicPr>
            <a:picLocks noChangeAspect="1"/>
          </p:cNvPicPr>
          <p:nvPr>
            <a:audioFile r:link="rId1"/>
            <p:extLst>
              <p:ext uri="{DAA4B4D4-6D71-4841-9C94-3DE7FCFB9230}">
                <p14:media xmlns:p14="http://schemas.microsoft.com/office/powerpoint/2010/main" r:embed="rId2">
                  <p14:trim st="978.3164" end="1222.8965"/>
                </p14:media>
              </p:ext>
            </p:extLst>
          </p:nvPr>
        </p:nvPicPr>
        <p:blipFill>
          <a:blip r:embed="rId7"/>
          <a:stretch>
            <a:fillRect/>
          </a:stretch>
        </p:blipFill>
        <p:spPr>
          <a:xfrm>
            <a:off x="8382000" y="6096000"/>
            <a:ext cx="609600" cy="609600"/>
          </a:xfrm>
          <a:prstGeom prst="rect">
            <a:avLst/>
          </a:prstGeom>
        </p:spPr>
      </p:pic>
      <p:sp>
        <p:nvSpPr>
          <p:cNvPr id="14" name="Rectangle 13">
            <a:extLst>
              <a:ext uri="{FF2B5EF4-FFF2-40B4-BE49-F238E27FC236}">
                <a16:creationId xmlns="" xmlns:a16="http://schemas.microsoft.com/office/drawing/2014/main" id="{918C2F0B-D4F1-43DC-B81C-74CB78E65F9F}"/>
              </a:ext>
            </a:extLst>
          </p:cNvPr>
          <p:cNvSpPr/>
          <p:nvPr/>
        </p:nvSpPr>
        <p:spPr>
          <a:xfrm>
            <a:off x="715152" y="196367"/>
            <a:ext cx="7731502" cy="1323151"/>
          </a:xfrm>
          <a:prstGeom prst="rect">
            <a:avLst/>
          </a:prstGeom>
          <a:solidFill>
            <a:srgbClr val="00009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5" name="Rectangle 14">
            <a:extLst>
              <a:ext uri="{FF2B5EF4-FFF2-40B4-BE49-F238E27FC236}">
                <a16:creationId xmlns="" xmlns:a16="http://schemas.microsoft.com/office/drawing/2014/main" id="{72B8439B-EA5A-439E-AB34-AD34CCC797DC}"/>
              </a:ext>
            </a:extLst>
          </p:cNvPr>
          <p:cNvSpPr/>
          <p:nvPr/>
        </p:nvSpPr>
        <p:spPr>
          <a:xfrm>
            <a:off x="887670" y="357686"/>
            <a:ext cx="7399149" cy="998631"/>
          </a:xfrm>
          <a:prstGeom prst="rect">
            <a:avLst/>
          </a:prstGeom>
          <a:solidFill>
            <a:srgbClr val="00009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97" name="TextBox 96"/>
          <p:cNvSpPr txBox="1"/>
          <p:nvPr/>
        </p:nvSpPr>
        <p:spPr>
          <a:xfrm>
            <a:off x="1" y="553439"/>
            <a:ext cx="9144000" cy="634020"/>
          </a:xfrm>
          <a:prstGeom prst="rect">
            <a:avLst/>
          </a:prstGeom>
          <a:noFill/>
        </p:spPr>
        <p:txBody>
          <a:bodyPr wrap="square" rtlCol="0">
            <a:spAutoFit/>
          </a:bodyPr>
          <a:lstStyle/>
          <a:p>
            <a:pPr algn="ctr">
              <a:lnSpc>
                <a:spcPct val="80000"/>
              </a:lnSpc>
            </a:pPr>
            <a:r>
              <a:rPr lang="id-ID" sz="4400" spc="-150" dirty="0" smtClean="0">
                <a:solidFill>
                  <a:schemeClr val="bg1"/>
                </a:solidFill>
                <a:latin typeface="+mj-lt"/>
                <a:cs typeface="Lato Heavy" panose="020F0902020204030203" pitchFamily="34" charset="0"/>
              </a:rPr>
              <a:t>Congregate Feeding</a:t>
            </a:r>
            <a:endParaRPr lang="id-ID" sz="4400" spc="-150" dirty="0">
              <a:solidFill>
                <a:schemeClr val="bg1"/>
              </a:solidFill>
              <a:latin typeface="+mj-lt"/>
              <a:cs typeface="Lato Heavy" panose="020F0902020204030203" pitchFamily="34" charset="0"/>
            </a:endParaRPr>
          </a:p>
        </p:txBody>
      </p:sp>
      <p:sp>
        <p:nvSpPr>
          <p:cNvPr id="16" name="Rectangle 15">
            <a:extLst>
              <a:ext uri="{FF2B5EF4-FFF2-40B4-BE49-F238E27FC236}">
                <a16:creationId xmlns="" xmlns:a16="http://schemas.microsoft.com/office/drawing/2014/main" id="{72B8439B-EA5A-439E-AB34-AD34CCC797DC}"/>
              </a:ext>
            </a:extLst>
          </p:cNvPr>
          <p:cNvSpPr/>
          <p:nvPr/>
        </p:nvSpPr>
        <p:spPr>
          <a:xfrm>
            <a:off x="1" y="6705600"/>
            <a:ext cx="9143999" cy="1945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Tree>
    <p:extLst>
      <p:ext uri="{BB962C8B-B14F-4D97-AF65-F5344CB8AC3E}">
        <p14:creationId xmlns:p14="http://schemas.microsoft.com/office/powerpoint/2010/main" val="1721416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97"/>
                                        </p:tgtEl>
                                        <p:attrNameLst>
                                          <p:attrName>style.visibility</p:attrName>
                                        </p:attrNameLst>
                                      </p:cBhvr>
                                      <p:to>
                                        <p:strVal val="visible"/>
                                      </p:to>
                                    </p:set>
                                    <p:anim calcmode="lin" valueType="num">
                                      <p:cBhvr additive="base">
                                        <p:cTn id="10" dur="750" fill="hold"/>
                                        <p:tgtEl>
                                          <p:spTgt spid="97"/>
                                        </p:tgtEl>
                                        <p:attrNameLst>
                                          <p:attrName>ppt_x</p:attrName>
                                        </p:attrNameLst>
                                      </p:cBhvr>
                                      <p:tavLst>
                                        <p:tav tm="0">
                                          <p:val>
                                            <p:strVal val="0-#ppt_w/2"/>
                                          </p:val>
                                        </p:tav>
                                        <p:tav tm="100000">
                                          <p:val>
                                            <p:strVal val="#ppt_x"/>
                                          </p:val>
                                        </p:tav>
                                      </p:tavLst>
                                    </p:anim>
                                    <p:anim calcmode="lin" valueType="num">
                                      <p:cBhvr additive="base">
                                        <p:cTn id="11" dur="750" fill="hold"/>
                                        <p:tgtEl>
                                          <p:spTgt spid="97"/>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1000"/>
                                  </p:stCondLst>
                                  <p:childTnLst>
                                    <p:set>
                                      <p:cBhvr>
                                        <p:cTn id="13" dur="1" fill="hold">
                                          <p:stCondLst>
                                            <p:cond delay="0"/>
                                          </p:stCondLst>
                                        </p:cTn>
                                        <p:tgtEl>
                                          <p:spTgt spid="98"/>
                                        </p:tgtEl>
                                        <p:attrNameLst>
                                          <p:attrName>style.visibility</p:attrName>
                                        </p:attrNameLst>
                                      </p:cBhvr>
                                      <p:to>
                                        <p:strVal val="visible"/>
                                      </p:to>
                                    </p:set>
                                    <p:animEffect transition="in" filter="barn(outVertical)">
                                      <p:cBhvr>
                                        <p:cTn id="14" dur="500"/>
                                        <p:tgtEl>
                                          <p:spTgt spid="9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par>
                          <p:cTn id="18" fill="hold">
                            <p:stCondLst>
                              <p:cond delay="1500"/>
                            </p:stCondLst>
                            <p:childTnLst>
                              <p:par>
                                <p:cTn id="19" presetID="1" presetClass="mediacall" presetSubtype="0" fill="hold" nodeType="afterEffect">
                                  <p:stCondLst>
                                    <p:cond delay="0"/>
                                  </p:stCondLst>
                                  <p:childTnLst>
                                    <p:cmd type="call" cmd="playFrom(0.0)">
                                      <p:cBhvr>
                                        <p:cTn id="20" dur="1" fill="hold"/>
                                        <p:tgtEl>
                                          <p:spTgt spid="40"/>
                                        </p:tgtEl>
                                      </p:cBhvr>
                                    </p:cmd>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0"/>
                </p:tgtEl>
              </p:cMediaNode>
            </p:audio>
          </p:childTnLst>
        </p:cTn>
      </p:par>
    </p:tnLst>
    <p:bldLst>
      <p:bldP spid="6" grpId="0" animBg="1"/>
      <p:bldP spid="38" grpId="0"/>
      <p:bldP spid="14" grpId="0" animBg="1"/>
      <p:bldP spid="15" grpId="0" animBg="1"/>
      <p:bldP spid="97"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bwMode="auto">
          <a:xfrm>
            <a:off x="0" y="-1"/>
            <a:ext cx="9144000" cy="6858001"/>
          </a:xfrm>
          <a:custGeom>
            <a:avLst/>
            <a:gdLst>
              <a:gd name="connsiteX0" fmla="*/ 0 w 9144000"/>
              <a:gd name="connsiteY0" fmla="*/ 0 h 5143500"/>
              <a:gd name="connsiteX1" fmla="*/ 4422500 w 9144000"/>
              <a:gd name="connsiteY1" fmla="*/ 0 h 5143500"/>
              <a:gd name="connsiteX2" fmla="*/ 9144000 w 9144000"/>
              <a:gd name="connsiteY2" fmla="*/ 4899004 h 5143500"/>
              <a:gd name="connsiteX3" fmla="*/ 9144000 w 9144000"/>
              <a:gd name="connsiteY3" fmla="*/ 5143500 h 5143500"/>
              <a:gd name="connsiteX4" fmla="*/ 2467774 w 9144000"/>
              <a:gd name="connsiteY4" fmla="*/ 5143500 h 5143500"/>
              <a:gd name="connsiteX5" fmla="*/ 0 w 9144000"/>
              <a:gd name="connsiteY5" fmla="*/ 25829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0" y="0"/>
                </a:moveTo>
                <a:lnTo>
                  <a:pt x="4422500" y="0"/>
                </a:lnTo>
                <a:lnTo>
                  <a:pt x="9144000" y="4899004"/>
                </a:lnTo>
                <a:lnTo>
                  <a:pt x="9144000" y="5143500"/>
                </a:lnTo>
                <a:lnTo>
                  <a:pt x="2467774" y="5143500"/>
                </a:lnTo>
                <a:lnTo>
                  <a:pt x="0" y="2582951"/>
                </a:lnTo>
                <a:close/>
              </a:path>
            </a:pathLst>
          </a:custGeom>
          <a:solidFill>
            <a:srgbClr val="21282E"/>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3" name="Rectangle 12"/>
          <p:cNvSpPr/>
          <p:nvPr/>
        </p:nvSpPr>
        <p:spPr>
          <a:xfrm rot="7606793">
            <a:off x="4375551" y="1050220"/>
            <a:ext cx="5887236" cy="431603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7" name="Rectangle 16"/>
          <p:cNvSpPr/>
          <p:nvPr/>
        </p:nvSpPr>
        <p:spPr>
          <a:xfrm rot="5400000">
            <a:off x="4329308" y="2043309"/>
            <a:ext cx="485382" cy="9143999"/>
          </a:xfrm>
          <a:prstGeom prst="rect">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1" name="Text Placeholder 10"/>
          <p:cNvSpPr>
            <a:spLocks noGrp="1"/>
          </p:cNvSpPr>
          <p:nvPr>
            <p:ph type="body" sz="quarter" idx="4294967295"/>
          </p:nvPr>
        </p:nvSpPr>
        <p:spPr>
          <a:xfrm>
            <a:off x="5650628" y="1951892"/>
            <a:ext cx="3148822" cy="3742029"/>
          </a:xfrm>
        </p:spPr>
        <p:txBody>
          <a:bodyPr>
            <a:noAutofit/>
          </a:bodyPr>
          <a:lstStyle/>
          <a:p>
            <a:r>
              <a:rPr lang="en-US" sz="2400" dirty="0">
                <a:solidFill>
                  <a:srgbClr val="21282E"/>
                </a:solidFill>
              </a:rPr>
              <a:t>Less common</a:t>
            </a:r>
          </a:p>
          <a:p>
            <a:r>
              <a:rPr lang="en-US" sz="2400" dirty="0">
                <a:solidFill>
                  <a:srgbClr val="21282E"/>
                </a:solidFill>
              </a:rPr>
              <a:t>Separate from ongoing TEFAP or CSFP distribution Must be approved by FNS</a:t>
            </a:r>
          </a:p>
        </p:txBody>
      </p:sp>
      <p:pic>
        <p:nvPicPr>
          <p:cNvPr id="14" name="Picture Placeholder 95"/>
          <p:cNvPicPr>
            <a:picLocks noChangeAspect="1"/>
          </p:cNvPicPr>
          <p:nvPr/>
        </p:nvPicPr>
        <p:blipFill rotWithShape="1">
          <a:blip r:embed="rId5">
            <a:extLst>
              <a:ext uri="{28A0092B-C50C-407E-A947-70E740481C1C}">
                <a14:useLocalDpi xmlns:a14="http://schemas.microsoft.com/office/drawing/2010/main" val="0"/>
              </a:ext>
            </a:extLst>
          </a:blip>
          <a:srcRect l="13815" r="16123"/>
          <a:stretch/>
        </p:blipFill>
        <p:spPr>
          <a:xfrm>
            <a:off x="200117" y="1343535"/>
            <a:ext cx="5010412" cy="4752465"/>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2700000" sx="101000" sy="101000" algn="tl" rotWithShape="0">
              <a:prstClr val="black">
                <a:alpha val="40000"/>
              </a:prstClr>
            </a:outerShdw>
          </a:effectLst>
        </p:spPr>
      </p:pic>
      <p:sp>
        <p:nvSpPr>
          <p:cNvPr id="15" name="Rectangle 14"/>
          <p:cNvSpPr/>
          <p:nvPr/>
        </p:nvSpPr>
        <p:spPr>
          <a:xfrm rot="10800000">
            <a:off x="-1" y="-5"/>
            <a:ext cx="9143999" cy="1343539"/>
          </a:xfrm>
          <a:prstGeom prst="rect">
            <a:avLst/>
          </a:prstGeom>
          <a:solidFill>
            <a:srgbClr val="9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Title 8"/>
          <p:cNvSpPr>
            <a:spLocks noGrp="1"/>
          </p:cNvSpPr>
          <p:nvPr>
            <p:ph type="title" idx="4294967295"/>
          </p:nvPr>
        </p:nvSpPr>
        <p:spPr>
          <a:xfrm>
            <a:off x="0" y="147418"/>
            <a:ext cx="9419573" cy="1080261"/>
          </a:xfrm>
        </p:spPr>
        <p:txBody>
          <a:bodyPr/>
          <a:lstStyle/>
          <a:p>
            <a:pPr algn="ctr"/>
            <a:r>
              <a:rPr lang="en-US" sz="4000" dirty="0">
                <a:solidFill>
                  <a:srgbClr val="FFFFFF"/>
                </a:solidFill>
              </a:rPr>
              <a:t>Disaster </a:t>
            </a:r>
            <a:r>
              <a:rPr lang="en-US" sz="4000" dirty="0" smtClean="0">
                <a:solidFill>
                  <a:srgbClr val="FFFFFF"/>
                </a:solidFill>
              </a:rPr>
              <a:t>Household Distribution</a:t>
            </a:r>
            <a:endParaRPr lang="id-ID" sz="3600" spc="-150" dirty="0">
              <a:solidFill>
                <a:srgbClr val="FFFFFF"/>
              </a:solidFill>
              <a:cs typeface="Lato Heavy" panose="020F0902020204030203" pitchFamily="34" charset="0"/>
            </a:endParaRPr>
          </a:p>
        </p:txBody>
      </p:sp>
      <p:pic>
        <p:nvPicPr>
          <p:cNvPr id="18" name="Audio 6">
            <a:hlinkClick r:id="" action="ppaction://media"/>
          </p:cNvPr>
          <p:cNvPicPr>
            <a:picLocks noChangeAspect="1"/>
          </p:cNvPicPr>
          <p:nvPr>
            <a:audioFile r:link="rId1"/>
            <p:extLst>
              <p:ext uri="{DAA4B4D4-6D71-4841-9C94-3DE7FCFB9230}">
                <p14:media xmlns:p14="http://schemas.microsoft.com/office/powerpoint/2010/main" r:embed="rId2">
                  <p14:trim st="888.6638" end="1421.862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224438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 presetClass="entr" presetSubtype="4"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1" fill="hold"/>
                                        <p:tgtEl>
                                          <p:spTgt spid="18"/>
                                        </p:tgtEl>
                                      </p:cBhvr>
                                    </p:cmd>
                                  </p:childTnLst>
                                </p:cTn>
                              </p:par>
                              <p:par>
                                <p:cTn id="30" presetID="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7" grpId="0" animBg="1"/>
      <p:bldP spid="11" grpId="0"/>
      <p:bldP spid="15"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1" t="4068" r="-218" b="19964"/>
          <a:stretch/>
        </p:blipFill>
        <p:spPr>
          <a:xfrm>
            <a:off x="1" y="0"/>
            <a:ext cx="4262544" cy="2257446"/>
          </a:xfrm>
        </p:spPr>
      </p:pic>
      <p:pic>
        <p:nvPicPr>
          <p:cNvPr id="7" name="Picture Placeholder 6"/>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b="23622"/>
          <a:stretch/>
        </p:blipFill>
        <p:spPr>
          <a:xfrm flipH="1">
            <a:off x="0" y="4556120"/>
            <a:ext cx="4607987" cy="2301881"/>
          </a:xfrm>
        </p:spPr>
      </p:pic>
      <p:pic>
        <p:nvPicPr>
          <p:cNvPr id="6" name="Picture Placeholder 5"/>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tretch>
            <a:fillRect/>
          </a:stretch>
        </p:blipFill>
        <p:spPr>
          <a:xfrm>
            <a:off x="4525210" y="2166568"/>
            <a:ext cx="4622103" cy="2831887"/>
          </a:xfrm>
        </p:spPr>
      </p:pic>
      <p:sp>
        <p:nvSpPr>
          <p:cNvPr id="205" name="Rectangle 204"/>
          <p:cNvSpPr/>
          <p:nvPr/>
        </p:nvSpPr>
        <p:spPr>
          <a:xfrm rot="16200000">
            <a:off x="4655356" y="-2234397"/>
            <a:ext cx="2254250" cy="6723044"/>
          </a:xfrm>
          <a:prstGeom prst="rect">
            <a:avLst/>
          </a:prstGeom>
          <a:gradFill flip="none" rotWithShape="1">
            <a:gsLst>
              <a:gs pos="27000">
                <a:srgbClr val="21282E"/>
              </a:gs>
              <a:gs pos="5000">
                <a:srgbClr val="21282E">
                  <a:alpha val="0"/>
                </a:srgbClr>
              </a:gs>
              <a:gs pos="100000">
                <a:srgbClr val="21282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7" name="Rectangle 206"/>
          <p:cNvSpPr/>
          <p:nvPr/>
        </p:nvSpPr>
        <p:spPr>
          <a:xfrm rot="5400000">
            <a:off x="2278066" y="-23814"/>
            <a:ext cx="2301869" cy="6858000"/>
          </a:xfrm>
          <a:prstGeom prst="rect">
            <a:avLst/>
          </a:prstGeom>
          <a:gradFill flip="none" rotWithShape="1">
            <a:gsLst>
              <a:gs pos="70000">
                <a:srgbClr val="9F0000"/>
              </a:gs>
              <a:gs pos="100000">
                <a:srgbClr val="FFFFFF">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1" name="Rectangle 210"/>
          <p:cNvSpPr/>
          <p:nvPr/>
        </p:nvSpPr>
        <p:spPr>
          <a:xfrm rot="16200000">
            <a:off x="4552213" y="2266213"/>
            <a:ext cx="2301882" cy="6881694"/>
          </a:xfrm>
          <a:prstGeom prst="rect">
            <a:avLst/>
          </a:prstGeom>
          <a:gradFill flip="none" rotWithShape="1">
            <a:gsLst>
              <a:gs pos="27000">
                <a:srgbClr val="21282E"/>
              </a:gs>
              <a:gs pos="5000">
                <a:srgbClr val="21282E">
                  <a:alpha val="0"/>
                </a:srgbClr>
              </a:gs>
              <a:gs pos="100000">
                <a:srgbClr val="21282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2" name="Rectangle 211"/>
          <p:cNvSpPr/>
          <p:nvPr/>
        </p:nvSpPr>
        <p:spPr>
          <a:xfrm>
            <a:off x="4932850" y="1127125"/>
            <a:ext cx="3933699" cy="602216"/>
          </a:xfrm>
          <a:prstGeom prst="rect">
            <a:avLst/>
          </a:prstGeom>
          <a:solidFill>
            <a:schemeClr val="bg1"/>
          </a:solidFill>
        </p:spPr>
        <p:txBody>
          <a:bodyPr wrap="square">
            <a:spAutoFit/>
          </a:bodyPr>
          <a:lstStyle/>
          <a:p>
            <a:pPr algn="r">
              <a:lnSpc>
                <a:spcPct val="120000"/>
              </a:lnSpc>
            </a:pPr>
            <a:r>
              <a:rPr lang="en-US" sz="1400" u="sng" dirty="0">
                <a:solidFill>
                  <a:srgbClr val="9F0000"/>
                </a:solidFill>
                <a:hlinkClick r:id="rId9"/>
              </a:rPr>
              <a:t>http://www.fns.usda.gov/fd-disaster/food-distribution-disaster-</a:t>
            </a:r>
            <a:r>
              <a:rPr lang="en-US" sz="1400" u="sng" dirty="0" smtClean="0">
                <a:solidFill>
                  <a:srgbClr val="9F0000"/>
                </a:solidFill>
                <a:hlinkClick r:id="rId9"/>
              </a:rPr>
              <a:t>assistance</a:t>
            </a:r>
            <a:r>
              <a:rPr lang="en-US" sz="1400" u="sng" dirty="0" smtClean="0">
                <a:solidFill>
                  <a:srgbClr val="9F0000"/>
                </a:solidFill>
              </a:rPr>
              <a:t> </a:t>
            </a:r>
            <a:r>
              <a:rPr lang="id-ID" sz="1400" dirty="0" smtClean="0">
                <a:solidFill>
                  <a:srgbClr val="9F0000"/>
                </a:solidFill>
                <a:cs typeface="Calibri"/>
              </a:rPr>
              <a:t> </a:t>
            </a:r>
            <a:endParaRPr lang="en-US" sz="1400" dirty="0">
              <a:solidFill>
                <a:srgbClr val="9F0000"/>
              </a:solidFill>
              <a:cs typeface="Calibri"/>
            </a:endParaRPr>
          </a:p>
        </p:txBody>
      </p:sp>
      <p:sp>
        <p:nvSpPr>
          <p:cNvPr id="213" name="TextBox 212"/>
          <p:cNvSpPr txBox="1"/>
          <p:nvPr/>
        </p:nvSpPr>
        <p:spPr>
          <a:xfrm>
            <a:off x="3459650" y="669385"/>
            <a:ext cx="5406899" cy="451406"/>
          </a:xfrm>
          <a:prstGeom prst="rect">
            <a:avLst/>
          </a:prstGeom>
          <a:noFill/>
        </p:spPr>
        <p:txBody>
          <a:bodyPr wrap="square" rtlCol="0">
            <a:spAutoFit/>
          </a:bodyPr>
          <a:lstStyle/>
          <a:p>
            <a:pPr algn="r">
              <a:lnSpc>
                <a:spcPct val="80000"/>
              </a:lnSpc>
            </a:pPr>
            <a:r>
              <a:rPr lang="id-ID" sz="2800" spc="-150" dirty="0" smtClean="0">
                <a:solidFill>
                  <a:schemeClr val="bg1"/>
                </a:solidFill>
                <a:latin typeface="+mj-lt"/>
                <a:cs typeface="Lato Light" panose="020F0402020204030203" pitchFamily="34" charset="0"/>
              </a:rPr>
              <a:t>USDA Food and Nutrition Service</a:t>
            </a:r>
            <a:endParaRPr lang="id-ID" sz="2800" spc="-150" dirty="0">
              <a:solidFill>
                <a:schemeClr val="accent1"/>
              </a:solidFill>
              <a:latin typeface="+mj-lt"/>
              <a:cs typeface="Lato Heavy" panose="020F0902020204030203" pitchFamily="34" charset="0"/>
            </a:endParaRPr>
          </a:p>
        </p:txBody>
      </p:sp>
      <p:sp>
        <p:nvSpPr>
          <p:cNvPr id="214" name="Rectangle 213">
            <a:hlinkClick r:id="rId10"/>
          </p:cNvPr>
          <p:cNvSpPr/>
          <p:nvPr/>
        </p:nvSpPr>
        <p:spPr>
          <a:xfrm>
            <a:off x="4955163" y="5412367"/>
            <a:ext cx="3911386" cy="602216"/>
          </a:xfrm>
          <a:prstGeom prst="rect">
            <a:avLst/>
          </a:prstGeom>
          <a:solidFill>
            <a:srgbClr val="FFFFFF"/>
          </a:solidFill>
        </p:spPr>
        <p:txBody>
          <a:bodyPr wrap="square">
            <a:spAutoFit/>
          </a:bodyPr>
          <a:lstStyle/>
          <a:p>
            <a:pPr algn="r">
              <a:lnSpc>
                <a:spcPct val="120000"/>
              </a:lnSpc>
            </a:pPr>
            <a:r>
              <a:rPr lang="en-US" sz="1400" u="sng" dirty="0">
                <a:solidFill>
                  <a:schemeClr val="bg1"/>
                </a:solidFill>
                <a:hlinkClick r:id="rId10"/>
              </a:rPr>
              <a:t>http://www.squaremeals.org/Programs/</a:t>
            </a:r>
            <a:r>
              <a:rPr lang="en-US" sz="1400" u="sng" dirty="0" smtClean="0">
                <a:solidFill>
                  <a:schemeClr val="bg1"/>
                </a:solidFill>
                <a:hlinkClick r:id="rId10"/>
              </a:rPr>
              <a:t>FoodAssistanceforDisasterRelief.aspx</a:t>
            </a:r>
            <a:r>
              <a:rPr lang="en-US" sz="1400" u="sng" dirty="0" smtClean="0">
                <a:solidFill>
                  <a:schemeClr val="bg1"/>
                </a:solidFill>
              </a:rPr>
              <a:t>  </a:t>
            </a:r>
            <a:endParaRPr lang="en-US" sz="1400" dirty="0">
              <a:solidFill>
                <a:schemeClr val="bg1"/>
              </a:solidFill>
              <a:cs typeface="Calibri"/>
            </a:endParaRPr>
          </a:p>
        </p:txBody>
      </p:sp>
      <p:sp>
        <p:nvSpPr>
          <p:cNvPr id="215" name="TextBox 214"/>
          <p:cNvSpPr txBox="1"/>
          <p:nvPr/>
        </p:nvSpPr>
        <p:spPr>
          <a:xfrm>
            <a:off x="3781384" y="4954627"/>
            <a:ext cx="5085166" cy="451406"/>
          </a:xfrm>
          <a:prstGeom prst="rect">
            <a:avLst/>
          </a:prstGeom>
          <a:noFill/>
        </p:spPr>
        <p:txBody>
          <a:bodyPr wrap="square" rtlCol="0">
            <a:spAutoFit/>
          </a:bodyPr>
          <a:lstStyle/>
          <a:p>
            <a:pPr algn="r">
              <a:lnSpc>
                <a:spcPct val="80000"/>
              </a:lnSpc>
            </a:pPr>
            <a:r>
              <a:rPr lang="id-ID" sz="2800" spc="-150" dirty="0" smtClean="0">
                <a:solidFill>
                  <a:schemeClr val="bg1"/>
                </a:solidFill>
                <a:latin typeface="+mj-lt"/>
                <a:cs typeface="Lato Light" panose="020F0402020204030203" pitchFamily="34" charset="0"/>
              </a:rPr>
              <a:t>TDA Food and Nutrition</a:t>
            </a:r>
            <a:endParaRPr lang="id-ID" sz="2800" spc="-150" dirty="0">
              <a:solidFill>
                <a:schemeClr val="accent1"/>
              </a:solidFill>
              <a:latin typeface="+mj-lt"/>
              <a:cs typeface="Lato Heavy" panose="020F0902020204030203" pitchFamily="34" charset="0"/>
            </a:endParaRPr>
          </a:p>
        </p:txBody>
      </p:sp>
      <p:sp>
        <p:nvSpPr>
          <p:cNvPr id="217" name="TextBox 216"/>
          <p:cNvSpPr txBox="1"/>
          <p:nvPr/>
        </p:nvSpPr>
        <p:spPr>
          <a:xfrm>
            <a:off x="288472" y="2956275"/>
            <a:ext cx="4888013" cy="938719"/>
          </a:xfrm>
          <a:prstGeom prst="rect">
            <a:avLst/>
          </a:prstGeom>
          <a:noFill/>
        </p:spPr>
        <p:txBody>
          <a:bodyPr wrap="square" rtlCol="0">
            <a:spAutoFit/>
          </a:bodyPr>
          <a:lstStyle/>
          <a:p>
            <a:pPr>
              <a:lnSpc>
                <a:spcPct val="80000"/>
              </a:lnSpc>
            </a:pPr>
            <a:r>
              <a:rPr lang="id-ID" sz="6600" spc="-150" dirty="0" smtClean="0">
                <a:solidFill>
                  <a:schemeClr val="bg1"/>
                </a:solidFill>
                <a:latin typeface="+mj-lt"/>
                <a:cs typeface="Lato Light" panose="020F0402020204030203" pitchFamily="34" charset="0"/>
              </a:rPr>
              <a:t>Resources</a:t>
            </a:r>
            <a:endParaRPr lang="id-ID" sz="6600" spc="-150" dirty="0">
              <a:solidFill>
                <a:schemeClr val="bg1"/>
              </a:solidFill>
              <a:latin typeface="+mj-lt"/>
              <a:cs typeface="Lato Heavy" panose="020F0902020204030203" pitchFamily="34" charset="0"/>
            </a:endParaRPr>
          </a:p>
        </p:txBody>
      </p:sp>
      <p:pic>
        <p:nvPicPr>
          <p:cNvPr id="14" name="Audio 3">
            <a:hlinkClick r:id="" action="ppaction://media"/>
          </p:cNvPr>
          <p:cNvPicPr>
            <a:picLocks noChangeAspect="1"/>
          </p:cNvPicPr>
          <p:nvPr>
            <a:audioFile r:link="rId2"/>
            <p:extLst>
              <p:ext uri="{DAA4B4D4-6D71-4841-9C94-3DE7FCFB9230}">
                <p14:media xmlns:p14="http://schemas.microsoft.com/office/powerpoint/2010/main" r:embed="rId3">
                  <p14:trim st="411.9773" end="1579.2482"/>
                </p14:media>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7148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750" fill="hold"/>
                                        <p:tgtEl>
                                          <p:spTgt spid="213"/>
                                        </p:tgtEl>
                                        <p:attrNameLst>
                                          <p:attrName>ppt_x</p:attrName>
                                        </p:attrNameLst>
                                      </p:cBhvr>
                                      <p:tavLst>
                                        <p:tav tm="0">
                                          <p:val>
                                            <p:strVal val="1+#ppt_w/2"/>
                                          </p:val>
                                        </p:tav>
                                        <p:tav tm="100000">
                                          <p:val>
                                            <p:strVal val="#ppt_x"/>
                                          </p:val>
                                        </p:tav>
                                      </p:tavLst>
                                    </p:anim>
                                    <p:anim calcmode="lin" valueType="num">
                                      <p:cBhvr additive="base">
                                        <p:cTn id="8" dur="750" fill="hold"/>
                                        <p:tgtEl>
                                          <p:spTgt spid="21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12"/>
                                        </p:tgtEl>
                                        <p:attrNameLst>
                                          <p:attrName>style.visibility</p:attrName>
                                        </p:attrNameLst>
                                      </p:cBhvr>
                                      <p:to>
                                        <p:strVal val="visible"/>
                                      </p:to>
                                    </p:set>
                                    <p:anim calcmode="lin" valueType="num">
                                      <p:cBhvr additive="base">
                                        <p:cTn id="11" dur="750" fill="hold"/>
                                        <p:tgtEl>
                                          <p:spTgt spid="212"/>
                                        </p:tgtEl>
                                        <p:attrNameLst>
                                          <p:attrName>ppt_x</p:attrName>
                                        </p:attrNameLst>
                                      </p:cBhvr>
                                      <p:tavLst>
                                        <p:tav tm="0">
                                          <p:val>
                                            <p:strVal val="1+#ppt_w/2"/>
                                          </p:val>
                                        </p:tav>
                                        <p:tav tm="100000">
                                          <p:val>
                                            <p:strVal val="#ppt_x"/>
                                          </p:val>
                                        </p:tav>
                                      </p:tavLst>
                                    </p:anim>
                                    <p:anim calcmode="lin" valueType="num">
                                      <p:cBhvr additive="base">
                                        <p:cTn id="12" dur="750" fill="hold"/>
                                        <p:tgtEl>
                                          <p:spTgt spid="2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fill="hold"/>
                                        <p:tgtEl>
                                          <p:spTgt spid="217"/>
                                        </p:tgtEl>
                                        <p:attrNameLst>
                                          <p:attrName>ppt_x</p:attrName>
                                        </p:attrNameLst>
                                      </p:cBhvr>
                                      <p:tavLst>
                                        <p:tav tm="0">
                                          <p:val>
                                            <p:strVal val="0-#ppt_w/2"/>
                                          </p:val>
                                        </p:tav>
                                        <p:tav tm="100000">
                                          <p:val>
                                            <p:strVal val="#ppt_x"/>
                                          </p:val>
                                        </p:tav>
                                      </p:tavLst>
                                    </p:anim>
                                    <p:anim calcmode="lin" valueType="num">
                                      <p:cBhvr additive="base">
                                        <p:cTn id="16" dur="750" fill="hold"/>
                                        <p:tgtEl>
                                          <p:spTgt spid="21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215"/>
                                        </p:tgtEl>
                                        <p:attrNameLst>
                                          <p:attrName>style.visibility</p:attrName>
                                        </p:attrNameLst>
                                      </p:cBhvr>
                                      <p:to>
                                        <p:strVal val="visible"/>
                                      </p:to>
                                    </p:set>
                                    <p:anim calcmode="lin" valueType="num">
                                      <p:cBhvr additive="base">
                                        <p:cTn id="19" dur="750" fill="hold"/>
                                        <p:tgtEl>
                                          <p:spTgt spid="215"/>
                                        </p:tgtEl>
                                        <p:attrNameLst>
                                          <p:attrName>ppt_x</p:attrName>
                                        </p:attrNameLst>
                                      </p:cBhvr>
                                      <p:tavLst>
                                        <p:tav tm="0">
                                          <p:val>
                                            <p:strVal val="1+#ppt_w/2"/>
                                          </p:val>
                                        </p:tav>
                                        <p:tav tm="100000">
                                          <p:val>
                                            <p:strVal val="#ppt_x"/>
                                          </p:val>
                                        </p:tav>
                                      </p:tavLst>
                                    </p:anim>
                                    <p:anim calcmode="lin" valueType="num">
                                      <p:cBhvr additive="base">
                                        <p:cTn id="20" dur="750" fill="hold"/>
                                        <p:tgtEl>
                                          <p:spTgt spid="21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25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fill="hold"/>
                                        <p:tgtEl>
                                          <p:spTgt spid="214"/>
                                        </p:tgtEl>
                                        <p:attrNameLst>
                                          <p:attrName>ppt_x</p:attrName>
                                        </p:attrNameLst>
                                      </p:cBhvr>
                                      <p:tavLst>
                                        <p:tav tm="0">
                                          <p:val>
                                            <p:strVal val="1+#ppt_w/2"/>
                                          </p:val>
                                        </p:tav>
                                        <p:tav tm="100000">
                                          <p:val>
                                            <p:strVal val="#ppt_x"/>
                                          </p:val>
                                        </p:tav>
                                      </p:tavLst>
                                    </p:anim>
                                    <p:anim calcmode="lin" valueType="num">
                                      <p:cBhvr additive="base">
                                        <p:cTn id="24" dur="750" fill="hold"/>
                                        <p:tgtEl>
                                          <p:spTgt spid="214"/>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1" presetClass="mediacall" presetSubtype="0" fill="hold" nodeType="afterEffect">
                                  <p:stCondLst>
                                    <p:cond delay="0"/>
                                  </p:stCondLst>
                                  <p:childTnLst>
                                    <p:cmd type="call" cmd="playFrom(0.0)">
                                      <p:cBhvr>
                                        <p:cTn id="27"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4"/>
                </p:tgtEl>
              </p:cMediaNode>
            </p:audio>
          </p:childTnLst>
        </p:cTn>
      </p:par>
    </p:tnLst>
    <p:bldLst>
      <p:bldP spid="212" grpId="0" animBg="1"/>
      <p:bldP spid="213" grpId="0"/>
      <p:bldP spid="214" grpId="0" animBg="1"/>
      <p:bldP spid="215" grpId="0"/>
      <p:bldP spid="2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287865" y="1477095"/>
            <a:ext cx="4429861" cy="4471292"/>
          </a:xfrm>
          <a:prstGeom prst="ellipse">
            <a:avLst/>
          </a:prstGeom>
          <a:solidFill>
            <a:srgbClr val="0000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5309" y="1731148"/>
            <a:ext cx="4429861" cy="4471292"/>
          </a:xfrm>
          <a:prstGeom prst="ellipse">
            <a:avLst/>
          </a:prstGeom>
          <a:solidFill>
            <a:srgbClr val="0000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7400" y="1612088"/>
            <a:ext cx="4429861" cy="4471292"/>
          </a:xfrm>
          <a:prstGeom prst="ellipse">
            <a:avLst/>
          </a:prstGeom>
          <a:solidFill>
            <a:srgbClr val="00009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08"/>
          <p:cNvSpPr>
            <a:spLocks noChangeArrowheads="1"/>
          </p:cNvSpPr>
          <p:nvPr/>
        </p:nvSpPr>
        <p:spPr bwMode="auto">
          <a:xfrm>
            <a:off x="1344435" y="1948160"/>
            <a:ext cx="773386" cy="780620"/>
          </a:xfrm>
          <a:prstGeom prst="ellipse">
            <a:avLst/>
          </a:prstGeom>
          <a:solidFill>
            <a:schemeClr val="tx2">
              <a:alpha val="2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 name="Oval 31"/>
          <p:cNvSpPr>
            <a:spLocks noChangeArrowheads="1"/>
          </p:cNvSpPr>
          <p:nvPr/>
        </p:nvSpPr>
        <p:spPr bwMode="auto">
          <a:xfrm>
            <a:off x="1178934" y="4729333"/>
            <a:ext cx="200583" cy="202460"/>
          </a:xfrm>
          <a:prstGeom prst="ellipse">
            <a:avLst/>
          </a:prstGeom>
          <a:solidFill>
            <a:schemeClr val="accent1">
              <a:alpha val="20000"/>
            </a:schemeClr>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4" name="Picture Placeholder 3"/>
          <p:cNvPicPr>
            <a:picLocks noGrp="1" noChangeAspect="1"/>
          </p:cNvPicPr>
          <p:nvPr>
            <p:ph type="pic" sz="quarter" idx="11"/>
          </p:nvPr>
        </p:nvPicPr>
        <p:blipFill rotWithShape="1">
          <a:blip r:embed="rId5" cstate="print">
            <a:extLst>
              <a:ext uri="{28A0092B-C50C-407E-A947-70E740481C1C}">
                <a14:useLocalDpi xmlns:a14="http://schemas.microsoft.com/office/drawing/2010/main" val="0"/>
              </a:ext>
            </a:extLst>
          </a:blip>
          <a:srcRect l="24185" t="407" r="4265" b="906"/>
          <a:stretch/>
        </p:blipFill>
        <p:spPr>
          <a:xfrm>
            <a:off x="668360" y="1821558"/>
            <a:ext cx="3993451" cy="4060906"/>
          </a:xfrm>
        </p:spPr>
      </p:pic>
      <p:sp>
        <p:nvSpPr>
          <p:cNvPr id="11" name="Text Placeholder 10"/>
          <p:cNvSpPr>
            <a:spLocks noGrp="1"/>
          </p:cNvSpPr>
          <p:nvPr>
            <p:ph type="body" sz="quarter" idx="13"/>
          </p:nvPr>
        </p:nvSpPr>
        <p:spPr>
          <a:xfrm>
            <a:off x="5600326" y="2632898"/>
            <a:ext cx="3177167" cy="3865629"/>
          </a:xfrm>
        </p:spPr>
        <p:txBody>
          <a:bodyPr>
            <a:noAutofit/>
          </a:bodyPr>
          <a:lstStyle/>
          <a:p>
            <a:pPr marL="342900" indent="-342900">
              <a:buFont typeface="Arial"/>
              <a:buChar char="•"/>
            </a:pPr>
            <a:r>
              <a:rPr lang="en-US" sz="2400" dirty="0" smtClean="0"/>
              <a:t>USDA </a:t>
            </a:r>
            <a:r>
              <a:rPr lang="en-US" sz="2400" dirty="0"/>
              <a:t>Foods for NSLP</a:t>
            </a:r>
          </a:p>
          <a:p>
            <a:pPr marL="342900" indent="-342900">
              <a:buFont typeface="Arial"/>
              <a:buChar char="•"/>
            </a:pPr>
            <a:r>
              <a:rPr lang="en-US" sz="2400" dirty="0"/>
              <a:t>Usually used first</a:t>
            </a:r>
          </a:p>
          <a:p>
            <a:pPr marL="342900" indent="-342900">
              <a:buFont typeface="Arial"/>
              <a:buChar char="•"/>
            </a:pPr>
            <a:r>
              <a:rPr lang="en-US" sz="2400" dirty="0"/>
              <a:t>Larger pack sizes ideal for congregate feeding</a:t>
            </a:r>
          </a:p>
        </p:txBody>
      </p:sp>
      <p:sp>
        <p:nvSpPr>
          <p:cNvPr id="9" name="Title 8"/>
          <p:cNvSpPr>
            <a:spLocks noGrp="1"/>
          </p:cNvSpPr>
          <p:nvPr>
            <p:ph type="title"/>
          </p:nvPr>
        </p:nvSpPr>
        <p:spPr>
          <a:xfrm>
            <a:off x="0" y="780822"/>
            <a:ext cx="9144000" cy="1042896"/>
          </a:xfrm>
        </p:spPr>
        <p:txBody>
          <a:bodyPr/>
          <a:lstStyle/>
          <a:p>
            <a:pPr algn="ctr"/>
            <a:r>
              <a:rPr lang="en-US" dirty="0" smtClean="0">
                <a:solidFill>
                  <a:srgbClr val="FFFFFF"/>
                </a:solidFill>
              </a:rPr>
              <a:t>Schools </a:t>
            </a:r>
            <a:r>
              <a:rPr lang="en-US" dirty="0">
                <a:solidFill>
                  <a:srgbClr val="FFFFFF"/>
                </a:solidFill>
              </a:rPr>
              <a:t>and Contracted Warehouses</a:t>
            </a:r>
            <a:endParaRPr lang="id-ID" dirty="0">
              <a:solidFill>
                <a:srgbClr val="FFFFFF"/>
              </a:solidFill>
            </a:endParaRPr>
          </a:p>
        </p:txBody>
      </p:sp>
      <p:pic>
        <p:nvPicPr>
          <p:cNvPr id="17" name="Audio 5">
            <a:hlinkClick r:id="" action="ppaction://media"/>
          </p:cNvPr>
          <p:cNvPicPr>
            <a:picLocks noChangeAspect="1"/>
          </p:cNvPicPr>
          <p:nvPr>
            <a:audioFile r:link="rId1"/>
            <p:extLst>
              <p:ext uri="{DAA4B4D4-6D71-4841-9C94-3DE7FCFB9230}">
                <p14:media xmlns:p14="http://schemas.microsoft.com/office/powerpoint/2010/main" r:embed="rId2">
                  <p14:trim st="687.2285" end="824.675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54137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1000"/>
                                        <p:tgtEl>
                                          <p:spTgt spid="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1000"/>
                            </p:stCondLst>
                            <p:childTnLst>
                              <p:par>
                                <p:cTn id="37" presetID="1" presetClass="mediacall" presetSubtype="0" fill="hold" nodeType="afterEffect">
                                  <p:stCondLst>
                                    <p:cond delay="0"/>
                                  </p:stCondLst>
                                  <p:childTnLst>
                                    <p:cmd type="call" cmd="playFrom(0.0)">
                                      <p:cBhvr>
                                        <p:cTn id="38"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7"/>
                </p:tgtEl>
              </p:cMediaNode>
            </p:audio>
          </p:childTnLst>
        </p:cTn>
      </p:par>
    </p:tnLst>
    <p:bldLst>
      <p:bldP spid="22" grpId="0" animBg="1"/>
      <p:bldP spid="23" grpId="0" animBg="1"/>
      <p:bldP spid="24" grpId="0" animBg="1"/>
      <p:bldP spid="27" grpId="0" animBg="1"/>
      <p:bldP spid="32" grpId="0" animBg="1"/>
      <p:bldP spid="1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Placeholder 87"/>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a:off x="-8334" y="0"/>
            <a:ext cx="9152334" cy="6867525"/>
          </a:xfrm>
        </p:spPr>
      </p:pic>
      <p:sp>
        <p:nvSpPr>
          <p:cNvPr id="4" name="Rectangle 3">
            <a:extLst>
              <a:ext uri="{FF2B5EF4-FFF2-40B4-BE49-F238E27FC236}">
                <a16:creationId xmlns="" xmlns:a16="http://schemas.microsoft.com/office/drawing/2014/main" id="{5D6D49F5-F397-427B-B44A-7999A6B19AD9}"/>
              </a:ext>
            </a:extLst>
          </p:cNvPr>
          <p:cNvSpPr/>
          <p:nvPr/>
        </p:nvSpPr>
        <p:spPr>
          <a:xfrm flipH="1">
            <a:off x="0" y="0"/>
            <a:ext cx="9144000" cy="6894867"/>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dirty="0"/>
          </a:p>
        </p:txBody>
      </p:sp>
      <p:cxnSp>
        <p:nvCxnSpPr>
          <p:cNvPr id="98" name="Straight Connector 97">
            <a:extLst>
              <a:ext uri="{FF2B5EF4-FFF2-40B4-BE49-F238E27FC236}">
                <a16:creationId xmlns="" xmlns:a16="http://schemas.microsoft.com/office/drawing/2014/main" id="{E27DB09E-ED7B-429B-87A2-584589CD9E1D}"/>
              </a:ext>
            </a:extLst>
          </p:cNvPr>
          <p:cNvCxnSpPr>
            <a:cxnSpLocks/>
          </p:cNvCxnSpPr>
          <p:nvPr/>
        </p:nvCxnSpPr>
        <p:spPr>
          <a:xfrm>
            <a:off x="2603538" y="4922499"/>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918C2F0B-D4F1-43DC-B81C-74CB78E65F9F}"/>
              </a:ext>
            </a:extLst>
          </p:cNvPr>
          <p:cNvSpPr/>
          <p:nvPr/>
        </p:nvSpPr>
        <p:spPr>
          <a:xfrm>
            <a:off x="715152" y="196367"/>
            <a:ext cx="7731502" cy="1323151"/>
          </a:xfrm>
          <a:prstGeom prst="rect">
            <a:avLst/>
          </a:prstGeom>
          <a:solidFill>
            <a:srgbClr val="00009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5" name="Rectangle 14">
            <a:extLst>
              <a:ext uri="{FF2B5EF4-FFF2-40B4-BE49-F238E27FC236}">
                <a16:creationId xmlns="" xmlns:a16="http://schemas.microsoft.com/office/drawing/2014/main" id="{72B8439B-EA5A-439E-AB34-AD34CCC797DC}"/>
              </a:ext>
            </a:extLst>
          </p:cNvPr>
          <p:cNvSpPr/>
          <p:nvPr/>
        </p:nvSpPr>
        <p:spPr>
          <a:xfrm>
            <a:off x="887670" y="357686"/>
            <a:ext cx="7399149" cy="998631"/>
          </a:xfrm>
          <a:prstGeom prst="rect">
            <a:avLst/>
          </a:prstGeom>
          <a:solidFill>
            <a:srgbClr val="00009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97" name="TextBox 96"/>
          <p:cNvSpPr txBox="1"/>
          <p:nvPr/>
        </p:nvSpPr>
        <p:spPr>
          <a:xfrm>
            <a:off x="1" y="553439"/>
            <a:ext cx="9144000" cy="634020"/>
          </a:xfrm>
          <a:prstGeom prst="rect">
            <a:avLst/>
          </a:prstGeom>
          <a:noFill/>
        </p:spPr>
        <p:txBody>
          <a:bodyPr wrap="square" rtlCol="0">
            <a:spAutoFit/>
          </a:bodyPr>
          <a:lstStyle/>
          <a:p>
            <a:pPr algn="ctr">
              <a:lnSpc>
                <a:spcPct val="80000"/>
              </a:lnSpc>
            </a:pPr>
            <a:r>
              <a:rPr lang="en-US" sz="4400" dirty="0">
                <a:solidFill>
                  <a:srgbClr val="FFFFFF"/>
                </a:solidFill>
              </a:rPr>
              <a:t>Food </a:t>
            </a:r>
            <a:r>
              <a:rPr lang="en-US" sz="4400" dirty="0" smtClean="0">
                <a:solidFill>
                  <a:srgbClr val="FFFFFF"/>
                </a:solidFill>
              </a:rPr>
              <a:t>Banks/Food </a:t>
            </a:r>
            <a:r>
              <a:rPr lang="en-US" sz="4400" dirty="0">
                <a:solidFill>
                  <a:srgbClr val="FFFFFF"/>
                </a:solidFill>
              </a:rPr>
              <a:t>Pantries</a:t>
            </a:r>
            <a:endParaRPr lang="id-ID" sz="4400" spc="-150" dirty="0">
              <a:solidFill>
                <a:srgbClr val="FFFFFF"/>
              </a:solidFill>
              <a:cs typeface="Lato Heavy" panose="020F0902020204030203" pitchFamily="34" charset="0"/>
            </a:endParaRPr>
          </a:p>
        </p:txBody>
      </p:sp>
      <p:pic>
        <p:nvPicPr>
          <p:cNvPr id="17" name="Picture Placeholder 95"/>
          <p:cNvPicPr>
            <a:picLocks noChangeAspect="1"/>
          </p:cNvPicPr>
          <p:nvPr/>
        </p:nvPicPr>
        <p:blipFill rotWithShape="1">
          <a:blip r:embed="rId6" cstate="print">
            <a:extLst>
              <a:ext uri="{28A0092B-C50C-407E-A947-70E740481C1C}">
                <a14:useLocalDpi xmlns:a14="http://schemas.microsoft.com/office/drawing/2010/main" val="0"/>
              </a:ext>
            </a:extLst>
          </a:blip>
          <a:srcRect t="-373" b="1120"/>
          <a:stretch/>
        </p:blipFill>
        <p:spPr>
          <a:xfrm>
            <a:off x="0" y="1691071"/>
            <a:ext cx="5994400" cy="4445270"/>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solidFill>
            <a:schemeClr val="bg1">
              <a:lumMod val="85000"/>
              <a:alpha val="50000"/>
            </a:schemeClr>
          </a:solidFill>
          <a:effectLst>
            <a:outerShdw blurRad="50800" dist="38100" dir="2700000" sx="101000" sy="101000" algn="tl" rotWithShape="0">
              <a:prstClr val="black">
                <a:alpha val="40000"/>
              </a:prstClr>
            </a:outerShdw>
          </a:effectLst>
        </p:spPr>
      </p:pic>
      <p:sp>
        <p:nvSpPr>
          <p:cNvPr id="5" name="Rectangle 4">
            <a:extLst>
              <a:ext uri="{FF2B5EF4-FFF2-40B4-BE49-F238E27FC236}">
                <a16:creationId xmlns="" xmlns:a16="http://schemas.microsoft.com/office/drawing/2014/main" id="{739092BD-67C1-4263-91FC-D607BD1B0E58}"/>
              </a:ext>
            </a:extLst>
          </p:cNvPr>
          <p:cNvSpPr/>
          <p:nvPr/>
        </p:nvSpPr>
        <p:spPr>
          <a:xfrm>
            <a:off x="5998821" y="1693149"/>
            <a:ext cx="3145179" cy="5201718"/>
          </a:xfrm>
          <a:prstGeom prst="rect">
            <a:avLst/>
          </a:prstGeom>
          <a:solidFill>
            <a:srgbClr val="9F0000"/>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dirty="0" smtClean="0"/>
              <a:t> </a:t>
            </a:r>
            <a:endParaRPr lang="id-ID" sz="1352" dirty="0"/>
          </a:p>
        </p:txBody>
      </p:sp>
      <p:sp>
        <p:nvSpPr>
          <p:cNvPr id="6" name="Isosceles Triangle 3">
            <a:extLst>
              <a:ext uri="{FF2B5EF4-FFF2-40B4-BE49-F238E27FC236}">
                <a16:creationId xmlns="" xmlns:a16="http://schemas.microsoft.com/office/drawing/2014/main" id="{0F266130-F6C9-471E-A02B-E9B3516BF952}"/>
              </a:ext>
            </a:extLst>
          </p:cNvPr>
          <p:cNvSpPr/>
          <p:nvPr/>
        </p:nvSpPr>
        <p:spPr>
          <a:xfrm rot="16200000" flipH="1">
            <a:off x="5767003" y="1912722"/>
            <a:ext cx="698960" cy="448543"/>
          </a:xfrm>
          <a:prstGeom prst="triangle">
            <a:avLst/>
          </a:prstGeom>
          <a:solidFill>
            <a:srgbClr val="9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6" name="Rectangle 15">
            <a:extLst>
              <a:ext uri="{FF2B5EF4-FFF2-40B4-BE49-F238E27FC236}">
                <a16:creationId xmlns="" xmlns:a16="http://schemas.microsoft.com/office/drawing/2014/main" id="{72B8439B-EA5A-439E-AB34-AD34CCC797DC}"/>
              </a:ext>
            </a:extLst>
          </p:cNvPr>
          <p:cNvSpPr/>
          <p:nvPr/>
        </p:nvSpPr>
        <p:spPr>
          <a:xfrm>
            <a:off x="1" y="6705600"/>
            <a:ext cx="9143999" cy="1945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9" name="Text Placeholder 10"/>
          <p:cNvSpPr txBox="1">
            <a:spLocks/>
          </p:cNvSpPr>
          <p:nvPr/>
        </p:nvSpPr>
        <p:spPr>
          <a:xfrm>
            <a:off x="6199757" y="2139085"/>
            <a:ext cx="2904669" cy="31250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FFFF"/>
                </a:solidFill>
              </a:rPr>
              <a:t>Can enroll eligible participants in TEFAP</a:t>
            </a:r>
          </a:p>
          <a:p>
            <a:r>
              <a:rPr lang="en-US" sz="2400" dirty="0">
                <a:solidFill>
                  <a:srgbClr val="FFFFFF"/>
                </a:solidFill>
              </a:rPr>
              <a:t>Foods used are part of state’s normal allocation</a:t>
            </a:r>
          </a:p>
        </p:txBody>
      </p:sp>
      <p:pic>
        <p:nvPicPr>
          <p:cNvPr id="20" name="Audio 2">
            <a:hlinkClick r:id="" action="ppaction://media"/>
          </p:cNvPr>
          <p:cNvPicPr>
            <a:picLocks noChangeAspect="1"/>
          </p:cNvPicPr>
          <p:nvPr>
            <a:audioFile r:link="rId1"/>
            <p:extLst>
              <p:ext uri="{DAA4B4D4-6D71-4841-9C94-3DE7FCFB9230}">
                <p14:media xmlns:p14="http://schemas.microsoft.com/office/powerpoint/2010/main" r:embed="rId2">
                  <p14:trim st="705.847" end="2117.5422"/>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4507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97"/>
                                        </p:tgtEl>
                                        <p:attrNameLst>
                                          <p:attrName>style.visibility</p:attrName>
                                        </p:attrNameLst>
                                      </p:cBhvr>
                                      <p:to>
                                        <p:strVal val="visible"/>
                                      </p:to>
                                    </p:set>
                                    <p:anim calcmode="lin" valueType="num">
                                      <p:cBhvr additive="base">
                                        <p:cTn id="10" dur="750" fill="hold"/>
                                        <p:tgtEl>
                                          <p:spTgt spid="97"/>
                                        </p:tgtEl>
                                        <p:attrNameLst>
                                          <p:attrName>ppt_x</p:attrName>
                                        </p:attrNameLst>
                                      </p:cBhvr>
                                      <p:tavLst>
                                        <p:tav tm="0">
                                          <p:val>
                                            <p:strVal val="0-#ppt_w/2"/>
                                          </p:val>
                                        </p:tav>
                                        <p:tav tm="100000">
                                          <p:val>
                                            <p:strVal val="#ppt_x"/>
                                          </p:val>
                                        </p:tav>
                                      </p:tavLst>
                                    </p:anim>
                                    <p:anim calcmode="lin" valueType="num">
                                      <p:cBhvr additive="base">
                                        <p:cTn id="11" dur="750" fill="hold"/>
                                        <p:tgtEl>
                                          <p:spTgt spid="97"/>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1000"/>
                                  </p:stCondLst>
                                  <p:childTnLst>
                                    <p:set>
                                      <p:cBhvr>
                                        <p:cTn id="13" dur="1" fill="hold">
                                          <p:stCondLst>
                                            <p:cond delay="0"/>
                                          </p:stCondLst>
                                        </p:cTn>
                                        <p:tgtEl>
                                          <p:spTgt spid="98"/>
                                        </p:tgtEl>
                                        <p:attrNameLst>
                                          <p:attrName>style.visibility</p:attrName>
                                        </p:attrNameLst>
                                      </p:cBhvr>
                                      <p:to>
                                        <p:strVal val="visible"/>
                                      </p:to>
                                    </p:set>
                                    <p:animEffect transition="in" filter="barn(outVertical)">
                                      <p:cBhvr>
                                        <p:cTn id="14" dur="500"/>
                                        <p:tgtEl>
                                          <p:spTgt spid="9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500"/>
                            </p:stCondLst>
                            <p:childTnLst>
                              <p:par>
                                <p:cTn id="28" presetID="1" presetClass="mediacall" presetSubtype="0" fill="hold" nodeType="afterEffect">
                                  <p:stCondLst>
                                    <p:cond delay="0"/>
                                  </p:stCondLst>
                                  <p:childTnLst>
                                    <p:cmd type="call" cmd="playFrom(0.0)">
                                      <p:cBhvr>
                                        <p:cTn id="29"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0"/>
                </p:tgtEl>
              </p:cMediaNode>
            </p:audio>
          </p:childTnLst>
        </p:cTn>
      </p:par>
    </p:tnLst>
    <p:bldLst>
      <p:bldP spid="14" grpId="0" animBg="1"/>
      <p:bldP spid="15" grpId="0" animBg="1"/>
      <p:bldP spid="97" grpId="0"/>
      <p:bldP spid="6" grpId="0" animBg="1"/>
      <p:bldP spid="16"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bwMode="auto">
          <a:xfrm>
            <a:off x="0" y="-1"/>
            <a:ext cx="9144000" cy="6858001"/>
          </a:xfrm>
          <a:custGeom>
            <a:avLst/>
            <a:gdLst>
              <a:gd name="connsiteX0" fmla="*/ 0 w 9144000"/>
              <a:gd name="connsiteY0" fmla="*/ 0 h 5143500"/>
              <a:gd name="connsiteX1" fmla="*/ 4422500 w 9144000"/>
              <a:gd name="connsiteY1" fmla="*/ 0 h 5143500"/>
              <a:gd name="connsiteX2" fmla="*/ 9144000 w 9144000"/>
              <a:gd name="connsiteY2" fmla="*/ 4899004 h 5143500"/>
              <a:gd name="connsiteX3" fmla="*/ 9144000 w 9144000"/>
              <a:gd name="connsiteY3" fmla="*/ 5143500 h 5143500"/>
              <a:gd name="connsiteX4" fmla="*/ 2467774 w 9144000"/>
              <a:gd name="connsiteY4" fmla="*/ 5143500 h 5143500"/>
              <a:gd name="connsiteX5" fmla="*/ 0 w 9144000"/>
              <a:gd name="connsiteY5" fmla="*/ 25829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0" y="0"/>
                </a:moveTo>
                <a:lnTo>
                  <a:pt x="4422500" y="0"/>
                </a:lnTo>
                <a:lnTo>
                  <a:pt x="9144000" y="4899004"/>
                </a:lnTo>
                <a:lnTo>
                  <a:pt x="9144000" y="5143500"/>
                </a:lnTo>
                <a:lnTo>
                  <a:pt x="2467774" y="5143500"/>
                </a:lnTo>
                <a:lnTo>
                  <a:pt x="0" y="2582951"/>
                </a:lnTo>
                <a:close/>
              </a:path>
            </a:pathLst>
          </a:custGeom>
          <a:solidFill>
            <a:srgbClr val="21282E"/>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3" name="Rectangle 12"/>
          <p:cNvSpPr/>
          <p:nvPr/>
        </p:nvSpPr>
        <p:spPr>
          <a:xfrm rot="7606793">
            <a:off x="4375551" y="1050220"/>
            <a:ext cx="5887236" cy="431603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7" name="Rectangle 16"/>
          <p:cNvSpPr/>
          <p:nvPr/>
        </p:nvSpPr>
        <p:spPr>
          <a:xfrm rot="5400000">
            <a:off x="4329308" y="2043309"/>
            <a:ext cx="485382" cy="9143999"/>
          </a:xfrm>
          <a:prstGeom prst="rect">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1" name="Text Placeholder 10"/>
          <p:cNvSpPr>
            <a:spLocks noGrp="1"/>
          </p:cNvSpPr>
          <p:nvPr>
            <p:ph type="body" sz="quarter" idx="4294967295"/>
          </p:nvPr>
        </p:nvSpPr>
        <p:spPr>
          <a:xfrm>
            <a:off x="5650628" y="1951892"/>
            <a:ext cx="3148822" cy="3742029"/>
          </a:xfrm>
        </p:spPr>
        <p:txBody>
          <a:bodyPr>
            <a:noAutofit/>
          </a:bodyPr>
          <a:lstStyle/>
          <a:p>
            <a:r>
              <a:rPr lang="en-US" sz="2400" dirty="0" smtClean="0">
                <a:solidFill>
                  <a:srgbClr val="21282E"/>
                </a:solidFill>
              </a:rPr>
              <a:t>Household disaster distribution from TEFAP and CSFP</a:t>
            </a:r>
            <a:endParaRPr lang="en-US" sz="2400" dirty="0">
              <a:solidFill>
                <a:srgbClr val="21282E"/>
              </a:solidFill>
            </a:endParaRPr>
          </a:p>
          <a:p>
            <a:r>
              <a:rPr lang="en-US" sz="2400" dirty="0" smtClean="0">
                <a:solidFill>
                  <a:srgbClr val="21282E"/>
                </a:solidFill>
              </a:rPr>
              <a:t>Must get USDA FNS approval</a:t>
            </a:r>
            <a:endParaRPr lang="en-US" sz="2400" dirty="0">
              <a:solidFill>
                <a:srgbClr val="21282E"/>
              </a:solidFill>
            </a:endParaRPr>
          </a:p>
        </p:txBody>
      </p:sp>
      <p:pic>
        <p:nvPicPr>
          <p:cNvPr id="14" name="Picture Placeholder 95"/>
          <p:cNvPicPr>
            <a:picLocks noChangeAspect="1"/>
          </p:cNvPicPr>
          <p:nvPr/>
        </p:nvPicPr>
        <p:blipFill rotWithShape="1">
          <a:blip r:embed="rId6">
            <a:extLst>
              <a:ext uri="{28A0092B-C50C-407E-A947-70E740481C1C}">
                <a14:useLocalDpi xmlns:a14="http://schemas.microsoft.com/office/drawing/2010/main" val="0"/>
              </a:ext>
            </a:extLst>
          </a:blip>
          <a:srcRect l="14846" r="14846"/>
          <a:stretch/>
        </p:blipFill>
        <p:spPr>
          <a:xfrm>
            <a:off x="200117" y="1343535"/>
            <a:ext cx="5010412" cy="4752465"/>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2700000" sx="101000" sy="101000" algn="tl" rotWithShape="0">
              <a:prstClr val="black">
                <a:alpha val="40000"/>
              </a:prstClr>
            </a:outerShdw>
          </a:effectLst>
        </p:spPr>
      </p:pic>
      <p:sp>
        <p:nvSpPr>
          <p:cNvPr id="15" name="Rectangle 14"/>
          <p:cNvSpPr/>
          <p:nvPr/>
        </p:nvSpPr>
        <p:spPr>
          <a:xfrm rot="10800000">
            <a:off x="-1" y="-5"/>
            <a:ext cx="9143999" cy="1343539"/>
          </a:xfrm>
          <a:prstGeom prst="rect">
            <a:avLst/>
          </a:prstGeom>
          <a:solidFill>
            <a:srgbClr val="9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Title 8"/>
          <p:cNvSpPr>
            <a:spLocks noGrp="1"/>
          </p:cNvSpPr>
          <p:nvPr>
            <p:ph type="title" idx="4294967295"/>
          </p:nvPr>
        </p:nvSpPr>
        <p:spPr>
          <a:xfrm>
            <a:off x="0" y="147418"/>
            <a:ext cx="9419573" cy="1080261"/>
          </a:xfrm>
        </p:spPr>
        <p:txBody>
          <a:bodyPr/>
          <a:lstStyle/>
          <a:p>
            <a:pPr algn="ctr"/>
            <a:r>
              <a:rPr lang="en-US" sz="4000" dirty="0" smtClean="0">
                <a:solidFill>
                  <a:srgbClr val="FFFFFF"/>
                </a:solidFill>
              </a:rPr>
              <a:t>Food Banks</a:t>
            </a:r>
            <a:endParaRPr lang="id-ID" sz="3600" spc="-150" dirty="0">
              <a:solidFill>
                <a:srgbClr val="FFFFFF"/>
              </a:solidFill>
              <a:cs typeface="Lato Heavy" panose="020F0902020204030203" pitchFamily="34" charset="0"/>
            </a:endParaRPr>
          </a:p>
        </p:txBody>
      </p:sp>
      <p:pic>
        <p:nvPicPr>
          <p:cNvPr id="10" name="Audio 4">
            <a:hlinkClick r:id="" action="ppaction://media"/>
          </p:cNvPr>
          <p:cNvPicPr>
            <a:picLocks noChangeAspect="1"/>
          </p:cNvPicPr>
          <p:nvPr>
            <a:audioFile r:link="rId2"/>
            <p:extLst>
              <p:ext uri="{DAA4B4D4-6D71-4841-9C94-3DE7FCFB9230}">
                <p14:media xmlns:p14="http://schemas.microsoft.com/office/powerpoint/2010/main" r:embed="rId3">
                  <p14:trim st="2982.315" end="1897.8373"/>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864820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 presetClass="entr" presetSubtype="4"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8"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1" fill="hold"/>
                                        <p:tgtEl>
                                          <p:spTgt spid="10"/>
                                        </p:tgtEl>
                                      </p:cBhvr>
                                    </p:cmd>
                                  </p:childTnLst>
                                </p:cTn>
                              </p:par>
                              <p:par>
                                <p:cTn id="30" presetID="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0"/>
                </p:tgtEl>
              </p:cMediaNode>
            </p:audio>
          </p:childTnLst>
        </p:cTn>
      </p:par>
    </p:tnLst>
    <p:bldLst>
      <p:bldP spid="12" grpId="0" animBg="1"/>
      <p:bldP spid="13" grpId="0" animBg="1"/>
      <p:bldP spid="17" grpId="0" animBg="1"/>
      <p:bldP spid="11" grpId="0"/>
      <p:bldP spid="1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2"/>
          <p:cNvPicPr>
            <a:picLocks noChangeAspect="1"/>
          </p:cNvPicPr>
          <p:nvPr/>
        </p:nvPicPr>
        <p:blipFill rotWithShape="1">
          <a:blip r:embed="rId6" cstate="print">
            <a:extLst>
              <a:ext uri="{28A0092B-C50C-407E-A947-70E740481C1C}">
                <a14:useLocalDpi xmlns:a14="http://schemas.microsoft.com/office/drawing/2010/main" val="0"/>
              </a:ext>
            </a:extLst>
          </a:blip>
          <a:srcRect t="1" b="1"/>
          <a:stretch/>
        </p:blipFill>
        <p:spPr>
          <a:xfrm>
            <a:off x="0" y="0"/>
            <a:ext cx="9144000" cy="6858000"/>
          </a:xfrm>
          <a:prstGeom prst="rect">
            <a:avLst/>
          </a:prstGeom>
          <a:solidFill>
            <a:schemeClr val="bg1">
              <a:lumMod val="85000"/>
              <a:alpha val="50000"/>
            </a:schemeClr>
          </a:solidFill>
        </p:spPr>
      </p:pic>
      <p:sp>
        <p:nvSpPr>
          <p:cNvPr id="4" name="Rectangle 3">
            <a:extLst>
              <a:ext uri="{FF2B5EF4-FFF2-40B4-BE49-F238E27FC236}">
                <a16:creationId xmlns="" xmlns:a16="http://schemas.microsoft.com/office/drawing/2014/main" id="{AD651D0B-150E-406B-8C32-93D3B81AAB57}"/>
              </a:ext>
            </a:extLst>
          </p:cNvPr>
          <p:cNvSpPr/>
          <p:nvPr/>
        </p:nvSpPr>
        <p:spPr>
          <a:xfrm>
            <a:off x="465887" y="433137"/>
            <a:ext cx="8220913" cy="6116831"/>
          </a:xfrm>
          <a:prstGeom prst="rect">
            <a:avLst/>
          </a:prstGeom>
          <a:solidFill>
            <a:srgbClr val="21282E">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Rectangle 4">
            <a:extLst>
              <a:ext uri="{FF2B5EF4-FFF2-40B4-BE49-F238E27FC236}">
                <a16:creationId xmlns="" xmlns:a16="http://schemas.microsoft.com/office/drawing/2014/main" id="{918C2F0B-D4F1-43DC-B81C-74CB78E65F9F}"/>
              </a:ext>
            </a:extLst>
          </p:cNvPr>
          <p:cNvSpPr/>
          <p:nvPr/>
        </p:nvSpPr>
        <p:spPr>
          <a:xfrm>
            <a:off x="715152" y="693530"/>
            <a:ext cx="7731502" cy="5649993"/>
          </a:xfrm>
          <a:prstGeom prst="rect">
            <a:avLst/>
          </a:prstGeom>
          <a:solidFill>
            <a:srgbClr val="21282E">
              <a:alpha val="6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6" name="Rectangle 5">
            <a:extLst>
              <a:ext uri="{FF2B5EF4-FFF2-40B4-BE49-F238E27FC236}">
                <a16:creationId xmlns="" xmlns:a16="http://schemas.microsoft.com/office/drawing/2014/main" id="{72B8439B-EA5A-439E-AB34-AD34CCC797DC}"/>
              </a:ext>
            </a:extLst>
          </p:cNvPr>
          <p:cNvSpPr/>
          <p:nvPr/>
        </p:nvSpPr>
        <p:spPr>
          <a:xfrm>
            <a:off x="914564" y="922084"/>
            <a:ext cx="7272995" cy="5157536"/>
          </a:xfrm>
          <a:prstGeom prst="rect">
            <a:avLst/>
          </a:prstGeom>
          <a:solidFill>
            <a:srgbClr val="21282E">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cxnSp>
        <p:nvCxnSpPr>
          <p:cNvPr id="7" name="Straight Connector 6">
            <a:extLst>
              <a:ext uri="{FF2B5EF4-FFF2-40B4-BE49-F238E27FC236}">
                <a16:creationId xmlns="" xmlns:a16="http://schemas.microsoft.com/office/drawing/2014/main" id="{E27DB09E-ED7B-429B-87A2-584589CD9E1D}"/>
              </a:ext>
            </a:extLst>
          </p:cNvPr>
          <p:cNvCxnSpPr>
            <a:cxnSpLocks/>
          </p:cNvCxnSpPr>
          <p:nvPr/>
        </p:nvCxnSpPr>
        <p:spPr>
          <a:xfrm>
            <a:off x="5068962" y="6797441"/>
            <a:ext cx="69573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80533" y="632970"/>
            <a:ext cx="7399867" cy="5386090"/>
          </a:xfrm>
          <a:prstGeom prst="rect">
            <a:avLst/>
          </a:prstGeom>
          <a:noFill/>
        </p:spPr>
        <p:txBody>
          <a:bodyPr wrap="square">
            <a:spAutoFit/>
          </a:bodyPr>
          <a:lstStyle/>
          <a:p>
            <a:pPr algn="ctr"/>
            <a:r>
              <a:rPr lang="en-US" sz="34400" dirty="0" smtClean="0">
                <a:solidFill>
                  <a:schemeClr val="bg1">
                    <a:alpha val="39000"/>
                  </a:schemeClr>
                </a:solidFill>
                <a:latin typeface="+mj-lt"/>
                <a:ea typeface="Roboto Condensed" panose="02000000000000000000" pitchFamily="2" charset="0"/>
                <a:cs typeface="Segoe UI" panose="020B0502040204020203" pitchFamily="34" charset="0"/>
              </a:rPr>
              <a:t>03</a:t>
            </a:r>
            <a:endParaRPr lang="en-US" sz="34400" dirty="0">
              <a:solidFill>
                <a:schemeClr val="bg1">
                  <a:alpha val="39000"/>
                </a:schemeClr>
              </a:solidFill>
              <a:latin typeface="+mj-lt"/>
              <a:ea typeface="Roboto Condensed" panose="02000000000000000000" pitchFamily="2" charset="0"/>
              <a:cs typeface="Segoe UI" panose="020B0502040204020203" pitchFamily="34" charset="0"/>
            </a:endParaRPr>
          </a:p>
        </p:txBody>
      </p:sp>
      <p:sp>
        <p:nvSpPr>
          <p:cNvPr id="15" name="TextBox 14"/>
          <p:cNvSpPr txBox="1"/>
          <p:nvPr/>
        </p:nvSpPr>
        <p:spPr>
          <a:xfrm>
            <a:off x="931333" y="3085675"/>
            <a:ext cx="7366000" cy="1449628"/>
          </a:xfrm>
          <a:prstGeom prst="rect">
            <a:avLst/>
          </a:prstGeom>
          <a:noFill/>
          <a:effectLst>
            <a:outerShdw blurRad="50800" dist="76200" dir="2700000" algn="tl" rotWithShape="0">
              <a:prstClr val="black">
                <a:alpha val="40000"/>
              </a:prstClr>
            </a:outerShdw>
          </a:effectLst>
        </p:spPr>
        <p:txBody>
          <a:bodyPr wrap="square" rtlCol="0">
            <a:spAutoFit/>
          </a:bodyPr>
          <a:lstStyle/>
          <a:p>
            <a:pPr algn="ctr">
              <a:lnSpc>
                <a:spcPct val="80000"/>
              </a:lnSpc>
            </a:pPr>
            <a:r>
              <a:rPr lang="id-ID" sz="5400" spc="-150" dirty="0" smtClean="0">
                <a:solidFill>
                  <a:schemeClr val="bg1"/>
                </a:solidFill>
                <a:latin typeface="+mj-lt"/>
                <a:cs typeface="Lato Heavy" panose="020F0902020204030203" pitchFamily="34" charset="0"/>
              </a:rPr>
              <a:t>Replacements and Reporting</a:t>
            </a:r>
            <a:endParaRPr lang="id-ID" sz="5400" spc="-150" dirty="0">
              <a:solidFill>
                <a:schemeClr val="bg1"/>
              </a:solidFill>
              <a:latin typeface="+mj-lt"/>
              <a:cs typeface="Lato Heavy" panose="020F0902020204030203" pitchFamily="34" charset="0"/>
            </a:endParaRPr>
          </a:p>
        </p:txBody>
      </p:sp>
      <p:cxnSp>
        <p:nvCxnSpPr>
          <p:cNvPr id="16" name="Straight Connector 15">
            <a:extLst>
              <a:ext uri="{FF2B5EF4-FFF2-40B4-BE49-F238E27FC236}">
                <a16:creationId xmlns="" xmlns:a16="http://schemas.microsoft.com/office/drawing/2014/main" id="{E27DB09E-ED7B-429B-87A2-584589CD9E1D}"/>
              </a:ext>
            </a:extLst>
          </p:cNvPr>
          <p:cNvCxnSpPr>
            <a:cxnSpLocks/>
          </p:cNvCxnSpPr>
          <p:nvPr/>
        </p:nvCxnSpPr>
        <p:spPr>
          <a:xfrm>
            <a:off x="4234086" y="2885840"/>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2" name="Audio 3">
            <a:hlinkClick r:id="" action="ppaction://media"/>
          </p:cNvPr>
          <p:cNvPicPr>
            <a:picLocks noChangeAspect="1"/>
          </p:cNvPicPr>
          <p:nvPr>
            <a:audioFile r:link="rId2"/>
            <p:extLst>
              <p:ext uri="{DAA4B4D4-6D71-4841-9C94-3DE7FCFB9230}">
                <p14:media xmlns:p14="http://schemas.microsoft.com/office/powerpoint/2010/main" r:embed="rId3">
                  <p14:trim st="1280.8587" end="1562.0226"/>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479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6" presetClass="entr" presetSubtype="37"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2" presetClass="entr" presetSubtype="8"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16" presetClass="entr" presetSubtype="37"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par>
                          <p:cTn id="24" fill="hold">
                            <p:stCondLst>
                              <p:cond delay="1500"/>
                            </p:stCondLst>
                            <p:childTnLst>
                              <p:par>
                                <p:cTn id="25" presetID="1" presetClass="mediacall" presetSubtype="0" fill="hold" nodeType="afterEffect">
                                  <p:stCondLst>
                                    <p:cond delay="0"/>
                                  </p:stCondLst>
                                  <p:childTnLst>
                                    <p:cmd type="call" cmd="playFrom(0.0)">
                                      <p:cBhvr>
                                        <p:cTn id="2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4" grpId="0" animBg="1"/>
      <p:bldP spid="5" grpId="0" animBg="1"/>
      <p:bldP spid="6"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27888"/>
          <a:stretch/>
        </p:blipFill>
        <p:spPr>
          <a:xfrm>
            <a:off x="1991638" y="0"/>
            <a:ext cx="7152362" cy="6247747"/>
          </a:xfrm>
          <a:prstGeom prst="rect">
            <a:avLst/>
          </a:prstGeom>
          <a:noFill/>
          <a:ln>
            <a:noFill/>
          </a:ln>
        </p:spPr>
      </p:pic>
      <p:sp>
        <p:nvSpPr>
          <p:cNvPr id="17" name="Rectangle 16"/>
          <p:cNvSpPr/>
          <p:nvPr/>
        </p:nvSpPr>
        <p:spPr>
          <a:xfrm>
            <a:off x="1" y="4130567"/>
            <a:ext cx="7767144" cy="2727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13" name="Rectangle 12"/>
          <p:cNvSpPr/>
          <p:nvPr/>
        </p:nvSpPr>
        <p:spPr>
          <a:xfrm>
            <a:off x="1" y="2374759"/>
            <a:ext cx="5791199" cy="4483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6" name="TextBox 5"/>
          <p:cNvSpPr txBox="1"/>
          <p:nvPr/>
        </p:nvSpPr>
        <p:spPr>
          <a:xfrm>
            <a:off x="558158" y="891088"/>
            <a:ext cx="4239816" cy="757130"/>
          </a:xfrm>
          <a:prstGeom prst="rect">
            <a:avLst/>
          </a:prstGeom>
          <a:noFill/>
        </p:spPr>
        <p:txBody>
          <a:bodyPr wrap="square" rtlCol="0">
            <a:spAutoFit/>
          </a:bodyPr>
          <a:lstStyle/>
          <a:p>
            <a:pPr>
              <a:lnSpc>
                <a:spcPct val="80000"/>
              </a:lnSpc>
            </a:pPr>
            <a:r>
              <a:rPr lang="en-US" sz="5400" dirty="0">
                <a:solidFill>
                  <a:srgbClr val="21282E"/>
                </a:solidFill>
              </a:rPr>
              <a:t>Reporting</a:t>
            </a:r>
            <a:endParaRPr lang="id-ID" sz="5400" i="1" spc="-150" dirty="0">
              <a:solidFill>
                <a:srgbClr val="21282E"/>
              </a:solidFill>
              <a:latin typeface="+mj-lt"/>
              <a:ea typeface="Lato Light" charset="0"/>
              <a:cs typeface="Lato Light" charset="0"/>
            </a:endParaRPr>
          </a:p>
        </p:txBody>
      </p:sp>
      <p:sp>
        <p:nvSpPr>
          <p:cNvPr id="7" name="Rectangle 6"/>
          <p:cNvSpPr/>
          <p:nvPr/>
        </p:nvSpPr>
        <p:spPr>
          <a:xfrm>
            <a:off x="607205" y="2647244"/>
            <a:ext cx="6150947" cy="317009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9F0000"/>
                </a:solidFill>
              </a:rPr>
              <a:t>Include </a:t>
            </a:r>
            <a:r>
              <a:rPr lang="en-US" sz="2000" dirty="0">
                <a:solidFill>
                  <a:srgbClr val="9F0000"/>
                </a:solidFill>
              </a:rPr>
              <a:t>the following information:</a:t>
            </a:r>
          </a:p>
          <a:p>
            <a:pPr marL="800100" lvl="1" indent="-342900">
              <a:buFont typeface="Arial" panose="020B0604020202020204" pitchFamily="34" charset="0"/>
              <a:buChar char="•"/>
            </a:pPr>
            <a:r>
              <a:rPr lang="en-US" dirty="0">
                <a:solidFill>
                  <a:srgbClr val="21282E"/>
                </a:solidFill>
              </a:rPr>
              <a:t>Dates</a:t>
            </a:r>
          </a:p>
          <a:p>
            <a:pPr marL="800100" lvl="1" indent="-342900">
              <a:buFont typeface="Arial" panose="020B0604020202020204" pitchFamily="34" charset="0"/>
              <a:buChar char="•"/>
            </a:pPr>
            <a:r>
              <a:rPr lang="en-US" dirty="0">
                <a:solidFill>
                  <a:srgbClr val="21282E"/>
                </a:solidFill>
              </a:rPr>
              <a:t>Disaster Name</a:t>
            </a:r>
          </a:p>
          <a:p>
            <a:pPr marL="800100" lvl="1" indent="-342900">
              <a:buFont typeface="Arial" panose="020B0604020202020204" pitchFamily="34" charset="0"/>
              <a:buChar char="•"/>
            </a:pPr>
            <a:r>
              <a:rPr lang="en-US" dirty="0">
                <a:solidFill>
                  <a:srgbClr val="21282E"/>
                </a:solidFill>
              </a:rPr>
              <a:t>County/Parish/Judicial Area</a:t>
            </a:r>
          </a:p>
          <a:p>
            <a:pPr marL="800100" lvl="1" indent="-342900">
              <a:buFont typeface="Arial" panose="020B0604020202020204" pitchFamily="34" charset="0"/>
              <a:buChar char="•"/>
            </a:pPr>
            <a:r>
              <a:rPr lang="en-US" dirty="0">
                <a:solidFill>
                  <a:srgbClr val="21282E"/>
                </a:solidFill>
              </a:rPr>
              <a:t>Total number of persons receiving USDA Foods</a:t>
            </a:r>
          </a:p>
          <a:p>
            <a:pPr marL="800100" lvl="1" indent="-342900">
              <a:buFont typeface="Arial" panose="020B0604020202020204" pitchFamily="34" charset="0"/>
              <a:buChar char="•"/>
            </a:pPr>
            <a:r>
              <a:rPr lang="en-US" dirty="0">
                <a:solidFill>
                  <a:srgbClr val="21282E"/>
                </a:solidFill>
              </a:rPr>
              <a:t>Type of feeding</a:t>
            </a:r>
          </a:p>
          <a:p>
            <a:pPr marL="800100" lvl="1" indent="-342900">
              <a:buFont typeface="Arial" panose="020B0604020202020204" pitchFamily="34" charset="0"/>
              <a:buChar char="•"/>
            </a:pPr>
            <a:r>
              <a:rPr lang="en-US" dirty="0">
                <a:solidFill>
                  <a:srgbClr val="21282E"/>
                </a:solidFill>
              </a:rPr>
              <a:t>Name of Agency issuing USDA Foods to recipient</a:t>
            </a:r>
          </a:p>
          <a:p>
            <a:pPr marL="800100" lvl="1" indent="-342900">
              <a:buFont typeface="Arial" panose="020B0604020202020204" pitchFamily="34" charset="0"/>
              <a:buChar char="•"/>
            </a:pPr>
            <a:r>
              <a:rPr lang="en-US" dirty="0">
                <a:solidFill>
                  <a:srgbClr val="21282E"/>
                </a:solidFill>
              </a:rPr>
              <a:t>Period of issuance to disaster relief recipients</a:t>
            </a:r>
          </a:p>
          <a:p>
            <a:pPr marL="800100" lvl="1" indent="-342900">
              <a:buFont typeface="Arial" panose="020B0604020202020204" pitchFamily="34" charset="0"/>
              <a:buChar char="•"/>
            </a:pPr>
            <a:r>
              <a:rPr lang="en-US" dirty="0">
                <a:solidFill>
                  <a:srgbClr val="21282E"/>
                </a:solidFill>
              </a:rPr>
              <a:t>Types of USDA Foods distributed</a:t>
            </a:r>
          </a:p>
          <a:p>
            <a:pPr marL="800100" lvl="1" indent="-342900">
              <a:buFont typeface="Arial" panose="020B0604020202020204" pitchFamily="34" charset="0"/>
              <a:buChar char="•"/>
            </a:pPr>
            <a:r>
              <a:rPr lang="en-US" dirty="0">
                <a:solidFill>
                  <a:srgbClr val="21282E"/>
                </a:solidFill>
              </a:rPr>
              <a:t>Quantity of USDA Foods </a:t>
            </a:r>
            <a:r>
              <a:rPr lang="en-US" dirty="0" smtClean="0">
                <a:solidFill>
                  <a:srgbClr val="21282E"/>
                </a:solidFill>
              </a:rPr>
              <a:t>distributed</a:t>
            </a:r>
            <a:endParaRPr lang="en-US" sz="2000" dirty="0">
              <a:solidFill>
                <a:srgbClr val="21282E"/>
              </a:solidFill>
              <a:cs typeface="Lato Heavy" panose="020F0902020204030203" pitchFamily="34" charset="0"/>
            </a:endParaRPr>
          </a:p>
        </p:txBody>
      </p:sp>
      <p:sp>
        <p:nvSpPr>
          <p:cNvPr id="18" name="Rectangle 17"/>
          <p:cNvSpPr/>
          <p:nvPr/>
        </p:nvSpPr>
        <p:spPr>
          <a:xfrm>
            <a:off x="609265" y="1911539"/>
            <a:ext cx="4230749" cy="70788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9F0000"/>
                </a:solidFill>
              </a:rPr>
              <a:t>Must be submitted to TDA </a:t>
            </a:r>
            <a:r>
              <a:rPr lang="en-US" sz="2000" dirty="0" smtClean="0">
                <a:solidFill>
                  <a:srgbClr val="9F0000"/>
                </a:solidFill>
              </a:rPr>
              <a:t>within </a:t>
            </a:r>
            <a:r>
              <a:rPr lang="en-US" sz="2000" dirty="0">
                <a:solidFill>
                  <a:srgbClr val="9F0000"/>
                </a:solidFill>
              </a:rPr>
              <a:t>30 </a:t>
            </a:r>
            <a:r>
              <a:rPr lang="en-US" sz="2000" dirty="0" smtClean="0">
                <a:solidFill>
                  <a:srgbClr val="9F0000"/>
                </a:solidFill>
              </a:rPr>
              <a:t>days</a:t>
            </a:r>
            <a:endParaRPr lang="en-US" sz="2000" dirty="0">
              <a:solidFill>
                <a:srgbClr val="9F0000"/>
              </a:solidFill>
              <a:cs typeface="Lato Heavy" panose="020F0902020204030203" pitchFamily="34" charset="0"/>
            </a:endParaRPr>
          </a:p>
        </p:txBody>
      </p:sp>
      <p:pic>
        <p:nvPicPr>
          <p:cNvPr id="20" name="Audio 2">
            <a:hlinkClick r:id="" action="ppaction://media"/>
          </p:cNvPr>
          <p:cNvPicPr>
            <a:picLocks noChangeAspect="1"/>
          </p:cNvPicPr>
          <p:nvPr>
            <a:audioFile r:link="rId2"/>
            <p:extLst>
              <p:ext uri="{DAA4B4D4-6D71-4841-9C94-3DE7FCFB9230}">
                <p14:media xmlns:p14="http://schemas.microsoft.com/office/powerpoint/2010/main" r:embed="rId3">
                  <p14:trim st="1091.1694"/>
                </p14:media>
              </p:ext>
            </p:extLst>
          </p:nvPr>
        </p:nvPicPr>
        <p:blipFill>
          <a:blip r:embed="rId7"/>
          <a:stretch>
            <a:fillRect/>
          </a:stretch>
        </p:blipFill>
        <p:spPr>
          <a:xfrm>
            <a:off x="8382000" y="6096000"/>
            <a:ext cx="609600" cy="609600"/>
          </a:xfrm>
          <a:prstGeom prst="rect">
            <a:avLst/>
          </a:prstGeom>
        </p:spPr>
      </p:pic>
      <p:sp>
        <p:nvSpPr>
          <p:cNvPr id="21" name="Rectangle 20">
            <a:extLst>
              <a:ext uri="{FF2B5EF4-FFF2-40B4-BE49-F238E27FC236}">
                <a16:creationId xmlns="" xmlns:a16="http://schemas.microsoft.com/office/drawing/2014/main" id="{72B8439B-EA5A-439E-AB34-AD34CCC797DC}"/>
              </a:ext>
            </a:extLst>
          </p:cNvPr>
          <p:cNvSpPr/>
          <p:nvPr/>
        </p:nvSpPr>
        <p:spPr>
          <a:xfrm>
            <a:off x="1" y="6705600"/>
            <a:ext cx="9143999" cy="194515"/>
          </a:xfrm>
          <a:prstGeom prst="rect">
            <a:avLst/>
          </a:prstGeom>
          <a:solidFill>
            <a:srgbClr val="9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Tree>
    <p:custDataLst>
      <p:tags r:id="rId1"/>
    </p:custDataLst>
    <p:extLst>
      <p:ext uri="{BB962C8B-B14F-4D97-AF65-F5344CB8AC3E}">
        <p14:creationId xmlns:p14="http://schemas.microsoft.com/office/powerpoint/2010/main" val="416865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 presetClass="mediacall" presetSubtype="0" fill="hold" nodeType="afterEffect">
                                  <p:stCondLst>
                                    <p:cond delay="0"/>
                                  </p:stCondLst>
                                  <p:childTnLst>
                                    <p:cmd type="call" cmd="playFrom(0.0)">
                                      <p:cBhvr>
                                        <p:cTn id="19" dur="1" fill="hold"/>
                                        <p:tgtEl>
                                          <p:spTgt spid="20"/>
                                        </p:tgtEl>
                                      </p:cBhvr>
                                    </p:cmd>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0"/>
                </p:tgtEl>
              </p:cMediaNode>
            </p:audio>
          </p:childTnLst>
        </p:cTn>
      </p:par>
    </p:tnLst>
    <p:bldLst>
      <p:bldP spid="6" grpId="0"/>
      <p:bldP spid="7" grpId="0"/>
      <p:bldP spid="18"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Placeholder 87"/>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a:xfrm>
            <a:off x="-8334" y="0"/>
            <a:ext cx="9152334" cy="6867525"/>
          </a:xfrm>
        </p:spPr>
      </p:pic>
      <p:sp>
        <p:nvSpPr>
          <p:cNvPr id="4" name="Rectangle 3">
            <a:extLst>
              <a:ext uri="{FF2B5EF4-FFF2-40B4-BE49-F238E27FC236}">
                <a16:creationId xmlns="" xmlns:a16="http://schemas.microsoft.com/office/drawing/2014/main" id="{5D6D49F5-F397-427B-B44A-7999A6B19AD9}"/>
              </a:ext>
            </a:extLst>
          </p:cNvPr>
          <p:cNvSpPr/>
          <p:nvPr/>
        </p:nvSpPr>
        <p:spPr>
          <a:xfrm flipH="1">
            <a:off x="0" y="0"/>
            <a:ext cx="9144000" cy="6894867"/>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dirty="0"/>
          </a:p>
        </p:txBody>
      </p:sp>
      <p:cxnSp>
        <p:nvCxnSpPr>
          <p:cNvPr id="98" name="Straight Connector 97">
            <a:extLst>
              <a:ext uri="{FF2B5EF4-FFF2-40B4-BE49-F238E27FC236}">
                <a16:creationId xmlns="" xmlns:a16="http://schemas.microsoft.com/office/drawing/2014/main" id="{E27DB09E-ED7B-429B-87A2-584589CD9E1D}"/>
              </a:ext>
            </a:extLst>
          </p:cNvPr>
          <p:cNvCxnSpPr>
            <a:cxnSpLocks/>
          </p:cNvCxnSpPr>
          <p:nvPr/>
        </p:nvCxnSpPr>
        <p:spPr>
          <a:xfrm>
            <a:off x="2603538" y="4922499"/>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918C2F0B-D4F1-43DC-B81C-74CB78E65F9F}"/>
              </a:ext>
            </a:extLst>
          </p:cNvPr>
          <p:cNvSpPr/>
          <p:nvPr/>
        </p:nvSpPr>
        <p:spPr>
          <a:xfrm>
            <a:off x="715152" y="196367"/>
            <a:ext cx="7731502" cy="1323151"/>
          </a:xfrm>
          <a:prstGeom prst="rect">
            <a:avLst/>
          </a:prstGeom>
          <a:solidFill>
            <a:srgbClr val="9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5" name="Rectangle 14">
            <a:extLst>
              <a:ext uri="{FF2B5EF4-FFF2-40B4-BE49-F238E27FC236}">
                <a16:creationId xmlns="" xmlns:a16="http://schemas.microsoft.com/office/drawing/2014/main" id="{72B8439B-EA5A-439E-AB34-AD34CCC797DC}"/>
              </a:ext>
            </a:extLst>
          </p:cNvPr>
          <p:cNvSpPr/>
          <p:nvPr/>
        </p:nvSpPr>
        <p:spPr>
          <a:xfrm>
            <a:off x="887670" y="357686"/>
            <a:ext cx="7399149" cy="998631"/>
          </a:xfrm>
          <a:prstGeom prst="rect">
            <a:avLst/>
          </a:prstGeom>
          <a:solidFill>
            <a:srgbClr val="9F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97" name="TextBox 96"/>
          <p:cNvSpPr txBox="1"/>
          <p:nvPr/>
        </p:nvSpPr>
        <p:spPr>
          <a:xfrm>
            <a:off x="0" y="374769"/>
            <a:ext cx="9143999" cy="1077218"/>
          </a:xfrm>
          <a:prstGeom prst="rect">
            <a:avLst/>
          </a:prstGeom>
          <a:noFill/>
        </p:spPr>
        <p:txBody>
          <a:bodyPr wrap="square" rtlCol="0">
            <a:spAutoFit/>
          </a:bodyPr>
          <a:lstStyle/>
          <a:p>
            <a:pPr algn="ctr">
              <a:lnSpc>
                <a:spcPct val="80000"/>
              </a:lnSpc>
            </a:pPr>
            <a:r>
              <a:rPr lang="en-US" sz="4000" dirty="0" smtClean="0">
                <a:solidFill>
                  <a:srgbClr val="FFFFFF"/>
                </a:solidFill>
              </a:rPr>
              <a:t>Replacement of USDA </a:t>
            </a:r>
          </a:p>
          <a:p>
            <a:pPr algn="ctr">
              <a:lnSpc>
                <a:spcPct val="80000"/>
              </a:lnSpc>
            </a:pPr>
            <a:r>
              <a:rPr lang="en-US" sz="4000" dirty="0" smtClean="0">
                <a:solidFill>
                  <a:srgbClr val="FFFFFF"/>
                </a:solidFill>
              </a:rPr>
              <a:t>Foods for NSLP</a:t>
            </a:r>
            <a:endParaRPr lang="id-ID" sz="4000" spc="-150" dirty="0">
              <a:solidFill>
                <a:srgbClr val="FFFFFF"/>
              </a:solidFill>
              <a:cs typeface="Lato Heavy" panose="020F0902020204030203" pitchFamily="34" charset="0"/>
            </a:endParaRPr>
          </a:p>
        </p:txBody>
      </p:sp>
      <p:pic>
        <p:nvPicPr>
          <p:cNvPr id="17" name="Picture Placeholder 95"/>
          <p:cNvPicPr>
            <a:picLocks noChangeAspect="1"/>
          </p:cNvPicPr>
          <p:nvPr/>
        </p:nvPicPr>
        <p:blipFill rotWithShape="1">
          <a:blip r:embed="rId7" cstate="print">
            <a:extLst>
              <a:ext uri="{28A0092B-C50C-407E-A947-70E740481C1C}">
                <a14:useLocalDpi xmlns:a14="http://schemas.microsoft.com/office/drawing/2010/main" val="0"/>
              </a:ext>
            </a:extLst>
          </a:blip>
          <a:srcRect l="-555" t="6169" r="555" b="26489"/>
          <a:stretch/>
        </p:blipFill>
        <p:spPr>
          <a:xfrm>
            <a:off x="715151" y="1859231"/>
            <a:ext cx="4561041" cy="4445270"/>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solidFill>
            <a:schemeClr val="bg1">
              <a:lumMod val="85000"/>
              <a:alpha val="50000"/>
            </a:schemeClr>
          </a:solidFill>
          <a:effectLst>
            <a:outerShdw blurRad="50800" dist="38100" dir="2700000" sx="101000" sy="101000" algn="tl" rotWithShape="0">
              <a:prstClr val="black">
                <a:alpha val="40000"/>
              </a:prstClr>
            </a:outerShdw>
          </a:effectLst>
        </p:spPr>
      </p:pic>
      <p:sp>
        <p:nvSpPr>
          <p:cNvPr id="5" name="Rectangle 4">
            <a:extLst>
              <a:ext uri="{FF2B5EF4-FFF2-40B4-BE49-F238E27FC236}">
                <a16:creationId xmlns="" xmlns:a16="http://schemas.microsoft.com/office/drawing/2014/main" id="{739092BD-67C1-4263-91FC-D607BD1B0E58}"/>
              </a:ext>
            </a:extLst>
          </p:cNvPr>
          <p:cNvSpPr/>
          <p:nvPr/>
        </p:nvSpPr>
        <p:spPr>
          <a:xfrm>
            <a:off x="5588931" y="1693149"/>
            <a:ext cx="3555069" cy="5201718"/>
          </a:xfrm>
          <a:prstGeom prst="rect">
            <a:avLst/>
          </a:prstGeom>
          <a:solidFill>
            <a:srgbClr val="21282E"/>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dirty="0" smtClean="0"/>
              <a:t> </a:t>
            </a:r>
            <a:endParaRPr lang="id-ID" sz="1352" dirty="0"/>
          </a:p>
        </p:txBody>
      </p:sp>
      <p:sp>
        <p:nvSpPr>
          <p:cNvPr id="6" name="Isosceles Triangle 3">
            <a:extLst>
              <a:ext uri="{FF2B5EF4-FFF2-40B4-BE49-F238E27FC236}">
                <a16:creationId xmlns="" xmlns:a16="http://schemas.microsoft.com/office/drawing/2014/main" id="{0F266130-F6C9-471E-A02B-E9B3516BF952}"/>
              </a:ext>
            </a:extLst>
          </p:cNvPr>
          <p:cNvSpPr/>
          <p:nvPr/>
        </p:nvSpPr>
        <p:spPr>
          <a:xfrm rot="16200000" flipH="1">
            <a:off x="5357113" y="1912722"/>
            <a:ext cx="698960" cy="448543"/>
          </a:xfrm>
          <a:prstGeom prst="triangle">
            <a:avLst/>
          </a:prstGeom>
          <a:solidFill>
            <a:srgbClr val="212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6" name="Rectangle 15">
            <a:extLst>
              <a:ext uri="{FF2B5EF4-FFF2-40B4-BE49-F238E27FC236}">
                <a16:creationId xmlns="" xmlns:a16="http://schemas.microsoft.com/office/drawing/2014/main" id="{72B8439B-EA5A-439E-AB34-AD34CCC797DC}"/>
              </a:ext>
            </a:extLst>
          </p:cNvPr>
          <p:cNvSpPr/>
          <p:nvPr/>
        </p:nvSpPr>
        <p:spPr>
          <a:xfrm>
            <a:off x="1" y="6705600"/>
            <a:ext cx="9143999" cy="1945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9" name="Text Placeholder 10"/>
          <p:cNvSpPr txBox="1">
            <a:spLocks/>
          </p:cNvSpPr>
          <p:nvPr/>
        </p:nvSpPr>
        <p:spPr>
          <a:xfrm>
            <a:off x="5905478" y="1949905"/>
            <a:ext cx="3133412" cy="31250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Guaranteed replacement during Presidentially declared disaster</a:t>
            </a:r>
          </a:p>
          <a:p>
            <a:r>
              <a:rPr lang="en-US" sz="2000" dirty="0">
                <a:solidFill>
                  <a:schemeClr val="bg1"/>
                </a:solidFill>
              </a:rPr>
              <a:t>In-kind replacement or entitlement credit</a:t>
            </a:r>
          </a:p>
          <a:p>
            <a:r>
              <a:rPr lang="en-US" sz="2000" dirty="0">
                <a:solidFill>
                  <a:schemeClr val="bg1"/>
                </a:solidFill>
              </a:rPr>
              <a:t>Processed end products only value of USDA Food</a:t>
            </a:r>
          </a:p>
          <a:p>
            <a:r>
              <a:rPr lang="en-US" sz="2000" dirty="0">
                <a:solidFill>
                  <a:schemeClr val="bg1"/>
                </a:solidFill>
              </a:rPr>
              <a:t>Situations of distress only to the extent of available funds</a:t>
            </a:r>
          </a:p>
        </p:txBody>
      </p:sp>
      <p:pic>
        <p:nvPicPr>
          <p:cNvPr id="18" name="Audio 2">
            <a:hlinkClick r:id="" action="ppaction://media"/>
          </p:cNvPr>
          <p:cNvPicPr>
            <a:picLocks noChangeAspect="1"/>
          </p:cNvPicPr>
          <p:nvPr>
            <a:audioFile r:link="rId2"/>
            <p:extLst>
              <p:ext uri="{DAA4B4D4-6D71-4841-9C94-3DE7FCFB9230}">
                <p14:media xmlns:p14="http://schemas.microsoft.com/office/powerpoint/2010/main" r:embed="rId3">
                  <p14:trim st="541.2888" end="1623.8624"/>
                </p14:media>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6574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97"/>
                                        </p:tgtEl>
                                        <p:attrNameLst>
                                          <p:attrName>style.visibility</p:attrName>
                                        </p:attrNameLst>
                                      </p:cBhvr>
                                      <p:to>
                                        <p:strVal val="visible"/>
                                      </p:to>
                                    </p:set>
                                    <p:anim calcmode="lin" valueType="num">
                                      <p:cBhvr additive="base">
                                        <p:cTn id="10" dur="750" fill="hold"/>
                                        <p:tgtEl>
                                          <p:spTgt spid="97"/>
                                        </p:tgtEl>
                                        <p:attrNameLst>
                                          <p:attrName>ppt_x</p:attrName>
                                        </p:attrNameLst>
                                      </p:cBhvr>
                                      <p:tavLst>
                                        <p:tav tm="0">
                                          <p:val>
                                            <p:strVal val="0-#ppt_w/2"/>
                                          </p:val>
                                        </p:tav>
                                        <p:tav tm="100000">
                                          <p:val>
                                            <p:strVal val="#ppt_x"/>
                                          </p:val>
                                        </p:tav>
                                      </p:tavLst>
                                    </p:anim>
                                    <p:anim calcmode="lin" valueType="num">
                                      <p:cBhvr additive="base">
                                        <p:cTn id="11" dur="750" fill="hold"/>
                                        <p:tgtEl>
                                          <p:spTgt spid="97"/>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1000"/>
                                  </p:stCondLst>
                                  <p:childTnLst>
                                    <p:set>
                                      <p:cBhvr>
                                        <p:cTn id="13" dur="1" fill="hold">
                                          <p:stCondLst>
                                            <p:cond delay="0"/>
                                          </p:stCondLst>
                                        </p:cTn>
                                        <p:tgtEl>
                                          <p:spTgt spid="98"/>
                                        </p:tgtEl>
                                        <p:attrNameLst>
                                          <p:attrName>style.visibility</p:attrName>
                                        </p:attrNameLst>
                                      </p:cBhvr>
                                      <p:to>
                                        <p:strVal val="visible"/>
                                      </p:to>
                                    </p:set>
                                    <p:animEffect transition="in" filter="barn(outVertical)">
                                      <p:cBhvr>
                                        <p:cTn id="14" dur="500"/>
                                        <p:tgtEl>
                                          <p:spTgt spid="9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500"/>
                            </p:stCondLst>
                            <p:childTnLst>
                              <p:par>
                                <p:cTn id="28" presetID="1" presetClass="mediacall" presetSubtype="0" fill="hold" nodeType="afterEffect">
                                  <p:stCondLst>
                                    <p:cond delay="0"/>
                                  </p:stCondLst>
                                  <p:childTnLst>
                                    <p:cmd type="call" cmd="playFrom(0.0)">
                                      <p:cBhvr>
                                        <p:cTn id="29" dur="1" fill="hold"/>
                                        <p:tgtEl>
                                          <p:spTgt spid="18"/>
                                        </p:tgtEl>
                                      </p:cBhvr>
                                    </p:cmd>
                                  </p:childTnLst>
                                </p:cTn>
                              </p:par>
                              <p:par>
                                <p:cTn id="30" presetID="2" presetClass="entr" presetSubtype="8"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8"/>
                </p:tgtEl>
              </p:cMediaNode>
            </p:audio>
          </p:childTnLst>
        </p:cTn>
      </p:par>
    </p:tnLst>
    <p:bldLst>
      <p:bldP spid="14" grpId="0" animBg="1"/>
      <p:bldP spid="15" grpId="0" animBg="1"/>
      <p:bldP spid="97" grpId="0"/>
      <p:bldP spid="5" grpId="0" animBg="1"/>
      <p:bldP spid="6" grpId="0" animBg="1"/>
      <p:bldP spid="16"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Placeholder 87"/>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a:xfrm>
            <a:off x="-8334" y="0"/>
            <a:ext cx="9152334" cy="6867525"/>
          </a:xfrm>
        </p:spPr>
      </p:pic>
      <p:sp>
        <p:nvSpPr>
          <p:cNvPr id="4" name="Rectangle 3">
            <a:extLst>
              <a:ext uri="{FF2B5EF4-FFF2-40B4-BE49-F238E27FC236}">
                <a16:creationId xmlns="" xmlns:a16="http://schemas.microsoft.com/office/drawing/2014/main" id="{5D6D49F5-F397-427B-B44A-7999A6B19AD9}"/>
              </a:ext>
            </a:extLst>
          </p:cNvPr>
          <p:cNvSpPr/>
          <p:nvPr/>
        </p:nvSpPr>
        <p:spPr>
          <a:xfrm flipH="1">
            <a:off x="0" y="0"/>
            <a:ext cx="9144000" cy="6894867"/>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dirty="0"/>
          </a:p>
        </p:txBody>
      </p:sp>
      <p:sp>
        <p:nvSpPr>
          <p:cNvPr id="14" name="Rectangle 13">
            <a:extLst>
              <a:ext uri="{FF2B5EF4-FFF2-40B4-BE49-F238E27FC236}">
                <a16:creationId xmlns="" xmlns:a16="http://schemas.microsoft.com/office/drawing/2014/main" id="{918C2F0B-D4F1-43DC-B81C-74CB78E65F9F}"/>
              </a:ext>
            </a:extLst>
          </p:cNvPr>
          <p:cNvSpPr/>
          <p:nvPr/>
        </p:nvSpPr>
        <p:spPr>
          <a:xfrm>
            <a:off x="715152" y="196367"/>
            <a:ext cx="7731502" cy="1323151"/>
          </a:xfrm>
          <a:prstGeom prst="rect">
            <a:avLst/>
          </a:prstGeom>
          <a:solidFill>
            <a:srgbClr val="9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15" name="Rectangle 14">
            <a:extLst>
              <a:ext uri="{FF2B5EF4-FFF2-40B4-BE49-F238E27FC236}">
                <a16:creationId xmlns="" xmlns:a16="http://schemas.microsoft.com/office/drawing/2014/main" id="{72B8439B-EA5A-439E-AB34-AD34CCC797DC}"/>
              </a:ext>
            </a:extLst>
          </p:cNvPr>
          <p:cNvSpPr/>
          <p:nvPr/>
        </p:nvSpPr>
        <p:spPr>
          <a:xfrm>
            <a:off x="887670" y="357686"/>
            <a:ext cx="7399149" cy="998631"/>
          </a:xfrm>
          <a:prstGeom prst="rect">
            <a:avLst/>
          </a:prstGeom>
          <a:solidFill>
            <a:srgbClr val="9F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97" name="TextBox 96"/>
          <p:cNvSpPr txBox="1"/>
          <p:nvPr/>
        </p:nvSpPr>
        <p:spPr>
          <a:xfrm>
            <a:off x="1" y="364259"/>
            <a:ext cx="9144000" cy="1077218"/>
          </a:xfrm>
          <a:prstGeom prst="rect">
            <a:avLst/>
          </a:prstGeom>
          <a:noFill/>
        </p:spPr>
        <p:txBody>
          <a:bodyPr wrap="square" rtlCol="0">
            <a:spAutoFit/>
          </a:bodyPr>
          <a:lstStyle/>
          <a:p>
            <a:pPr algn="ctr">
              <a:lnSpc>
                <a:spcPct val="80000"/>
              </a:lnSpc>
            </a:pPr>
            <a:r>
              <a:rPr lang="en-US" sz="4000" dirty="0" smtClean="0">
                <a:solidFill>
                  <a:srgbClr val="FFFFFF"/>
                </a:solidFill>
              </a:rPr>
              <a:t>Replacement of TEFAP </a:t>
            </a:r>
          </a:p>
          <a:p>
            <a:pPr algn="ctr">
              <a:lnSpc>
                <a:spcPct val="80000"/>
              </a:lnSpc>
            </a:pPr>
            <a:r>
              <a:rPr lang="en-US" sz="4000" dirty="0" smtClean="0">
                <a:solidFill>
                  <a:srgbClr val="FFFFFF"/>
                </a:solidFill>
              </a:rPr>
              <a:t>or CSFP Foods</a:t>
            </a:r>
            <a:endParaRPr lang="id-ID" sz="4000" spc="-150" dirty="0">
              <a:solidFill>
                <a:srgbClr val="FFFFFF"/>
              </a:solidFill>
              <a:cs typeface="Lato Heavy" panose="020F0902020204030203" pitchFamily="34" charset="0"/>
            </a:endParaRPr>
          </a:p>
        </p:txBody>
      </p:sp>
      <p:sp>
        <p:nvSpPr>
          <p:cNvPr id="5" name="Rectangle 4">
            <a:extLst>
              <a:ext uri="{FF2B5EF4-FFF2-40B4-BE49-F238E27FC236}">
                <a16:creationId xmlns="" xmlns:a16="http://schemas.microsoft.com/office/drawing/2014/main" id="{739092BD-67C1-4263-91FC-D607BD1B0E58}"/>
              </a:ext>
            </a:extLst>
          </p:cNvPr>
          <p:cNvSpPr/>
          <p:nvPr/>
        </p:nvSpPr>
        <p:spPr>
          <a:xfrm>
            <a:off x="725663" y="1693149"/>
            <a:ext cx="7731501" cy="2773748"/>
          </a:xfrm>
          <a:prstGeom prst="rect">
            <a:avLst/>
          </a:prstGeom>
          <a:solidFill>
            <a:srgbClr val="21282E">
              <a:alpha val="61176"/>
            </a:srgbClr>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dirty="0" smtClean="0"/>
              <a:t> </a:t>
            </a:r>
            <a:endParaRPr lang="id-ID" sz="1352" dirty="0"/>
          </a:p>
        </p:txBody>
      </p:sp>
      <p:sp>
        <p:nvSpPr>
          <p:cNvPr id="19" name="Text Placeholder 10"/>
          <p:cNvSpPr txBox="1">
            <a:spLocks/>
          </p:cNvSpPr>
          <p:nvPr/>
        </p:nvSpPr>
        <p:spPr>
          <a:xfrm>
            <a:off x="1249395" y="1884903"/>
            <a:ext cx="7037424" cy="31250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No authority to replace USDA Foods distributed through ongoing operation of TEFAP or CSFP.</a:t>
            </a:r>
          </a:p>
          <a:p>
            <a:r>
              <a:rPr lang="en-US" sz="2000" dirty="0">
                <a:solidFill>
                  <a:schemeClr val="bg1"/>
                </a:solidFill>
              </a:rPr>
              <a:t>Guaranteed replacement during Presidentially declared disaster</a:t>
            </a:r>
          </a:p>
          <a:p>
            <a:r>
              <a:rPr lang="en-US" sz="2000" dirty="0">
                <a:solidFill>
                  <a:schemeClr val="bg1"/>
                </a:solidFill>
              </a:rPr>
              <a:t>Situations of distress only to the extent of available funds</a:t>
            </a:r>
          </a:p>
        </p:txBody>
      </p:sp>
      <p:pic>
        <p:nvPicPr>
          <p:cNvPr id="20" name="Audio 2">
            <a:hlinkClick r:id="" action="ppaction://media"/>
          </p:cNvPr>
          <p:cNvPicPr>
            <a:picLocks noChangeAspect="1"/>
          </p:cNvPicPr>
          <p:nvPr>
            <a:audioFile r:link="rId2"/>
            <p:extLst>
              <p:ext uri="{DAA4B4D4-6D71-4841-9C94-3DE7FCFB9230}">
                <p14:media xmlns:p14="http://schemas.microsoft.com/office/powerpoint/2010/main" r:embed="rId3">
                  <p14:trim st="952.2667" end="1269.6894"/>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8336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750" fill="hold"/>
                                        <p:tgtEl>
                                          <p:spTgt spid="97"/>
                                        </p:tgtEl>
                                        <p:attrNameLst>
                                          <p:attrName>ppt_x</p:attrName>
                                        </p:attrNameLst>
                                      </p:cBhvr>
                                      <p:tavLst>
                                        <p:tav tm="0">
                                          <p:val>
                                            <p:strVal val="0-#ppt_w/2"/>
                                          </p:val>
                                        </p:tav>
                                        <p:tav tm="100000">
                                          <p:val>
                                            <p:strVal val="#ppt_x"/>
                                          </p:val>
                                        </p:tav>
                                      </p:tavLst>
                                    </p:anim>
                                    <p:anim calcmode="lin" valueType="num">
                                      <p:cBhvr additive="base">
                                        <p:cTn id="8" dur="750" fill="hold"/>
                                        <p:tgtEl>
                                          <p:spTgt spid="9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 presetClass="mediacall" presetSubtype="0" fill="hold" nodeType="afterEffect">
                                  <p:stCondLst>
                                    <p:cond delay="0"/>
                                  </p:stCondLst>
                                  <p:childTnLst>
                                    <p:cmd type="call" cmd="playFrom(0.0)">
                                      <p:cBhvr>
                                        <p:cTn id="24"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0"/>
                </p:tgtEl>
              </p:cMediaNode>
            </p:audio>
          </p:childTnLst>
        </p:cTn>
      </p:par>
    </p:tnLst>
    <p:bldLst>
      <p:bldP spid="14" grpId="0" animBg="1"/>
      <p:bldP spid="15" grpId="0" animBg="1"/>
      <p:bldP spid="97" grpId="0"/>
      <p:bldP spid="5"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p:pic>
      <p:grpSp>
        <p:nvGrpSpPr>
          <p:cNvPr id="23" name="Group 22"/>
          <p:cNvGrpSpPr/>
          <p:nvPr/>
        </p:nvGrpSpPr>
        <p:grpSpPr>
          <a:xfrm>
            <a:off x="-336323" y="875844"/>
            <a:ext cx="8628994" cy="5446578"/>
            <a:chOff x="6458956" y="2730646"/>
            <a:chExt cx="1955774" cy="1442679"/>
          </a:xfrm>
        </p:grpSpPr>
        <p:sp>
          <p:nvSpPr>
            <p:cNvPr id="24" name="Freeform 197"/>
            <p:cNvSpPr>
              <a:spLocks/>
            </p:cNvSpPr>
            <p:nvPr/>
          </p:nvSpPr>
          <p:spPr bwMode="auto">
            <a:xfrm>
              <a:off x="6535180" y="3094183"/>
              <a:ext cx="192088" cy="279400"/>
            </a:xfrm>
            <a:custGeom>
              <a:avLst/>
              <a:gdLst>
                <a:gd name="T0" fmla="*/ 0 w 121"/>
                <a:gd name="T1" fmla="*/ 82 h 176"/>
                <a:gd name="T2" fmla="*/ 121 w 121"/>
                <a:gd name="T3" fmla="*/ 176 h 176"/>
                <a:gd name="T4" fmla="*/ 121 w 121"/>
                <a:gd name="T5" fmla="*/ 0 h 176"/>
                <a:gd name="T6" fmla="*/ 0 w 121"/>
                <a:gd name="T7" fmla="*/ 82 h 176"/>
                <a:gd name="T8" fmla="*/ 0 w 121"/>
                <a:gd name="T9" fmla="*/ 82 h 176"/>
              </a:gdLst>
              <a:ahLst/>
              <a:cxnLst>
                <a:cxn ang="0">
                  <a:pos x="T0" y="T1"/>
                </a:cxn>
                <a:cxn ang="0">
                  <a:pos x="T2" y="T3"/>
                </a:cxn>
                <a:cxn ang="0">
                  <a:pos x="T4" y="T5"/>
                </a:cxn>
                <a:cxn ang="0">
                  <a:pos x="T6" y="T7"/>
                </a:cxn>
                <a:cxn ang="0">
                  <a:pos x="T8" y="T9"/>
                </a:cxn>
              </a:cxnLst>
              <a:rect l="0" t="0" r="r" b="b"/>
              <a:pathLst>
                <a:path w="121" h="176">
                  <a:moveTo>
                    <a:pt x="0" y="82"/>
                  </a:moveTo>
                  <a:lnTo>
                    <a:pt x="121" y="176"/>
                  </a:lnTo>
                  <a:lnTo>
                    <a:pt x="121" y="0"/>
                  </a:lnTo>
                  <a:lnTo>
                    <a:pt x="0" y="82"/>
                  </a:lnTo>
                  <a:lnTo>
                    <a:pt x="0" y="82"/>
                  </a:lnTo>
                  <a:close/>
                </a:path>
              </a:pathLst>
            </a:custGeom>
            <a:solidFill>
              <a:srgbClr val="21282E"/>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 name="Freeform 198"/>
            <p:cNvSpPr>
              <a:spLocks/>
            </p:cNvSpPr>
            <p:nvPr/>
          </p:nvSpPr>
          <p:spPr bwMode="auto">
            <a:xfrm>
              <a:off x="6458956" y="2730646"/>
              <a:ext cx="1955774" cy="1442679"/>
            </a:xfrm>
            <a:custGeom>
              <a:avLst/>
              <a:gdLst>
                <a:gd name="T0" fmla="*/ 799 w 851"/>
                <a:gd name="T1" fmla="*/ 852 h 852"/>
                <a:gd name="T2" fmla="*/ 203 w 851"/>
                <a:gd name="T3" fmla="*/ 852 h 852"/>
                <a:gd name="T4" fmla="*/ 0 w 851"/>
                <a:gd name="T5" fmla="*/ 0 h 852"/>
                <a:gd name="T6" fmla="*/ 851 w 851"/>
                <a:gd name="T7" fmla="*/ 88 h 852"/>
                <a:gd name="T8" fmla="*/ 799 w 851"/>
                <a:gd name="T9" fmla="*/ 852 h 852"/>
                <a:gd name="T10" fmla="*/ 799 w 851"/>
                <a:gd name="T11" fmla="*/ 852 h 852"/>
              </a:gdLst>
              <a:ahLst/>
              <a:cxnLst>
                <a:cxn ang="0">
                  <a:pos x="T0" y="T1"/>
                </a:cxn>
                <a:cxn ang="0">
                  <a:pos x="T2" y="T3"/>
                </a:cxn>
                <a:cxn ang="0">
                  <a:pos x="T4" y="T5"/>
                </a:cxn>
                <a:cxn ang="0">
                  <a:pos x="T6" y="T7"/>
                </a:cxn>
                <a:cxn ang="0">
                  <a:pos x="T8" y="T9"/>
                </a:cxn>
                <a:cxn ang="0">
                  <a:pos x="T10" y="T11"/>
                </a:cxn>
              </a:cxnLst>
              <a:rect l="0" t="0" r="r" b="b"/>
              <a:pathLst>
                <a:path w="851" h="852">
                  <a:moveTo>
                    <a:pt x="799" y="852"/>
                  </a:moveTo>
                  <a:lnTo>
                    <a:pt x="203" y="852"/>
                  </a:lnTo>
                  <a:lnTo>
                    <a:pt x="0" y="0"/>
                  </a:lnTo>
                  <a:lnTo>
                    <a:pt x="851" y="88"/>
                  </a:lnTo>
                  <a:lnTo>
                    <a:pt x="799" y="852"/>
                  </a:lnTo>
                  <a:lnTo>
                    <a:pt x="799" y="852"/>
                  </a:lnTo>
                  <a:close/>
                </a:path>
              </a:pathLst>
            </a:custGeom>
            <a:solidFill>
              <a:srgbClr val="00009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 name="Freeform 199"/>
            <p:cNvSpPr>
              <a:spLocks/>
            </p:cNvSpPr>
            <p:nvPr/>
          </p:nvSpPr>
          <p:spPr bwMode="auto">
            <a:xfrm>
              <a:off x="6571693" y="2878283"/>
              <a:ext cx="617538" cy="369888"/>
            </a:xfrm>
            <a:custGeom>
              <a:avLst/>
              <a:gdLst>
                <a:gd name="T0" fmla="*/ 389 w 389"/>
                <a:gd name="T1" fmla="*/ 0 h 233"/>
                <a:gd name="T2" fmla="*/ 0 w 389"/>
                <a:gd name="T3" fmla="*/ 0 h 233"/>
                <a:gd name="T4" fmla="*/ 54 w 389"/>
                <a:gd name="T5" fmla="*/ 233 h 233"/>
                <a:gd name="T6" fmla="*/ 54 w 389"/>
                <a:gd name="T7" fmla="*/ 233 h 233"/>
                <a:gd name="T8" fmla="*/ 389 w 389"/>
                <a:gd name="T9" fmla="*/ 233 h 233"/>
                <a:gd name="T10" fmla="*/ 389 w 389"/>
                <a:gd name="T11" fmla="*/ 0 h 233"/>
                <a:gd name="T12" fmla="*/ 389 w 389"/>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389" h="233">
                  <a:moveTo>
                    <a:pt x="389" y="0"/>
                  </a:moveTo>
                  <a:lnTo>
                    <a:pt x="0" y="0"/>
                  </a:lnTo>
                  <a:lnTo>
                    <a:pt x="54" y="233"/>
                  </a:lnTo>
                  <a:lnTo>
                    <a:pt x="54" y="233"/>
                  </a:lnTo>
                  <a:lnTo>
                    <a:pt x="389" y="233"/>
                  </a:lnTo>
                  <a:lnTo>
                    <a:pt x="389" y="0"/>
                  </a:lnTo>
                  <a:lnTo>
                    <a:pt x="389" y="0"/>
                  </a:lnTo>
                  <a:close/>
                </a:path>
              </a:pathLst>
            </a:custGeom>
            <a:solidFill>
              <a:srgbClr val="000000">
                <a:alpha val="20000"/>
              </a:srgb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 name="Freeform 200"/>
            <p:cNvSpPr>
              <a:spLocks/>
            </p:cNvSpPr>
            <p:nvPr/>
          </p:nvSpPr>
          <p:spPr bwMode="auto">
            <a:xfrm>
              <a:off x="6535180" y="2854471"/>
              <a:ext cx="1839051" cy="369888"/>
            </a:xfrm>
            <a:custGeom>
              <a:avLst/>
              <a:gdLst>
                <a:gd name="T0" fmla="*/ 412 w 412"/>
                <a:gd name="T1" fmla="*/ 233 h 233"/>
                <a:gd name="T2" fmla="*/ 0 w 412"/>
                <a:gd name="T3" fmla="*/ 233 h 233"/>
                <a:gd name="T4" fmla="*/ 0 w 412"/>
                <a:gd name="T5" fmla="*/ 0 h 233"/>
                <a:gd name="T6" fmla="*/ 412 w 412"/>
                <a:gd name="T7" fmla="*/ 0 h 233"/>
                <a:gd name="T8" fmla="*/ 412 w 412"/>
                <a:gd name="T9" fmla="*/ 233 h 233"/>
                <a:gd name="T10" fmla="*/ 412 w 412"/>
                <a:gd name="T11" fmla="*/ 233 h 233"/>
              </a:gdLst>
              <a:ahLst/>
              <a:cxnLst>
                <a:cxn ang="0">
                  <a:pos x="T0" y="T1"/>
                </a:cxn>
                <a:cxn ang="0">
                  <a:pos x="T2" y="T3"/>
                </a:cxn>
                <a:cxn ang="0">
                  <a:pos x="T4" y="T5"/>
                </a:cxn>
                <a:cxn ang="0">
                  <a:pos x="T6" y="T7"/>
                </a:cxn>
                <a:cxn ang="0">
                  <a:pos x="T8" y="T9"/>
                </a:cxn>
                <a:cxn ang="0">
                  <a:pos x="T10" y="T11"/>
                </a:cxn>
              </a:cxnLst>
              <a:rect l="0" t="0" r="r" b="b"/>
              <a:pathLst>
                <a:path w="412" h="233">
                  <a:moveTo>
                    <a:pt x="412" y="233"/>
                  </a:moveTo>
                  <a:lnTo>
                    <a:pt x="0" y="233"/>
                  </a:lnTo>
                  <a:lnTo>
                    <a:pt x="0" y="0"/>
                  </a:lnTo>
                  <a:lnTo>
                    <a:pt x="412" y="0"/>
                  </a:lnTo>
                  <a:lnTo>
                    <a:pt x="412" y="233"/>
                  </a:lnTo>
                  <a:lnTo>
                    <a:pt x="412" y="233"/>
                  </a:lnTo>
                  <a:close/>
                </a:path>
              </a:pathLst>
            </a:custGeom>
            <a:solidFill>
              <a:srgbClr val="9F0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Freeform 202"/>
            <p:cNvSpPr>
              <a:spLocks/>
            </p:cNvSpPr>
            <p:nvPr/>
          </p:nvSpPr>
          <p:spPr bwMode="auto">
            <a:xfrm>
              <a:off x="6571693" y="3381521"/>
              <a:ext cx="180975" cy="355600"/>
            </a:xfrm>
            <a:custGeom>
              <a:avLst/>
              <a:gdLst>
                <a:gd name="T0" fmla="*/ 59 w 114"/>
                <a:gd name="T1" fmla="*/ 0 h 224"/>
                <a:gd name="T2" fmla="*/ 114 w 114"/>
                <a:gd name="T3" fmla="*/ 224 h 224"/>
                <a:gd name="T4" fmla="*/ 0 w 114"/>
                <a:gd name="T5" fmla="*/ 0 h 224"/>
                <a:gd name="T6" fmla="*/ 59 w 114"/>
                <a:gd name="T7" fmla="*/ 0 h 224"/>
                <a:gd name="T8" fmla="*/ 59 w 114"/>
                <a:gd name="T9" fmla="*/ 0 h 224"/>
              </a:gdLst>
              <a:ahLst/>
              <a:cxnLst>
                <a:cxn ang="0">
                  <a:pos x="T0" y="T1"/>
                </a:cxn>
                <a:cxn ang="0">
                  <a:pos x="T2" y="T3"/>
                </a:cxn>
                <a:cxn ang="0">
                  <a:pos x="T4" y="T5"/>
                </a:cxn>
                <a:cxn ang="0">
                  <a:pos x="T6" y="T7"/>
                </a:cxn>
                <a:cxn ang="0">
                  <a:pos x="T8" y="T9"/>
                </a:cxn>
              </a:cxnLst>
              <a:rect l="0" t="0" r="r" b="b"/>
              <a:pathLst>
                <a:path w="114" h="224">
                  <a:moveTo>
                    <a:pt x="59" y="0"/>
                  </a:moveTo>
                  <a:lnTo>
                    <a:pt x="114" y="224"/>
                  </a:lnTo>
                  <a:lnTo>
                    <a:pt x="0" y="0"/>
                  </a:lnTo>
                  <a:lnTo>
                    <a:pt x="59" y="0"/>
                  </a:lnTo>
                  <a:lnTo>
                    <a:pt x="59" y="0"/>
                  </a:lnTo>
                  <a:close/>
                </a:path>
              </a:pathLst>
            </a:custGeom>
            <a:solidFill>
              <a:srgbClr val="9F0000"/>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p:cNvSpPr txBox="1"/>
          <p:nvPr/>
        </p:nvSpPr>
        <p:spPr>
          <a:xfrm>
            <a:off x="566658" y="1436445"/>
            <a:ext cx="7515782" cy="1200329"/>
          </a:xfrm>
          <a:prstGeom prst="rect">
            <a:avLst/>
          </a:prstGeom>
          <a:noFill/>
        </p:spPr>
        <p:txBody>
          <a:bodyPr wrap="square" rtlCol="0" anchor="ctr">
            <a:spAutoFit/>
          </a:bodyPr>
          <a:lstStyle/>
          <a:p>
            <a:pPr algn="ctr"/>
            <a:r>
              <a:rPr lang="en-US" sz="3600" dirty="0" smtClean="0">
                <a:solidFill>
                  <a:srgbClr val="FFFFFF"/>
                </a:solidFill>
                <a:latin typeface="+mj-lt"/>
              </a:rPr>
              <a:t>Email TDA’s Commodity Operations Section at:</a:t>
            </a:r>
            <a:endParaRPr lang="en-US" sz="3600" dirty="0">
              <a:solidFill>
                <a:srgbClr val="FFFFFF"/>
              </a:solidFill>
              <a:latin typeface="+mj-lt"/>
            </a:endParaRPr>
          </a:p>
        </p:txBody>
      </p:sp>
      <p:sp>
        <p:nvSpPr>
          <p:cNvPr id="22" name="TextBox 21"/>
          <p:cNvSpPr txBox="1"/>
          <p:nvPr/>
        </p:nvSpPr>
        <p:spPr>
          <a:xfrm>
            <a:off x="2271250" y="3304294"/>
            <a:ext cx="4888379" cy="369332"/>
          </a:xfrm>
          <a:prstGeom prst="rect">
            <a:avLst/>
          </a:prstGeom>
          <a:noFill/>
        </p:spPr>
        <p:txBody>
          <a:bodyPr wrap="square" rtlCol="0" anchor="ctr">
            <a:spAutoFit/>
          </a:bodyPr>
          <a:lstStyle/>
          <a:p>
            <a:r>
              <a:rPr lang="en-US" dirty="0" smtClean="0">
                <a:solidFill>
                  <a:srgbClr val="FFFFFF"/>
                </a:solidFill>
              </a:rPr>
              <a:t>Texas Department of Agriculture</a:t>
            </a:r>
            <a:endParaRPr lang="en-US" dirty="0">
              <a:solidFill>
                <a:srgbClr val="FFFFFF"/>
              </a:solidFill>
            </a:endParaRPr>
          </a:p>
        </p:txBody>
      </p:sp>
      <p:sp>
        <p:nvSpPr>
          <p:cNvPr id="32" name="Freeform 289"/>
          <p:cNvSpPr>
            <a:spLocks noEditPoints="1"/>
          </p:cNvSpPr>
          <p:nvPr/>
        </p:nvSpPr>
        <p:spPr bwMode="auto">
          <a:xfrm>
            <a:off x="1843831" y="5211881"/>
            <a:ext cx="406399" cy="324555"/>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rgbClr val="FFFFFF"/>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3" name="Freeform 353"/>
          <p:cNvSpPr>
            <a:spLocks noEditPoints="1"/>
          </p:cNvSpPr>
          <p:nvPr/>
        </p:nvSpPr>
        <p:spPr bwMode="auto">
          <a:xfrm>
            <a:off x="1843831" y="4198360"/>
            <a:ext cx="406399" cy="420494"/>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FFFFFF"/>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4" name="TextBox 33"/>
          <p:cNvSpPr txBox="1"/>
          <p:nvPr/>
        </p:nvSpPr>
        <p:spPr>
          <a:xfrm>
            <a:off x="2278943" y="4236851"/>
            <a:ext cx="2495975" cy="369332"/>
          </a:xfrm>
          <a:prstGeom prst="rect">
            <a:avLst/>
          </a:prstGeom>
          <a:noFill/>
        </p:spPr>
        <p:txBody>
          <a:bodyPr wrap="square" rtlCol="0" anchor="ctr">
            <a:spAutoFit/>
          </a:bodyPr>
          <a:lstStyle/>
          <a:p>
            <a:r>
              <a:rPr lang="en-US" dirty="0" smtClean="0">
                <a:solidFill>
                  <a:srgbClr val="FFFFFF"/>
                </a:solidFill>
              </a:rPr>
              <a:t>SquareMeals.org</a:t>
            </a:r>
            <a:endParaRPr lang="en-US" dirty="0">
              <a:solidFill>
                <a:srgbClr val="FFFFFF"/>
              </a:solidFill>
            </a:endParaRPr>
          </a:p>
        </p:txBody>
      </p:sp>
      <p:sp>
        <p:nvSpPr>
          <p:cNvPr id="35" name="TextBox 34"/>
          <p:cNvSpPr txBox="1"/>
          <p:nvPr/>
        </p:nvSpPr>
        <p:spPr>
          <a:xfrm>
            <a:off x="2258641" y="5199457"/>
            <a:ext cx="5823799" cy="369332"/>
          </a:xfrm>
          <a:prstGeom prst="rect">
            <a:avLst/>
          </a:prstGeom>
          <a:noFill/>
        </p:spPr>
        <p:txBody>
          <a:bodyPr wrap="square" rtlCol="0" anchor="ctr">
            <a:spAutoFit/>
          </a:bodyPr>
          <a:lstStyle/>
          <a:p>
            <a:r>
              <a:rPr lang="en-US" dirty="0" smtClean="0">
                <a:solidFill>
                  <a:srgbClr val="FFFFFF"/>
                </a:solidFill>
              </a:rPr>
              <a:t>CommodityOperations@TexasAgriculture.org</a:t>
            </a:r>
            <a:endParaRPr lang="en-US" dirty="0">
              <a:solidFill>
                <a:srgbClr val="FFFFFF"/>
              </a:solidFill>
            </a:endParaRPr>
          </a:p>
        </p:txBody>
      </p:sp>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0855" y="3206811"/>
            <a:ext cx="551330" cy="539166"/>
          </a:xfrm>
          <a:prstGeom prst="rect">
            <a:avLst/>
          </a:prstGeom>
        </p:spPr>
      </p:pic>
      <p:sp>
        <p:nvSpPr>
          <p:cNvPr id="38" name="Freeform 200"/>
          <p:cNvSpPr>
            <a:spLocks/>
          </p:cNvSpPr>
          <p:nvPr/>
        </p:nvSpPr>
        <p:spPr bwMode="auto">
          <a:xfrm>
            <a:off x="2885695" y="153495"/>
            <a:ext cx="3147243" cy="656247"/>
          </a:xfrm>
          <a:custGeom>
            <a:avLst/>
            <a:gdLst>
              <a:gd name="T0" fmla="*/ 412 w 412"/>
              <a:gd name="T1" fmla="*/ 233 h 233"/>
              <a:gd name="T2" fmla="*/ 0 w 412"/>
              <a:gd name="T3" fmla="*/ 233 h 233"/>
              <a:gd name="T4" fmla="*/ 0 w 412"/>
              <a:gd name="T5" fmla="*/ 0 h 233"/>
              <a:gd name="T6" fmla="*/ 412 w 412"/>
              <a:gd name="T7" fmla="*/ 0 h 233"/>
              <a:gd name="T8" fmla="*/ 412 w 412"/>
              <a:gd name="T9" fmla="*/ 233 h 233"/>
              <a:gd name="T10" fmla="*/ 412 w 412"/>
              <a:gd name="T11" fmla="*/ 233 h 233"/>
            </a:gdLst>
            <a:ahLst/>
            <a:cxnLst>
              <a:cxn ang="0">
                <a:pos x="T0" y="T1"/>
              </a:cxn>
              <a:cxn ang="0">
                <a:pos x="T2" y="T3"/>
              </a:cxn>
              <a:cxn ang="0">
                <a:pos x="T4" y="T5"/>
              </a:cxn>
              <a:cxn ang="0">
                <a:pos x="T6" y="T7"/>
              </a:cxn>
              <a:cxn ang="0">
                <a:pos x="T8" y="T9"/>
              </a:cxn>
              <a:cxn ang="0">
                <a:pos x="T10" y="T11"/>
              </a:cxn>
            </a:cxnLst>
            <a:rect l="0" t="0" r="r" b="b"/>
            <a:pathLst>
              <a:path w="412" h="233">
                <a:moveTo>
                  <a:pt x="412" y="233"/>
                </a:moveTo>
                <a:lnTo>
                  <a:pt x="0" y="233"/>
                </a:lnTo>
                <a:lnTo>
                  <a:pt x="0" y="0"/>
                </a:lnTo>
                <a:lnTo>
                  <a:pt x="412" y="0"/>
                </a:lnTo>
                <a:lnTo>
                  <a:pt x="412" y="233"/>
                </a:lnTo>
                <a:lnTo>
                  <a:pt x="412" y="233"/>
                </a:lnTo>
                <a:close/>
              </a:path>
            </a:pathLst>
          </a:custGeom>
          <a:solidFill>
            <a:srgbClr val="FFFFFF">
              <a:alpha val="56863"/>
            </a:srgb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Title 8"/>
          <p:cNvSpPr txBox="1">
            <a:spLocks/>
          </p:cNvSpPr>
          <p:nvPr/>
        </p:nvSpPr>
        <p:spPr>
          <a:xfrm>
            <a:off x="2885695" y="135517"/>
            <a:ext cx="3147243" cy="8300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Questions?</a:t>
            </a:r>
            <a:endParaRPr lang="id-ID" b="1" dirty="0"/>
          </a:p>
        </p:txBody>
      </p:sp>
      <p:pic>
        <p:nvPicPr>
          <p:cNvPr id="39" name="Audio 2">
            <a:hlinkClick r:id="" action="ppaction://media"/>
          </p:cNvPr>
          <p:cNvPicPr>
            <a:picLocks noChangeAspect="1"/>
          </p:cNvPicPr>
          <p:nvPr>
            <a:audioFile r:link="rId2"/>
            <p:extLst>
              <p:ext uri="{DAA4B4D4-6D71-4841-9C94-3DE7FCFB9230}">
                <p14:media xmlns:p14="http://schemas.microsoft.com/office/powerpoint/2010/main" r:embed="rId3">
                  <p14:trim st="671.2882" end="1830.7854"/>
                </p14:media>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1554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2/3*#ppt_w"/>
                                          </p:val>
                                        </p:tav>
                                        <p:tav tm="100000">
                                          <p:val>
                                            <p:strVal val="#ppt_w"/>
                                          </p:val>
                                        </p:tav>
                                      </p:tavLst>
                                    </p:anim>
                                    <p:anim calcmode="lin" valueType="num">
                                      <p:cBhvr>
                                        <p:cTn id="8" dur="500" fill="hold"/>
                                        <p:tgtEl>
                                          <p:spTgt spid="23"/>
                                        </p:tgtEl>
                                        <p:attrNameLst>
                                          <p:attrName>ppt_h</p:attrName>
                                        </p:attrNameLst>
                                      </p:cBhvr>
                                      <p:tavLst>
                                        <p:tav tm="0">
                                          <p:val>
                                            <p:strVal val="2/3*#ppt_h"/>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outVertical)">
                                      <p:cBhvr>
                                        <p:cTn id="35" dur="1000"/>
                                        <p:tgtEl>
                                          <p:spTgt spid="37"/>
                                        </p:tgtEl>
                                      </p:cBhvr>
                                    </p:animEffect>
                                  </p:childTnLst>
                                </p:cTn>
                              </p:par>
                            </p:childTnLst>
                          </p:cTn>
                        </p:par>
                        <p:par>
                          <p:cTn id="36" fill="hold">
                            <p:stCondLst>
                              <p:cond delay="1000"/>
                            </p:stCondLst>
                            <p:childTnLst>
                              <p:par>
                                <p:cTn id="37" presetID="1" presetClass="mediacall" presetSubtype="0" fill="hold" nodeType="afterEffect">
                                  <p:stCondLst>
                                    <p:cond delay="0"/>
                                  </p:stCondLst>
                                  <p:childTnLst>
                                    <p:cmd type="call" cmd="playFrom(0.0)">
                                      <p:cBhvr>
                                        <p:cTn id="38"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9"/>
                </p:tgtEl>
              </p:cMediaNode>
            </p:audio>
          </p:childTnLst>
        </p:cTn>
      </p:par>
    </p:tnLst>
    <p:bldLst>
      <p:bldP spid="21" grpId="0"/>
      <p:bldP spid="22" grpId="0"/>
      <p:bldP spid="32" grpId="0" animBg="1"/>
      <p:bldP spid="33" grpId="0" animBg="1"/>
      <p:bldP spid="34" grpId="0"/>
      <p:bldP spid="35"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email">
            <a:alphaModFix amt="20000"/>
            <a:extLst>
              <a:ext uri="{28A0092B-C50C-407E-A947-70E740481C1C}">
                <a14:useLocalDpi xmlns:a14="http://schemas.microsoft.com/office/drawing/2010/main"/>
              </a:ext>
            </a:extLst>
          </a:blip>
          <a:srcRect/>
          <a:stretch>
            <a:fillRect/>
          </a:stretch>
        </p:blipFill>
        <p:spPr/>
      </p:pic>
      <p:sp>
        <p:nvSpPr>
          <p:cNvPr id="21" name="TextBox 20"/>
          <p:cNvSpPr txBox="1"/>
          <p:nvPr/>
        </p:nvSpPr>
        <p:spPr>
          <a:xfrm>
            <a:off x="467479" y="258903"/>
            <a:ext cx="8209043" cy="6340195"/>
          </a:xfrm>
          <a:prstGeom prst="rect">
            <a:avLst/>
          </a:prstGeom>
          <a:noFill/>
        </p:spPr>
        <p:txBody>
          <a:bodyPr wrap="square" rtlCol="0" anchor="ctr">
            <a:spAutoFit/>
          </a:bodyPr>
          <a:lstStyle/>
          <a:p>
            <a:r>
              <a:rPr lang="en-US" sz="14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a:t>
            </a:r>
            <a:r>
              <a:rPr lang="en-US" sz="1400" dirty="0" smtClean="0"/>
              <a:t>race,</a:t>
            </a:r>
            <a:r>
              <a:rPr lang="en-US" sz="1400" dirty="0"/>
              <a:t> </a:t>
            </a:r>
            <a:r>
              <a:rPr lang="en-US" sz="1400" dirty="0" smtClean="0"/>
              <a:t>color</a:t>
            </a:r>
            <a:r>
              <a:rPr lang="en-US" sz="1400" dirty="0"/>
              <a:t>, national origin, sex, disability, age, or reprisal or retaliation for prior civil rights activity in any program or activity conducted or funded by USDA.  </a:t>
            </a:r>
            <a:br>
              <a:rPr lang="en-US" sz="1400" dirty="0"/>
            </a:br>
            <a:r>
              <a:rPr lang="en-US" sz="1400" dirty="0"/>
              <a:t> </a:t>
            </a:r>
            <a:br>
              <a:rPr lang="en-US" sz="1400" dirty="0"/>
            </a:br>
            <a:r>
              <a:rPr lang="en-US" sz="1400" dirty="0"/>
              <a:t>Persons with disabilities who require alternative means of communication for program information (e.g. Braille, large print, audiotape, American Sign Language, etc.), should contact the Agency (State or local) where they applied for </a:t>
            </a:r>
            <a:r>
              <a:rPr lang="en-US" sz="1400" dirty="0" smtClean="0"/>
              <a:t>benefits.</a:t>
            </a:r>
            <a:r>
              <a:rPr lang="en-US" sz="1400" dirty="0"/>
              <a:t> </a:t>
            </a:r>
            <a:r>
              <a:rPr lang="en-US" sz="1400" dirty="0" smtClean="0"/>
              <a:t>Individuals </a:t>
            </a:r>
            <a:r>
              <a:rPr lang="en-US" sz="1400" dirty="0"/>
              <a:t>who are deaf, hard of hearing or have speech disabilities may contact USDA through the Federal Relay Service at (800) </a:t>
            </a:r>
            <a:r>
              <a:rPr lang="en-US" sz="1400" dirty="0" smtClean="0"/>
              <a:t>877-8339.</a:t>
            </a:r>
            <a:r>
              <a:rPr lang="en-US" sz="1400" dirty="0"/>
              <a:t> </a:t>
            </a:r>
            <a:r>
              <a:rPr lang="en-US" sz="1400" dirty="0" smtClean="0"/>
              <a:t>Additionally</a:t>
            </a:r>
            <a:r>
              <a:rPr lang="en-US" sz="1400" dirty="0"/>
              <a:t>, program information may be made available in languages other than English.</a:t>
            </a:r>
            <a:br>
              <a:rPr lang="en-US" sz="1400" dirty="0"/>
            </a:br>
            <a:r>
              <a:rPr lang="en-US" sz="1400" dirty="0"/>
              <a:t> </a:t>
            </a:r>
            <a:br>
              <a:rPr lang="en-US" sz="1400" dirty="0"/>
            </a:br>
            <a:r>
              <a:rPr lang="en-US" sz="1400" dirty="0"/>
              <a:t>To file a program complaint of discrimination, complete the USDA Program Discrimination Complaint Form, (AD-3027) found online </a:t>
            </a:r>
            <a:r>
              <a:rPr lang="en-US" sz="1400" dirty="0" smtClean="0"/>
              <a:t>at: </a:t>
            </a:r>
            <a:r>
              <a:rPr lang="en-US" sz="1400" dirty="0" smtClean="0">
                <a:hlinkClick r:id="rId4"/>
              </a:rPr>
              <a:t>http://www.ascr.usda.gov/complaint_filing_cust.html</a:t>
            </a:r>
            <a:r>
              <a:rPr lang="en-US" sz="1400" dirty="0" smtClean="0"/>
              <a:t>, and </a:t>
            </a:r>
            <a:r>
              <a:rPr lang="en-US" sz="1400" dirty="0"/>
              <a:t>at any USDA office, or write a letter addressed to USDA and provide in the letter all of the information requested in the form. To request a copy of the complaint form, call (866) 632-9992. Submit your completed form or letter to USDA by:  </a:t>
            </a:r>
            <a:br>
              <a:rPr lang="en-US" sz="1400" dirty="0"/>
            </a:br>
            <a:endParaRPr lang="en-US" sz="1400" dirty="0" smtClean="0"/>
          </a:p>
          <a:p>
            <a:r>
              <a:rPr lang="en-US" sz="1400" dirty="0" smtClean="0"/>
              <a:t>mail</a:t>
            </a:r>
            <a:r>
              <a:rPr lang="en-US" sz="1400" dirty="0"/>
              <a:t>: </a:t>
            </a:r>
            <a:endParaRPr lang="en-US" sz="1400" dirty="0" smtClean="0"/>
          </a:p>
          <a:p>
            <a:r>
              <a:rPr lang="en-US" sz="1400" dirty="0" smtClean="0"/>
              <a:t>U.S</a:t>
            </a:r>
            <a:r>
              <a:rPr lang="en-US" sz="1400" dirty="0"/>
              <a:t>. Department of Agriculture </a:t>
            </a:r>
            <a:br>
              <a:rPr lang="en-US" sz="1400" dirty="0"/>
            </a:br>
            <a:r>
              <a:rPr lang="en-US" sz="1400" dirty="0"/>
              <a:t>Office of the Assistant Secretary for Civil Rights </a:t>
            </a:r>
            <a:br>
              <a:rPr lang="en-US" sz="1400" dirty="0"/>
            </a:br>
            <a:r>
              <a:rPr lang="en-US" sz="1400" dirty="0"/>
              <a:t>1400 Independence Avenue, SW </a:t>
            </a:r>
            <a:br>
              <a:rPr lang="en-US" sz="1400" dirty="0"/>
            </a:br>
            <a:r>
              <a:rPr lang="en-US" sz="1400" dirty="0"/>
              <a:t>Washington, D.C. 20250-9410; </a:t>
            </a:r>
            <a:br>
              <a:rPr lang="en-US" sz="1400" dirty="0"/>
            </a:br>
            <a:endParaRPr lang="en-US" sz="1400" dirty="0" smtClean="0"/>
          </a:p>
          <a:p>
            <a:r>
              <a:rPr lang="en-US" sz="1400" dirty="0" smtClean="0"/>
              <a:t>fax</a:t>
            </a:r>
            <a:r>
              <a:rPr lang="en-US" sz="1400" dirty="0"/>
              <a:t>: (202) 690-7442; or </a:t>
            </a:r>
            <a:r>
              <a:rPr lang="en-US" sz="1400" dirty="0" smtClean="0"/>
              <a:t>email</a:t>
            </a:r>
            <a:r>
              <a:rPr lang="en-US" sz="1400" dirty="0"/>
              <a:t>: </a:t>
            </a:r>
            <a:r>
              <a:rPr lang="en-US" sz="1400" u="sng" dirty="0">
                <a:hlinkClick r:id="rId5"/>
              </a:rPr>
              <a:t>program.intake@usda.gov</a:t>
            </a:r>
            <a:r>
              <a:rPr lang="en-US" sz="1400" dirty="0"/>
              <a:t>.</a:t>
            </a:r>
            <a:br>
              <a:rPr lang="en-US" sz="1400" dirty="0"/>
            </a:br>
            <a:r>
              <a:rPr lang="en-US" sz="1400" dirty="0"/>
              <a:t> </a:t>
            </a:r>
            <a:br>
              <a:rPr lang="en-US" sz="1400" dirty="0"/>
            </a:br>
            <a:r>
              <a:rPr lang="en-US" sz="1400" dirty="0"/>
              <a:t>This institution is an equal opportunity provider.</a:t>
            </a: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17731" y="4571988"/>
            <a:ext cx="1490133" cy="1468256"/>
          </a:xfrm>
          <a:prstGeom prst="rect">
            <a:avLst/>
          </a:prstGeom>
        </p:spPr>
      </p:pic>
      <p:sp>
        <p:nvSpPr>
          <p:cNvPr id="2" name="TextBox 1"/>
          <p:cNvSpPr txBox="1"/>
          <p:nvPr/>
        </p:nvSpPr>
        <p:spPr>
          <a:xfrm>
            <a:off x="4910749" y="6160692"/>
            <a:ext cx="4292600" cy="584776"/>
          </a:xfrm>
          <a:prstGeom prst="rect">
            <a:avLst/>
          </a:prstGeom>
          <a:noFill/>
          <a:effectLst/>
        </p:spPr>
        <p:txBody>
          <a:bodyPr wrap="square" rtlCol="0">
            <a:spAutoFit/>
          </a:bodyPr>
          <a:lstStyle/>
          <a:p>
            <a:pPr algn="ctr"/>
            <a:r>
              <a:rPr lang="en-US" sz="1600" dirty="0" smtClean="0"/>
              <a:t>TEXAS DEPARTMENT OF AGRICULTURE</a:t>
            </a:r>
          </a:p>
          <a:p>
            <a:pPr algn="ctr"/>
            <a:r>
              <a:rPr lang="en-US" sz="1600" b="1" dirty="0"/>
              <a:t>COMMISSIONER SID </a:t>
            </a:r>
            <a:r>
              <a:rPr lang="en-US" sz="1600" b="1" dirty="0" smtClean="0"/>
              <a:t>MILLER</a:t>
            </a:r>
            <a:endParaRPr lang="en-US" sz="1600" b="1" dirty="0"/>
          </a:p>
        </p:txBody>
      </p:sp>
    </p:spTree>
    <p:extLst>
      <p:ext uri="{BB962C8B-B14F-4D97-AF65-F5344CB8AC3E}">
        <p14:creationId xmlns:p14="http://schemas.microsoft.com/office/powerpoint/2010/main" val="542565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Placeholder 87"/>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a:xfrm>
            <a:off x="-8334" y="9525"/>
            <a:ext cx="6042422" cy="6858000"/>
          </a:xfrm>
        </p:spPr>
      </p:pic>
      <p:sp>
        <p:nvSpPr>
          <p:cNvPr id="4" name="Rectangle 3">
            <a:extLst>
              <a:ext uri="{FF2B5EF4-FFF2-40B4-BE49-F238E27FC236}">
                <a16:creationId xmlns="" xmlns:a16="http://schemas.microsoft.com/office/drawing/2014/main" id="{5D6D49F5-F397-427B-B44A-7999A6B19AD9}"/>
              </a:ext>
            </a:extLst>
          </p:cNvPr>
          <p:cNvSpPr/>
          <p:nvPr/>
        </p:nvSpPr>
        <p:spPr>
          <a:xfrm flipH="1">
            <a:off x="0" y="2"/>
            <a:ext cx="6045743" cy="6857999"/>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dirty="0"/>
          </a:p>
        </p:txBody>
      </p:sp>
      <p:pic>
        <p:nvPicPr>
          <p:cNvPr id="2" name="Picture 1"/>
          <p:cNvPicPr>
            <a:picLocks noChangeAspect="1"/>
          </p:cNvPicPr>
          <p:nvPr/>
        </p:nvPicPr>
        <p:blipFill rotWithShape="1">
          <a:blip r:embed="rId7">
            <a:alphaModFix/>
            <a:extLst>
              <a:ext uri="{BEBA8EAE-BF5A-486C-A8C5-ECC9F3942E4B}">
                <a14:imgProps xmlns:a14="http://schemas.microsoft.com/office/drawing/2010/main">
                  <a14:imgLayer r:embed="rId8">
                    <a14:imgEffect>
                      <a14:sharpenSoften amount="54000"/>
                    </a14:imgEffect>
                    <a14:imgEffect>
                      <a14:colorTemperature colorTemp="9761"/>
                    </a14:imgEffect>
                    <a14:imgEffect>
                      <a14:saturation sat="365000"/>
                    </a14:imgEffect>
                    <a14:imgEffect>
                      <a14:brightnessContrast bright="63000" contrast="-98000"/>
                    </a14:imgEffect>
                  </a14:imgLayer>
                </a14:imgProps>
              </a:ext>
              <a:ext uri="{28A0092B-C50C-407E-A947-70E740481C1C}">
                <a14:useLocalDpi xmlns:a14="http://schemas.microsoft.com/office/drawing/2010/main"/>
              </a:ext>
            </a:extLst>
          </a:blip>
          <a:srcRect/>
          <a:stretch/>
        </p:blipFill>
        <p:spPr>
          <a:xfrm>
            <a:off x="-17038" y="182444"/>
            <a:ext cx="6029324" cy="4419600"/>
          </a:xfrm>
          <a:prstGeom prst="rect">
            <a:avLst/>
          </a:prstGeom>
          <a:noFill/>
          <a:ln>
            <a:noFill/>
          </a:ln>
        </p:spPr>
      </p:pic>
      <p:pic>
        <p:nvPicPr>
          <p:cNvPr id="96" name="Picture Placeholder 95"/>
          <p:cNvPicPr>
            <a:picLocks noGrp="1" noChangeAspect="1"/>
          </p:cNvPicPr>
          <p:nvPr>
            <p:ph type="pic" sz="quarter" idx="10"/>
          </p:nvPr>
        </p:nvPicPr>
        <p:blipFill rotWithShape="1">
          <a:blip r:embed="rId9" cstate="print">
            <a:extLst>
              <a:ext uri="{28A0092B-C50C-407E-A947-70E740481C1C}">
                <a14:useLocalDpi xmlns:a14="http://schemas.microsoft.com/office/drawing/2010/main" val="0"/>
              </a:ext>
            </a:extLst>
          </a:blip>
          <a:srcRect l="12307" r="761" b="2014"/>
          <a:stretch/>
        </p:blipFill>
        <p:spPr>
          <a:xfrm>
            <a:off x="4404" y="0"/>
            <a:ext cx="5994400" cy="4509370"/>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2700000" sx="101000" sy="101000" algn="tl" rotWithShape="0">
              <a:prstClr val="black">
                <a:alpha val="40000"/>
              </a:prstClr>
            </a:outerShdw>
          </a:effectLst>
        </p:spPr>
      </p:pic>
      <p:sp>
        <p:nvSpPr>
          <p:cNvPr id="5" name="Rectangle 4">
            <a:extLst>
              <a:ext uri="{FF2B5EF4-FFF2-40B4-BE49-F238E27FC236}">
                <a16:creationId xmlns="" xmlns:a16="http://schemas.microsoft.com/office/drawing/2014/main" id="{739092BD-67C1-4263-91FC-D607BD1B0E58}"/>
              </a:ext>
            </a:extLst>
          </p:cNvPr>
          <p:cNvSpPr/>
          <p:nvPr/>
        </p:nvSpPr>
        <p:spPr>
          <a:xfrm>
            <a:off x="6008876" y="5316"/>
            <a:ext cx="3119885" cy="6889551"/>
          </a:xfrm>
          <a:prstGeom prst="rect">
            <a:avLst/>
          </a:prstGeom>
          <a:solidFill>
            <a:schemeClr val="bg1"/>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dirty="0" smtClean="0"/>
              <a:t> </a:t>
            </a:r>
            <a:endParaRPr lang="id-ID" sz="1352" dirty="0"/>
          </a:p>
        </p:txBody>
      </p:sp>
      <p:sp>
        <p:nvSpPr>
          <p:cNvPr id="6" name="Isosceles Triangle 3">
            <a:extLst>
              <a:ext uri="{FF2B5EF4-FFF2-40B4-BE49-F238E27FC236}">
                <a16:creationId xmlns="" xmlns:a16="http://schemas.microsoft.com/office/drawing/2014/main" id="{0F266130-F6C9-471E-A02B-E9B3516BF952}"/>
              </a:ext>
            </a:extLst>
          </p:cNvPr>
          <p:cNvSpPr/>
          <p:nvPr/>
        </p:nvSpPr>
        <p:spPr>
          <a:xfrm rot="16200000" flipH="1">
            <a:off x="5759066" y="936939"/>
            <a:ext cx="698960" cy="4485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grpSp>
        <p:nvGrpSpPr>
          <p:cNvPr id="86" name="Group 85"/>
          <p:cNvGrpSpPr/>
          <p:nvPr/>
        </p:nvGrpSpPr>
        <p:grpSpPr>
          <a:xfrm>
            <a:off x="6212153" y="1095765"/>
            <a:ext cx="2660914" cy="938126"/>
            <a:chOff x="8667370" y="1188403"/>
            <a:chExt cx="2520499" cy="938126"/>
          </a:xfrm>
        </p:grpSpPr>
        <p:sp>
          <p:nvSpPr>
            <p:cNvPr id="20" name="Rectangle 19">
              <a:extLst>
                <a:ext uri="{FF2B5EF4-FFF2-40B4-BE49-F238E27FC236}">
                  <a16:creationId xmlns="" xmlns:a16="http://schemas.microsoft.com/office/drawing/2014/main" id="{2E81BE29-6A96-4A5A-91EB-0E919ADEB555}"/>
                </a:ext>
              </a:extLst>
            </p:cNvPr>
            <p:cNvSpPr/>
            <p:nvPr/>
          </p:nvSpPr>
          <p:spPr>
            <a:xfrm>
              <a:off x="9415917" y="1188403"/>
              <a:ext cx="1771952" cy="646331"/>
            </a:xfrm>
            <a:prstGeom prst="rect">
              <a:avLst/>
            </a:prstGeom>
          </p:spPr>
          <p:txBody>
            <a:bodyPr wrap="square">
              <a:spAutoFit/>
            </a:bodyPr>
            <a:lstStyle/>
            <a:p>
              <a:r>
                <a:rPr lang="en-US" b="1" i="1" dirty="0" smtClean="0">
                  <a:solidFill>
                    <a:srgbClr val="9F0000"/>
                  </a:solidFill>
                  <a:latin typeface="+mj-lt"/>
                  <a:cs typeface="Segoe UI" panose="020B0502040204020203" pitchFamily="34" charset="0"/>
                </a:rPr>
                <a:t>Types of Disasters</a:t>
              </a:r>
              <a:endParaRPr lang="id-ID" i="1" dirty="0">
                <a:solidFill>
                  <a:srgbClr val="9F0000"/>
                </a:solidFill>
                <a:latin typeface="+mj-lt"/>
                <a:cs typeface="Segoe UI" panose="020B0502040204020203" pitchFamily="34" charset="0"/>
              </a:endParaRPr>
            </a:p>
          </p:txBody>
        </p:sp>
        <p:grpSp>
          <p:nvGrpSpPr>
            <p:cNvPr id="34" name="Group 33">
              <a:extLst>
                <a:ext uri="{FF2B5EF4-FFF2-40B4-BE49-F238E27FC236}">
                  <a16:creationId xmlns="" xmlns:a16="http://schemas.microsoft.com/office/drawing/2014/main" id="{A4CF6E71-E45A-4EB9-9A44-3D116868B972}"/>
                </a:ext>
              </a:extLst>
            </p:cNvPr>
            <p:cNvGrpSpPr/>
            <p:nvPr/>
          </p:nvGrpSpPr>
          <p:grpSpPr>
            <a:xfrm>
              <a:off x="8667370" y="1203151"/>
              <a:ext cx="641729" cy="642249"/>
              <a:chOff x="8700762" y="4447800"/>
              <a:chExt cx="2075515" cy="2077200"/>
            </a:xfrm>
          </p:grpSpPr>
          <p:sp>
            <p:nvSpPr>
              <p:cNvPr id="36" name="Freeform: Shape 43">
                <a:extLst>
                  <a:ext uri="{FF2B5EF4-FFF2-40B4-BE49-F238E27FC236}">
                    <a16:creationId xmlns="" xmlns:a16="http://schemas.microsoft.com/office/drawing/2014/main" id="{8568E796-B205-49E3-8F6F-5A302AC9C270}"/>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solidFill>
                <a:schemeClr val="accent1"/>
              </a:solidFill>
              <a:ln>
                <a:noFill/>
              </a:ln>
            </p:spPr>
            <p:txBody>
              <a:bodyPr vert="horz" wrap="square" lIns="68686" tIns="34343" rIns="68686" bIns="34343" numCol="1" anchor="t" anchorCtr="0" compatLnSpc="1">
                <a:prstTxWarp prst="textNoShape">
                  <a:avLst/>
                </a:prstTxWarp>
                <a:noAutofit/>
              </a:bodyPr>
              <a:lstStyle/>
              <a:p>
                <a:endParaRPr lang="id-ID" sz="1352" dirty="0"/>
              </a:p>
            </p:txBody>
          </p:sp>
          <p:sp>
            <p:nvSpPr>
              <p:cNvPr id="37" name="Freeform 5">
                <a:extLst>
                  <a:ext uri="{FF2B5EF4-FFF2-40B4-BE49-F238E27FC236}">
                    <a16:creationId xmlns="" xmlns:a16="http://schemas.microsoft.com/office/drawing/2014/main" id="{FA88C35D-A165-4E3A-82D7-4D87755BEC8E}"/>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solidFill>
                <a:srgbClr val="000090"/>
              </a:solidFill>
              <a:ln>
                <a:noFill/>
              </a:ln>
            </p:spPr>
            <p:txBody>
              <a:bodyPr vert="horz" wrap="square" lIns="68686" tIns="34343" rIns="68686" bIns="34343" numCol="1" anchor="t" anchorCtr="0" compatLnSpc="1">
                <a:prstTxWarp prst="textNoShape">
                  <a:avLst/>
                </a:prstTxWarp>
              </a:bodyPr>
              <a:lstStyle/>
              <a:p>
                <a:endParaRPr lang="id-ID" sz="1352" dirty="0"/>
              </a:p>
            </p:txBody>
          </p:sp>
        </p:grpSp>
        <p:sp>
          <p:nvSpPr>
            <p:cNvPr id="35" name="Rectangle 34">
              <a:extLst>
                <a:ext uri="{FF2B5EF4-FFF2-40B4-BE49-F238E27FC236}">
                  <a16:creationId xmlns="" xmlns:a16="http://schemas.microsoft.com/office/drawing/2014/main" id="{224BC031-154A-4CB9-80E6-92730B7E0A4D}"/>
                </a:ext>
              </a:extLst>
            </p:cNvPr>
            <p:cNvSpPr/>
            <p:nvPr/>
          </p:nvSpPr>
          <p:spPr>
            <a:xfrm>
              <a:off x="8703223" y="1295532"/>
              <a:ext cx="572939" cy="830997"/>
            </a:xfrm>
            <a:prstGeom prst="rect">
              <a:avLst/>
            </a:prstGeom>
          </p:spPr>
          <p:txBody>
            <a:bodyPr wrap="square">
              <a:spAutoFit/>
            </a:bodyPr>
            <a:lstStyle/>
            <a:p>
              <a:pPr algn="ctr"/>
              <a:r>
                <a:rPr lang="en-US" sz="2400" dirty="0" smtClean="0">
                  <a:solidFill>
                    <a:schemeClr val="bg1"/>
                  </a:solidFill>
                  <a:latin typeface="Segoe UI" panose="020B0502040204020203" pitchFamily="34" charset="0"/>
                  <a:cs typeface="Segoe UI" panose="020B0502040204020203" pitchFamily="34" charset="0"/>
                </a:rPr>
                <a:t>01</a:t>
              </a:r>
              <a:endParaRPr lang="en-US" sz="2400" dirty="0">
                <a:solidFill>
                  <a:schemeClr val="bg1"/>
                </a:solidFill>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87" name="Group 86"/>
          <p:cNvGrpSpPr/>
          <p:nvPr/>
        </p:nvGrpSpPr>
        <p:grpSpPr>
          <a:xfrm>
            <a:off x="6212148" y="2144376"/>
            <a:ext cx="2931850" cy="1039723"/>
            <a:chOff x="8667370" y="2237014"/>
            <a:chExt cx="2777139" cy="1039723"/>
          </a:xfrm>
        </p:grpSpPr>
        <p:sp>
          <p:nvSpPr>
            <p:cNvPr id="61" name="Rectangle 60">
              <a:extLst>
                <a:ext uri="{FF2B5EF4-FFF2-40B4-BE49-F238E27FC236}">
                  <a16:creationId xmlns="" xmlns:a16="http://schemas.microsoft.com/office/drawing/2014/main" id="{2E81BE29-6A96-4A5A-91EB-0E919ADEB555}"/>
                </a:ext>
              </a:extLst>
            </p:cNvPr>
            <p:cNvSpPr/>
            <p:nvPr/>
          </p:nvSpPr>
          <p:spPr>
            <a:xfrm>
              <a:off x="9415918" y="2237014"/>
              <a:ext cx="2028591" cy="923330"/>
            </a:xfrm>
            <a:prstGeom prst="rect">
              <a:avLst/>
            </a:prstGeom>
          </p:spPr>
          <p:txBody>
            <a:bodyPr wrap="square">
              <a:spAutoFit/>
            </a:bodyPr>
            <a:lstStyle/>
            <a:p>
              <a:r>
                <a:rPr lang="en-US" b="1" i="1" dirty="0" smtClean="0">
                  <a:solidFill>
                    <a:srgbClr val="9F0000"/>
                  </a:solidFill>
                  <a:latin typeface="+mj-lt"/>
                  <a:cs typeface="Segoe UI" panose="020B0502040204020203" pitchFamily="34" charset="0"/>
                </a:rPr>
                <a:t>Disaster Response Agencies</a:t>
              </a:r>
              <a:endParaRPr lang="id-ID" i="1" dirty="0">
                <a:solidFill>
                  <a:srgbClr val="9F0000"/>
                </a:solidFill>
                <a:latin typeface="+mj-lt"/>
                <a:cs typeface="Segoe UI" panose="020B0502040204020203" pitchFamily="34" charset="0"/>
              </a:endParaRPr>
            </a:p>
          </p:txBody>
        </p:sp>
        <p:grpSp>
          <p:nvGrpSpPr>
            <p:cNvPr id="62" name="Group 61">
              <a:extLst>
                <a:ext uri="{FF2B5EF4-FFF2-40B4-BE49-F238E27FC236}">
                  <a16:creationId xmlns="" xmlns:a16="http://schemas.microsoft.com/office/drawing/2014/main" id="{A4CF6E71-E45A-4EB9-9A44-3D116868B972}"/>
                </a:ext>
              </a:extLst>
            </p:cNvPr>
            <p:cNvGrpSpPr/>
            <p:nvPr/>
          </p:nvGrpSpPr>
          <p:grpSpPr>
            <a:xfrm>
              <a:off x="8667370" y="2353359"/>
              <a:ext cx="641729" cy="642249"/>
              <a:chOff x="8700762" y="4447800"/>
              <a:chExt cx="2075515" cy="2077200"/>
            </a:xfrm>
          </p:grpSpPr>
          <p:sp>
            <p:nvSpPr>
              <p:cNvPr id="63" name="Freeform: Shape 43">
                <a:extLst>
                  <a:ext uri="{FF2B5EF4-FFF2-40B4-BE49-F238E27FC236}">
                    <a16:creationId xmlns="" xmlns:a16="http://schemas.microsoft.com/office/drawing/2014/main" id="{8568E796-B205-49E3-8F6F-5A302AC9C270}"/>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solidFill>
                <a:schemeClr val="accent1"/>
              </a:solidFill>
              <a:ln>
                <a:noFill/>
              </a:ln>
            </p:spPr>
            <p:txBody>
              <a:bodyPr vert="horz" wrap="square" lIns="68686" tIns="34343" rIns="68686" bIns="34343" numCol="1" anchor="t" anchorCtr="0" compatLnSpc="1">
                <a:prstTxWarp prst="textNoShape">
                  <a:avLst/>
                </a:prstTxWarp>
                <a:noAutofit/>
              </a:bodyPr>
              <a:lstStyle/>
              <a:p>
                <a:endParaRPr lang="id-ID" sz="1352" dirty="0"/>
              </a:p>
            </p:txBody>
          </p:sp>
          <p:sp>
            <p:nvSpPr>
              <p:cNvPr id="64" name="Freeform 63">
                <a:extLst>
                  <a:ext uri="{FF2B5EF4-FFF2-40B4-BE49-F238E27FC236}">
                    <a16:creationId xmlns="" xmlns:a16="http://schemas.microsoft.com/office/drawing/2014/main" id="{FA88C35D-A165-4E3A-82D7-4D87755BEC8E}"/>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solidFill>
                <a:srgbClr val="000090"/>
              </a:solidFill>
              <a:ln>
                <a:noFill/>
              </a:ln>
            </p:spPr>
            <p:txBody>
              <a:bodyPr vert="horz" wrap="square" lIns="68686" tIns="34343" rIns="68686" bIns="34343" numCol="1" anchor="t" anchorCtr="0" compatLnSpc="1">
                <a:prstTxWarp prst="textNoShape">
                  <a:avLst/>
                </a:prstTxWarp>
              </a:bodyPr>
              <a:lstStyle/>
              <a:p>
                <a:endParaRPr lang="id-ID" sz="1352" dirty="0"/>
              </a:p>
            </p:txBody>
          </p:sp>
        </p:grpSp>
        <p:sp>
          <p:nvSpPr>
            <p:cNvPr id="65" name="Rectangle 64">
              <a:extLst>
                <a:ext uri="{FF2B5EF4-FFF2-40B4-BE49-F238E27FC236}">
                  <a16:creationId xmlns="" xmlns:a16="http://schemas.microsoft.com/office/drawing/2014/main" id="{224BC031-154A-4CB9-80E6-92730B7E0A4D}"/>
                </a:ext>
              </a:extLst>
            </p:cNvPr>
            <p:cNvSpPr/>
            <p:nvPr/>
          </p:nvSpPr>
          <p:spPr>
            <a:xfrm>
              <a:off x="8703223" y="2445740"/>
              <a:ext cx="572939" cy="830997"/>
            </a:xfrm>
            <a:prstGeom prst="rect">
              <a:avLst/>
            </a:prstGeom>
          </p:spPr>
          <p:txBody>
            <a:bodyPr wrap="square">
              <a:spAutoFit/>
            </a:bodyPr>
            <a:lstStyle/>
            <a:p>
              <a:pPr algn="ctr"/>
              <a:r>
                <a:rPr lang="en-US" sz="2400" dirty="0" smtClean="0">
                  <a:solidFill>
                    <a:schemeClr val="bg1"/>
                  </a:solidFill>
                  <a:latin typeface="Segoe UI" panose="020B0502040204020203" pitchFamily="34" charset="0"/>
                  <a:cs typeface="Segoe UI" panose="020B0502040204020203" pitchFamily="34" charset="0"/>
                </a:rPr>
                <a:t>02</a:t>
              </a:r>
              <a:endParaRPr lang="en-US" sz="2400" dirty="0">
                <a:solidFill>
                  <a:schemeClr val="bg1"/>
                </a:solidFill>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78" name="Group 77"/>
          <p:cNvGrpSpPr/>
          <p:nvPr/>
        </p:nvGrpSpPr>
        <p:grpSpPr>
          <a:xfrm>
            <a:off x="6231464" y="3301765"/>
            <a:ext cx="2421471" cy="1073589"/>
            <a:chOff x="8681991" y="3404486"/>
            <a:chExt cx="2293692" cy="1073589"/>
          </a:xfrm>
        </p:grpSpPr>
        <p:sp>
          <p:nvSpPr>
            <p:cNvPr id="67" name="Rectangle 66">
              <a:extLst>
                <a:ext uri="{FF2B5EF4-FFF2-40B4-BE49-F238E27FC236}">
                  <a16:creationId xmlns="" xmlns:a16="http://schemas.microsoft.com/office/drawing/2014/main" id="{2E81BE29-6A96-4A5A-91EB-0E919ADEB555}"/>
                </a:ext>
              </a:extLst>
            </p:cNvPr>
            <p:cNvSpPr/>
            <p:nvPr/>
          </p:nvSpPr>
          <p:spPr>
            <a:xfrm>
              <a:off x="9430539" y="3404486"/>
              <a:ext cx="1545144" cy="923330"/>
            </a:xfrm>
            <a:prstGeom prst="rect">
              <a:avLst/>
            </a:prstGeom>
          </p:spPr>
          <p:txBody>
            <a:bodyPr wrap="square">
              <a:spAutoFit/>
            </a:bodyPr>
            <a:lstStyle/>
            <a:p>
              <a:r>
                <a:rPr lang="en-US" b="1" i="1" dirty="0" smtClean="0">
                  <a:solidFill>
                    <a:srgbClr val="9F0000"/>
                  </a:solidFill>
                  <a:latin typeface="+mj-lt"/>
                  <a:cs typeface="Segoe UI" panose="020B0502040204020203" pitchFamily="34" charset="0"/>
                </a:rPr>
                <a:t>Using USDA Foods in a Disaster</a:t>
              </a:r>
              <a:endParaRPr lang="id-ID" i="1" dirty="0">
                <a:solidFill>
                  <a:srgbClr val="9F0000"/>
                </a:solidFill>
                <a:latin typeface="+mj-lt"/>
                <a:cs typeface="Segoe UI" panose="020B0502040204020203" pitchFamily="34" charset="0"/>
              </a:endParaRPr>
            </a:p>
          </p:txBody>
        </p:sp>
        <p:grpSp>
          <p:nvGrpSpPr>
            <p:cNvPr id="68" name="Group 67">
              <a:extLst>
                <a:ext uri="{FF2B5EF4-FFF2-40B4-BE49-F238E27FC236}">
                  <a16:creationId xmlns="" xmlns:a16="http://schemas.microsoft.com/office/drawing/2014/main" id="{A4CF6E71-E45A-4EB9-9A44-3D116868B972}"/>
                </a:ext>
              </a:extLst>
            </p:cNvPr>
            <p:cNvGrpSpPr/>
            <p:nvPr/>
          </p:nvGrpSpPr>
          <p:grpSpPr>
            <a:xfrm>
              <a:off x="8681991" y="3554697"/>
              <a:ext cx="641729" cy="642249"/>
              <a:chOff x="8700762" y="4447800"/>
              <a:chExt cx="2075515" cy="2077200"/>
            </a:xfrm>
          </p:grpSpPr>
          <p:sp>
            <p:nvSpPr>
              <p:cNvPr id="69" name="Freeform: Shape 43">
                <a:extLst>
                  <a:ext uri="{FF2B5EF4-FFF2-40B4-BE49-F238E27FC236}">
                    <a16:creationId xmlns="" xmlns:a16="http://schemas.microsoft.com/office/drawing/2014/main" id="{8568E796-B205-49E3-8F6F-5A302AC9C270}"/>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solidFill>
                <a:schemeClr val="accent1"/>
              </a:solidFill>
              <a:ln>
                <a:noFill/>
              </a:ln>
            </p:spPr>
            <p:txBody>
              <a:bodyPr vert="horz" wrap="square" lIns="68686" tIns="34343" rIns="68686" bIns="34343" numCol="1" anchor="t" anchorCtr="0" compatLnSpc="1">
                <a:prstTxWarp prst="textNoShape">
                  <a:avLst/>
                </a:prstTxWarp>
                <a:noAutofit/>
              </a:bodyPr>
              <a:lstStyle/>
              <a:p>
                <a:endParaRPr lang="id-ID" sz="1352" dirty="0"/>
              </a:p>
            </p:txBody>
          </p:sp>
          <p:sp>
            <p:nvSpPr>
              <p:cNvPr id="70" name="Freeform 69">
                <a:extLst>
                  <a:ext uri="{FF2B5EF4-FFF2-40B4-BE49-F238E27FC236}">
                    <a16:creationId xmlns="" xmlns:a16="http://schemas.microsoft.com/office/drawing/2014/main" id="{FA88C35D-A165-4E3A-82D7-4D87755BEC8E}"/>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solidFill>
                <a:srgbClr val="000090"/>
              </a:solidFill>
              <a:ln>
                <a:noFill/>
              </a:ln>
            </p:spPr>
            <p:txBody>
              <a:bodyPr vert="horz" wrap="square" lIns="68686" tIns="34343" rIns="68686" bIns="34343" numCol="1" anchor="t" anchorCtr="0" compatLnSpc="1">
                <a:prstTxWarp prst="textNoShape">
                  <a:avLst/>
                </a:prstTxWarp>
              </a:bodyPr>
              <a:lstStyle/>
              <a:p>
                <a:endParaRPr lang="id-ID" sz="1352" dirty="0"/>
              </a:p>
            </p:txBody>
          </p:sp>
        </p:grpSp>
        <p:sp>
          <p:nvSpPr>
            <p:cNvPr id="71" name="Rectangle 70">
              <a:extLst>
                <a:ext uri="{FF2B5EF4-FFF2-40B4-BE49-F238E27FC236}">
                  <a16:creationId xmlns="" xmlns:a16="http://schemas.microsoft.com/office/drawing/2014/main" id="{224BC031-154A-4CB9-80E6-92730B7E0A4D}"/>
                </a:ext>
              </a:extLst>
            </p:cNvPr>
            <p:cNvSpPr/>
            <p:nvPr/>
          </p:nvSpPr>
          <p:spPr>
            <a:xfrm>
              <a:off x="8717846" y="3647078"/>
              <a:ext cx="572939" cy="830997"/>
            </a:xfrm>
            <a:prstGeom prst="rect">
              <a:avLst/>
            </a:prstGeom>
          </p:spPr>
          <p:txBody>
            <a:bodyPr wrap="square">
              <a:spAutoFit/>
            </a:bodyPr>
            <a:lstStyle/>
            <a:p>
              <a:pPr algn="ctr"/>
              <a:r>
                <a:rPr lang="en-US" sz="2400" dirty="0" smtClean="0">
                  <a:solidFill>
                    <a:schemeClr val="bg1"/>
                  </a:solidFill>
                  <a:latin typeface="Segoe UI" panose="020B0502040204020203" pitchFamily="34" charset="0"/>
                  <a:cs typeface="Segoe UI" panose="020B0502040204020203" pitchFamily="34" charset="0"/>
                </a:rPr>
                <a:t>03</a:t>
              </a:r>
              <a:endParaRPr lang="en-US" sz="2400" dirty="0">
                <a:solidFill>
                  <a:schemeClr val="bg1"/>
                </a:solidFill>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79" name="Group 78"/>
          <p:cNvGrpSpPr/>
          <p:nvPr/>
        </p:nvGrpSpPr>
        <p:grpSpPr>
          <a:xfrm>
            <a:off x="6231463" y="4667238"/>
            <a:ext cx="2912538" cy="923378"/>
            <a:chOff x="8681991" y="3554697"/>
            <a:chExt cx="2758846" cy="923378"/>
          </a:xfrm>
        </p:grpSpPr>
        <p:sp>
          <p:nvSpPr>
            <p:cNvPr id="81" name="Rectangle 80">
              <a:extLst>
                <a:ext uri="{FF2B5EF4-FFF2-40B4-BE49-F238E27FC236}">
                  <a16:creationId xmlns="" xmlns:a16="http://schemas.microsoft.com/office/drawing/2014/main" id="{2E81BE29-6A96-4A5A-91EB-0E919ADEB555}"/>
                </a:ext>
              </a:extLst>
            </p:cNvPr>
            <p:cNvSpPr/>
            <p:nvPr/>
          </p:nvSpPr>
          <p:spPr>
            <a:xfrm>
              <a:off x="9430538" y="3556883"/>
              <a:ext cx="2010299" cy="646331"/>
            </a:xfrm>
            <a:prstGeom prst="rect">
              <a:avLst/>
            </a:prstGeom>
          </p:spPr>
          <p:txBody>
            <a:bodyPr wrap="square">
              <a:spAutoFit/>
            </a:bodyPr>
            <a:lstStyle/>
            <a:p>
              <a:r>
                <a:rPr lang="en-US" b="1" i="1" dirty="0" smtClean="0">
                  <a:solidFill>
                    <a:srgbClr val="9F0000"/>
                  </a:solidFill>
                  <a:latin typeface="+mj-lt"/>
                  <a:cs typeface="Segoe UI" panose="020B0502040204020203" pitchFamily="34" charset="0"/>
                </a:rPr>
                <a:t>Replacement and Reporting</a:t>
              </a:r>
              <a:endParaRPr lang="id-ID" i="1" dirty="0">
                <a:solidFill>
                  <a:srgbClr val="9F0000"/>
                </a:solidFill>
                <a:latin typeface="+mj-lt"/>
                <a:cs typeface="Segoe UI" panose="020B0502040204020203" pitchFamily="34" charset="0"/>
              </a:endParaRPr>
            </a:p>
          </p:txBody>
        </p:sp>
        <p:grpSp>
          <p:nvGrpSpPr>
            <p:cNvPr id="82" name="Group 81">
              <a:extLst>
                <a:ext uri="{FF2B5EF4-FFF2-40B4-BE49-F238E27FC236}">
                  <a16:creationId xmlns="" xmlns:a16="http://schemas.microsoft.com/office/drawing/2014/main" id="{A4CF6E71-E45A-4EB9-9A44-3D116868B972}"/>
                </a:ext>
              </a:extLst>
            </p:cNvPr>
            <p:cNvGrpSpPr/>
            <p:nvPr/>
          </p:nvGrpSpPr>
          <p:grpSpPr>
            <a:xfrm>
              <a:off x="8681991" y="3554697"/>
              <a:ext cx="641729" cy="642249"/>
              <a:chOff x="8700762" y="4447800"/>
              <a:chExt cx="2075515" cy="2077200"/>
            </a:xfrm>
          </p:grpSpPr>
          <p:sp>
            <p:nvSpPr>
              <p:cNvPr id="84" name="Freeform: Shape 43">
                <a:extLst>
                  <a:ext uri="{FF2B5EF4-FFF2-40B4-BE49-F238E27FC236}">
                    <a16:creationId xmlns="" xmlns:a16="http://schemas.microsoft.com/office/drawing/2014/main" id="{8568E796-B205-49E3-8F6F-5A302AC9C270}"/>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solidFill>
                <a:schemeClr val="accent1"/>
              </a:solidFill>
              <a:ln>
                <a:noFill/>
              </a:ln>
            </p:spPr>
            <p:txBody>
              <a:bodyPr vert="horz" wrap="square" lIns="68686" tIns="34343" rIns="68686" bIns="34343" numCol="1" anchor="t" anchorCtr="0" compatLnSpc="1">
                <a:prstTxWarp prst="textNoShape">
                  <a:avLst/>
                </a:prstTxWarp>
                <a:noAutofit/>
              </a:bodyPr>
              <a:lstStyle/>
              <a:p>
                <a:endParaRPr lang="id-ID" sz="1352" dirty="0"/>
              </a:p>
            </p:txBody>
          </p:sp>
          <p:sp>
            <p:nvSpPr>
              <p:cNvPr id="85" name="Freeform 84">
                <a:extLst>
                  <a:ext uri="{FF2B5EF4-FFF2-40B4-BE49-F238E27FC236}">
                    <a16:creationId xmlns="" xmlns:a16="http://schemas.microsoft.com/office/drawing/2014/main" id="{FA88C35D-A165-4E3A-82D7-4D87755BEC8E}"/>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solidFill>
                <a:srgbClr val="000090"/>
              </a:solidFill>
              <a:ln>
                <a:noFill/>
              </a:ln>
            </p:spPr>
            <p:txBody>
              <a:bodyPr vert="horz" wrap="square" lIns="68686" tIns="34343" rIns="68686" bIns="34343" numCol="1" anchor="t" anchorCtr="0" compatLnSpc="1">
                <a:prstTxWarp prst="textNoShape">
                  <a:avLst/>
                </a:prstTxWarp>
              </a:bodyPr>
              <a:lstStyle/>
              <a:p>
                <a:endParaRPr lang="id-ID" sz="1352" dirty="0"/>
              </a:p>
            </p:txBody>
          </p:sp>
        </p:grpSp>
        <p:sp>
          <p:nvSpPr>
            <p:cNvPr id="83" name="Rectangle 82">
              <a:extLst>
                <a:ext uri="{FF2B5EF4-FFF2-40B4-BE49-F238E27FC236}">
                  <a16:creationId xmlns="" xmlns:a16="http://schemas.microsoft.com/office/drawing/2014/main" id="{224BC031-154A-4CB9-80E6-92730B7E0A4D}"/>
                </a:ext>
              </a:extLst>
            </p:cNvPr>
            <p:cNvSpPr/>
            <p:nvPr/>
          </p:nvSpPr>
          <p:spPr>
            <a:xfrm>
              <a:off x="8717846" y="3647078"/>
              <a:ext cx="572939" cy="830997"/>
            </a:xfrm>
            <a:prstGeom prst="rect">
              <a:avLst/>
            </a:prstGeom>
          </p:spPr>
          <p:txBody>
            <a:bodyPr wrap="square">
              <a:spAutoFit/>
            </a:bodyPr>
            <a:lstStyle/>
            <a:p>
              <a:pPr algn="ctr"/>
              <a:r>
                <a:rPr lang="en-US" sz="2400" dirty="0" smtClean="0">
                  <a:solidFill>
                    <a:schemeClr val="bg1"/>
                  </a:solidFill>
                  <a:latin typeface="Segoe UI" panose="020B0502040204020203" pitchFamily="34" charset="0"/>
                  <a:cs typeface="Segoe UI" panose="020B0502040204020203" pitchFamily="34" charset="0"/>
                </a:rPr>
                <a:t>04</a:t>
              </a:r>
              <a:endParaRPr lang="en-US" sz="2400" dirty="0">
                <a:solidFill>
                  <a:schemeClr val="bg1"/>
                </a:solidFill>
                <a:latin typeface="Segoe UI" panose="020B0502040204020203" pitchFamily="34" charset="0"/>
                <a:ea typeface="Lato Heavy" panose="020F0502020204030203" pitchFamily="34" charset="0"/>
                <a:cs typeface="Segoe UI" panose="020B0502040204020203" pitchFamily="34" charset="0"/>
              </a:endParaRPr>
            </a:p>
          </p:txBody>
        </p:sp>
      </p:grpSp>
      <p:sp>
        <p:nvSpPr>
          <p:cNvPr id="97" name="TextBox 96"/>
          <p:cNvSpPr txBox="1"/>
          <p:nvPr/>
        </p:nvSpPr>
        <p:spPr>
          <a:xfrm>
            <a:off x="524035" y="5240143"/>
            <a:ext cx="5016322" cy="784830"/>
          </a:xfrm>
          <a:prstGeom prst="rect">
            <a:avLst/>
          </a:prstGeom>
          <a:noFill/>
        </p:spPr>
        <p:txBody>
          <a:bodyPr wrap="square" rtlCol="0">
            <a:spAutoFit/>
          </a:bodyPr>
          <a:lstStyle/>
          <a:p>
            <a:pPr algn="ctr">
              <a:lnSpc>
                <a:spcPct val="80000"/>
              </a:lnSpc>
            </a:pPr>
            <a:r>
              <a:rPr lang="id-ID" sz="5400" spc="-150" dirty="0" smtClean="0">
                <a:solidFill>
                  <a:schemeClr val="bg1"/>
                </a:solidFill>
                <a:latin typeface="+mj-lt"/>
                <a:cs typeface="Lato Heavy" panose="020F0902020204030203" pitchFamily="34" charset="0"/>
              </a:rPr>
              <a:t>Course Outline</a:t>
            </a:r>
            <a:endParaRPr lang="id-ID" sz="5400" spc="-150" dirty="0">
              <a:solidFill>
                <a:schemeClr val="bg1"/>
              </a:solidFill>
              <a:latin typeface="+mj-lt"/>
              <a:cs typeface="Lato Heavy" panose="020F0902020204030203" pitchFamily="34" charset="0"/>
            </a:endParaRPr>
          </a:p>
        </p:txBody>
      </p:sp>
      <p:cxnSp>
        <p:nvCxnSpPr>
          <p:cNvPr id="98" name="Straight Connector 97">
            <a:extLst>
              <a:ext uri="{FF2B5EF4-FFF2-40B4-BE49-F238E27FC236}">
                <a16:creationId xmlns="" xmlns:a16="http://schemas.microsoft.com/office/drawing/2014/main" id="{E27DB09E-ED7B-429B-87A2-584589CD9E1D}"/>
              </a:ext>
            </a:extLst>
          </p:cNvPr>
          <p:cNvCxnSpPr>
            <a:cxnSpLocks/>
          </p:cNvCxnSpPr>
          <p:nvPr/>
        </p:nvCxnSpPr>
        <p:spPr>
          <a:xfrm>
            <a:off x="2603538" y="4922499"/>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39" name="Audio 3">
            <a:hlinkClick r:id="" action="ppaction://media"/>
          </p:cNvPr>
          <p:cNvPicPr>
            <a:picLocks noChangeAspect="1"/>
          </p:cNvPicPr>
          <p:nvPr>
            <a:audioFile r:link="rId2"/>
            <p:extLst>
              <p:ext uri="{DAA4B4D4-6D71-4841-9C94-3DE7FCFB9230}">
                <p14:media xmlns:p14="http://schemas.microsoft.com/office/powerpoint/2010/main" r:embed="rId3">
                  <p14:trim st="853.6515000000001" end="2008.592"/>
                </p14:media>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9191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97"/>
                                        </p:tgtEl>
                                        <p:attrNameLst>
                                          <p:attrName>style.visibility</p:attrName>
                                        </p:attrNameLst>
                                      </p:cBhvr>
                                      <p:to>
                                        <p:strVal val="visible"/>
                                      </p:to>
                                    </p:set>
                                    <p:anim calcmode="lin" valueType="num">
                                      <p:cBhvr additive="base">
                                        <p:cTn id="10" dur="750" fill="hold"/>
                                        <p:tgtEl>
                                          <p:spTgt spid="97"/>
                                        </p:tgtEl>
                                        <p:attrNameLst>
                                          <p:attrName>ppt_x</p:attrName>
                                        </p:attrNameLst>
                                      </p:cBhvr>
                                      <p:tavLst>
                                        <p:tav tm="0">
                                          <p:val>
                                            <p:strVal val="0-#ppt_w/2"/>
                                          </p:val>
                                        </p:tav>
                                        <p:tav tm="100000">
                                          <p:val>
                                            <p:strVal val="#ppt_x"/>
                                          </p:val>
                                        </p:tav>
                                      </p:tavLst>
                                    </p:anim>
                                    <p:anim calcmode="lin" valueType="num">
                                      <p:cBhvr additive="base">
                                        <p:cTn id="11" dur="750" fill="hold"/>
                                        <p:tgtEl>
                                          <p:spTgt spid="97"/>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1000"/>
                                  </p:stCondLst>
                                  <p:childTnLst>
                                    <p:set>
                                      <p:cBhvr>
                                        <p:cTn id="13" dur="1" fill="hold">
                                          <p:stCondLst>
                                            <p:cond delay="0"/>
                                          </p:stCondLst>
                                        </p:cTn>
                                        <p:tgtEl>
                                          <p:spTgt spid="98"/>
                                        </p:tgtEl>
                                        <p:attrNameLst>
                                          <p:attrName>style.visibility</p:attrName>
                                        </p:attrNameLst>
                                      </p:cBhvr>
                                      <p:to>
                                        <p:strVal val="visible"/>
                                      </p:to>
                                    </p:set>
                                    <p:animEffect transition="in" filter="barn(outVertical)">
                                      <p:cBhvr>
                                        <p:cTn id="14" dur="500"/>
                                        <p:tgtEl>
                                          <p:spTgt spid="98"/>
                                        </p:tgtEl>
                                      </p:cBhvr>
                                    </p:animEffec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9"/>
                </p:tgtEl>
              </p:cMediaNode>
            </p:audio>
          </p:childTnLst>
        </p:cTn>
      </p:par>
    </p:tnLst>
    <p:bldLst>
      <p:bldP spid="6" grpId="0" animBg="1"/>
      <p:bldP spid="9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7481" t="246" r="5673" b="2053"/>
          <a:stretch/>
        </p:blipFill>
        <p:spPr>
          <a:xfrm>
            <a:off x="0" y="-1"/>
            <a:ext cx="9144000" cy="6858001"/>
          </a:xfrm>
        </p:spPr>
      </p:pic>
      <p:sp>
        <p:nvSpPr>
          <p:cNvPr id="4" name="Rectangle 3">
            <a:extLst>
              <a:ext uri="{FF2B5EF4-FFF2-40B4-BE49-F238E27FC236}">
                <a16:creationId xmlns="" xmlns:a16="http://schemas.microsoft.com/office/drawing/2014/main" id="{AD651D0B-150E-406B-8C32-93D3B81AAB57}"/>
              </a:ext>
            </a:extLst>
          </p:cNvPr>
          <p:cNvSpPr/>
          <p:nvPr/>
        </p:nvSpPr>
        <p:spPr>
          <a:xfrm>
            <a:off x="465887" y="433137"/>
            <a:ext cx="8146943" cy="6116831"/>
          </a:xfrm>
          <a:prstGeom prst="rect">
            <a:avLst/>
          </a:prstGeom>
          <a:solidFill>
            <a:srgbClr val="21282E">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Rectangle 4">
            <a:extLst>
              <a:ext uri="{FF2B5EF4-FFF2-40B4-BE49-F238E27FC236}">
                <a16:creationId xmlns="" xmlns:a16="http://schemas.microsoft.com/office/drawing/2014/main" id="{918C2F0B-D4F1-43DC-B81C-74CB78E65F9F}"/>
              </a:ext>
            </a:extLst>
          </p:cNvPr>
          <p:cNvSpPr/>
          <p:nvPr/>
        </p:nvSpPr>
        <p:spPr>
          <a:xfrm>
            <a:off x="715152" y="693530"/>
            <a:ext cx="7731502" cy="5649993"/>
          </a:xfrm>
          <a:prstGeom prst="rect">
            <a:avLst/>
          </a:prstGeom>
          <a:solidFill>
            <a:srgbClr val="21282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6" name="Rectangle 5">
            <a:extLst>
              <a:ext uri="{FF2B5EF4-FFF2-40B4-BE49-F238E27FC236}">
                <a16:creationId xmlns="" xmlns:a16="http://schemas.microsoft.com/office/drawing/2014/main" id="{72B8439B-EA5A-439E-AB34-AD34CCC797DC}"/>
              </a:ext>
            </a:extLst>
          </p:cNvPr>
          <p:cNvSpPr/>
          <p:nvPr/>
        </p:nvSpPr>
        <p:spPr>
          <a:xfrm>
            <a:off x="914564" y="922084"/>
            <a:ext cx="7399149" cy="5157536"/>
          </a:xfrm>
          <a:prstGeom prst="rect">
            <a:avLst/>
          </a:prstGeom>
          <a:solidFill>
            <a:srgbClr val="21282E">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cxnSp>
        <p:nvCxnSpPr>
          <p:cNvPr id="7" name="Straight Connector 6">
            <a:extLst>
              <a:ext uri="{FF2B5EF4-FFF2-40B4-BE49-F238E27FC236}">
                <a16:creationId xmlns="" xmlns:a16="http://schemas.microsoft.com/office/drawing/2014/main" id="{E27DB09E-ED7B-429B-87A2-584589CD9E1D}"/>
              </a:ext>
            </a:extLst>
          </p:cNvPr>
          <p:cNvCxnSpPr>
            <a:cxnSpLocks/>
          </p:cNvCxnSpPr>
          <p:nvPr/>
        </p:nvCxnSpPr>
        <p:spPr>
          <a:xfrm>
            <a:off x="5068962" y="6797441"/>
            <a:ext cx="69573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80533" y="632970"/>
            <a:ext cx="7399867" cy="5386090"/>
          </a:xfrm>
          <a:prstGeom prst="rect">
            <a:avLst/>
          </a:prstGeom>
          <a:noFill/>
        </p:spPr>
        <p:txBody>
          <a:bodyPr wrap="square">
            <a:spAutoFit/>
          </a:bodyPr>
          <a:lstStyle/>
          <a:p>
            <a:pPr algn="ctr"/>
            <a:r>
              <a:rPr lang="en-US" sz="34400" dirty="0">
                <a:solidFill>
                  <a:schemeClr val="bg1">
                    <a:alpha val="39000"/>
                  </a:schemeClr>
                </a:solidFill>
                <a:latin typeface="+mj-lt"/>
                <a:ea typeface="Roboto Condensed" panose="02000000000000000000" pitchFamily="2" charset="0"/>
                <a:cs typeface="Segoe UI" panose="020B0502040204020203" pitchFamily="34" charset="0"/>
              </a:rPr>
              <a:t>01</a:t>
            </a:r>
          </a:p>
        </p:txBody>
      </p:sp>
      <p:sp>
        <p:nvSpPr>
          <p:cNvPr id="15" name="TextBox 14"/>
          <p:cNvSpPr txBox="1"/>
          <p:nvPr/>
        </p:nvSpPr>
        <p:spPr>
          <a:xfrm>
            <a:off x="931333" y="3085675"/>
            <a:ext cx="7366000" cy="784830"/>
          </a:xfrm>
          <a:prstGeom prst="rect">
            <a:avLst/>
          </a:prstGeom>
          <a:noFill/>
          <a:effectLst>
            <a:outerShdw blurRad="50800" dist="76200" dir="2700000" algn="tl" rotWithShape="0">
              <a:prstClr val="black">
                <a:alpha val="40000"/>
              </a:prstClr>
            </a:outerShdw>
          </a:effectLst>
        </p:spPr>
        <p:txBody>
          <a:bodyPr wrap="square" rtlCol="0">
            <a:spAutoFit/>
          </a:bodyPr>
          <a:lstStyle/>
          <a:p>
            <a:pPr algn="ctr">
              <a:lnSpc>
                <a:spcPct val="80000"/>
              </a:lnSpc>
            </a:pPr>
            <a:r>
              <a:rPr lang="id-ID" sz="5400" spc="-150" dirty="0" smtClean="0">
                <a:solidFill>
                  <a:srgbClr val="FFFFFF"/>
                </a:solidFill>
                <a:latin typeface="+mj-lt"/>
                <a:cs typeface="Lato Heavy" panose="020F0902020204030203" pitchFamily="34" charset="0"/>
              </a:rPr>
              <a:t>Type of Disasters</a:t>
            </a:r>
            <a:endParaRPr lang="id-ID" sz="5400" spc="-150" dirty="0">
              <a:solidFill>
                <a:srgbClr val="FFFFFF"/>
              </a:solidFill>
              <a:latin typeface="+mj-lt"/>
              <a:cs typeface="Lato Heavy" panose="020F0902020204030203" pitchFamily="34" charset="0"/>
            </a:endParaRPr>
          </a:p>
        </p:txBody>
      </p:sp>
      <p:cxnSp>
        <p:nvCxnSpPr>
          <p:cNvPr id="16" name="Straight Connector 15">
            <a:extLst>
              <a:ext uri="{FF2B5EF4-FFF2-40B4-BE49-F238E27FC236}">
                <a16:creationId xmlns="" xmlns:a16="http://schemas.microsoft.com/office/drawing/2014/main" id="{E27DB09E-ED7B-429B-87A2-584589CD9E1D}"/>
              </a:ext>
            </a:extLst>
          </p:cNvPr>
          <p:cNvCxnSpPr>
            <a:cxnSpLocks/>
          </p:cNvCxnSpPr>
          <p:nvPr/>
        </p:nvCxnSpPr>
        <p:spPr>
          <a:xfrm>
            <a:off x="4234086" y="2885840"/>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Audio 3">
            <a:hlinkClick r:id="" action="ppaction://media"/>
          </p:cNvPr>
          <p:cNvPicPr>
            <a:picLocks noChangeAspect="1"/>
          </p:cNvPicPr>
          <p:nvPr>
            <a:audioFile r:link="rId2"/>
            <p:extLst>
              <p:ext uri="{DAA4B4D4-6D71-4841-9C94-3DE7FCFB9230}">
                <p14:media xmlns:p14="http://schemas.microsoft.com/office/powerpoint/2010/main" r:embed="rId3">
                  <p14:trim st="1306.7836" end="2244.9869"/>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62923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6" presetClass="entr" presetSubtype="37"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2" presetClass="entr" presetSubtype="8"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16" presetClass="entr" presetSubtype="37"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par>
                          <p:cTn id="24" fill="hold">
                            <p:stCondLst>
                              <p:cond delay="1500"/>
                            </p:stCondLst>
                            <p:childTnLst>
                              <p:par>
                                <p:cTn id="25" presetID="1" presetClass="mediacall" presetSubtype="0" fill="hold" nodeType="afterEffect">
                                  <p:stCondLst>
                                    <p:cond delay="0"/>
                                  </p:stCondLst>
                                  <p:childTnLst>
                                    <p:cmd type="call" cmd="playFrom(0.0)">
                                      <p:cBhvr>
                                        <p:cTn id="2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4445" r="13487" b="3950"/>
          <a:stretch/>
        </p:blipFill>
        <p:spPr>
          <a:xfrm>
            <a:off x="4177250" y="273352"/>
            <a:ext cx="4628083" cy="6302325"/>
          </a:xfrm>
          <a:prstGeom prst="rect">
            <a:avLst/>
          </a:prstGeom>
        </p:spPr>
      </p:pic>
      <p:sp>
        <p:nvSpPr>
          <p:cNvPr id="8" name="Rectangle 7"/>
          <p:cNvSpPr/>
          <p:nvPr/>
        </p:nvSpPr>
        <p:spPr>
          <a:xfrm>
            <a:off x="309661" y="275771"/>
            <a:ext cx="5053928" cy="6299200"/>
          </a:xfrm>
          <a:prstGeom prst="rect">
            <a:avLst/>
          </a:prstGeom>
          <a:gradFill flip="none" rotWithShape="1">
            <a:gsLst>
              <a:gs pos="83000">
                <a:srgbClr val="21282E"/>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6" name="TextBox 5"/>
          <p:cNvSpPr txBox="1"/>
          <p:nvPr/>
        </p:nvSpPr>
        <p:spPr>
          <a:xfrm>
            <a:off x="586185" y="1018238"/>
            <a:ext cx="4239816" cy="1449628"/>
          </a:xfrm>
          <a:prstGeom prst="rect">
            <a:avLst/>
          </a:prstGeom>
          <a:noFill/>
        </p:spPr>
        <p:txBody>
          <a:bodyPr wrap="square" rtlCol="0">
            <a:spAutoFit/>
          </a:bodyPr>
          <a:lstStyle/>
          <a:p>
            <a:pPr>
              <a:lnSpc>
                <a:spcPct val="80000"/>
              </a:lnSpc>
            </a:pPr>
            <a:r>
              <a:rPr lang="en-US" sz="5400" spc="-150" dirty="0" smtClean="0">
                <a:solidFill>
                  <a:srgbClr val="9F0000"/>
                </a:solidFill>
                <a:latin typeface="+mj-lt"/>
                <a:cs typeface="Lato Heavy" panose="020F0902020204030203" pitchFamily="34" charset="0"/>
              </a:rPr>
              <a:t>Major </a:t>
            </a:r>
          </a:p>
          <a:p>
            <a:pPr>
              <a:lnSpc>
                <a:spcPct val="80000"/>
              </a:lnSpc>
            </a:pPr>
            <a:r>
              <a:rPr lang="en-US" sz="5400" spc="-150" dirty="0" smtClean="0">
                <a:solidFill>
                  <a:srgbClr val="9F0000"/>
                </a:solidFill>
                <a:latin typeface="+mj-lt"/>
                <a:cs typeface="Lato Heavy" panose="020F0902020204030203" pitchFamily="34" charset="0"/>
              </a:rPr>
              <a:t>Disaster</a:t>
            </a:r>
            <a:endParaRPr lang="id-ID" sz="5400" i="1" spc="-150" dirty="0">
              <a:solidFill>
                <a:srgbClr val="9F0000"/>
              </a:solidFill>
              <a:latin typeface="+mj-lt"/>
              <a:ea typeface="Lato Light" charset="0"/>
              <a:cs typeface="Lato Light" charset="0"/>
            </a:endParaRPr>
          </a:p>
        </p:txBody>
      </p:sp>
      <p:sp>
        <p:nvSpPr>
          <p:cNvPr id="7" name="Rectangle 6"/>
          <p:cNvSpPr/>
          <p:nvPr/>
        </p:nvSpPr>
        <p:spPr>
          <a:xfrm>
            <a:off x="643468" y="2593743"/>
            <a:ext cx="3533782" cy="3182410"/>
          </a:xfrm>
          <a:prstGeom prst="rect">
            <a:avLst/>
          </a:prstGeom>
        </p:spPr>
        <p:txBody>
          <a:bodyPr wrap="square">
            <a:spAutoFit/>
          </a:bodyPr>
          <a:lstStyle/>
          <a:p>
            <a:pPr>
              <a:lnSpc>
                <a:spcPct val="120000"/>
              </a:lnSpc>
            </a:pPr>
            <a:r>
              <a:rPr lang="en-US" sz="2400" dirty="0">
                <a:solidFill>
                  <a:schemeClr val="bg1"/>
                </a:solidFill>
              </a:rPr>
              <a:t>A major disaster declaration provides a full range of long-term Federal assistance programs for individuals and public infrastructure.</a:t>
            </a:r>
            <a:endParaRPr lang="en-US" sz="2400" dirty="0">
              <a:solidFill>
                <a:schemeClr val="bg1"/>
              </a:solidFill>
              <a:cs typeface="Lato Heavy" panose="020F0902020204030203" pitchFamily="34" charset="0"/>
            </a:endParaRPr>
          </a:p>
        </p:txBody>
      </p:sp>
      <p:pic>
        <p:nvPicPr>
          <p:cNvPr id="16" name="Audio 2">
            <a:hlinkClick r:id="" action="ppaction://media"/>
          </p:cNvPr>
          <p:cNvPicPr>
            <a:picLocks noChangeAspect="1"/>
          </p:cNvPicPr>
          <p:nvPr>
            <a:audioFile r:link="rId2"/>
            <p:extLst>
              <p:ext uri="{DAA4B4D4-6D71-4841-9C94-3DE7FCFB9230}">
                <p14:media xmlns:p14="http://schemas.microsoft.com/office/powerpoint/2010/main" r:embed="rId3">
                  <p14:trim st="614.5585" end="2212.4096"/>
                </p14:media>
              </p:ext>
            </p:extLst>
          </p:nvPr>
        </p:nvPicPr>
        <p:blipFill>
          <a:blip r:embed="rId7"/>
          <a:stretch>
            <a:fillRect/>
          </a:stretch>
        </p:blipFill>
        <p:spPr>
          <a:xfrm>
            <a:off x="8157888" y="5890586"/>
            <a:ext cx="609600" cy="609600"/>
          </a:xfrm>
          <a:prstGeom prst="rect">
            <a:avLst/>
          </a:prstGeom>
        </p:spPr>
      </p:pic>
    </p:spTree>
    <p:custDataLst>
      <p:tags r:id="rId1"/>
    </p:custDataLst>
    <p:extLst>
      <p:ext uri="{BB962C8B-B14F-4D97-AF65-F5344CB8AC3E}">
        <p14:creationId xmlns:p14="http://schemas.microsoft.com/office/powerpoint/2010/main" val="1209865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1+#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1" presetClass="mediacall" presetSubtype="0" fill="hold" nodeType="afterEffect">
                                  <p:stCondLst>
                                    <p:cond delay="0"/>
                                  </p:stCondLst>
                                  <p:childTnLst>
                                    <p:cmd type="call" cmd="playFrom(0.0)">
                                      <p:cBhvr>
                                        <p:cTn id="16" dur="1" fill="hold"/>
                                        <p:tgtEl>
                                          <p:spTgt spid="16"/>
                                        </p:tgtEl>
                                      </p:cBhvr>
                                    </p:cmd>
                                  </p:childTnLst>
                                </p:cTn>
                              </p:par>
                              <p:par>
                                <p:cTn id="17" presetID="2" presetClass="entr" presetSubtype="8"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0-#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bldLst>
      <p:bldP spid="8" grpId="0" animBg="1"/>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upload.wikimedia.org/wikipedia/commons/9/98/F5_tornado_Elie_Manitoba_2007.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963" r="26182" b="8509"/>
          <a:stretch/>
        </p:blipFill>
        <p:spPr bwMode="auto">
          <a:xfrm>
            <a:off x="4125432" y="280109"/>
            <a:ext cx="4652061" cy="62931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9661" y="275771"/>
            <a:ext cx="5053928" cy="6299200"/>
          </a:xfrm>
          <a:prstGeom prst="rect">
            <a:avLst/>
          </a:prstGeom>
          <a:gradFill flip="none" rotWithShape="1">
            <a:gsLst>
              <a:gs pos="83000">
                <a:srgbClr val="21282E"/>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6" name="TextBox 5"/>
          <p:cNvSpPr txBox="1"/>
          <p:nvPr/>
        </p:nvSpPr>
        <p:spPr>
          <a:xfrm>
            <a:off x="569476" y="1241314"/>
            <a:ext cx="4239816" cy="1449628"/>
          </a:xfrm>
          <a:prstGeom prst="rect">
            <a:avLst/>
          </a:prstGeom>
          <a:noFill/>
        </p:spPr>
        <p:txBody>
          <a:bodyPr wrap="square" rtlCol="0">
            <a:spAutoFit/>
          </a:bodyPr>
          <a:lstStyle/>
          <a:p>
            <a:pPr>
              <a:lnSpc>
                <a:spcPct val="80000"/>
              </a:lnSpc>
            </a:pPr>
            <a:r>
              <a:rPr lang="en-US" sz="5400" spc="-150" dirty="0" smtClean="0">
                <a:solidFill>
                  <a:srgbClr val="9F0000"/>
                </a:solidFill>
                <a:latin typeface="+mj-lt"/>
                <a:cs typeface="Lato Heavy" panose="020F0902020204030203" pitchFamily="34" charset="0"/>
              </a:rPr>
              <a:t>Emergency</a:t>
            </a:r>
          </a:p>
          <a:p>
            <a:pPr>
              <a:lnSpc>
                <a:spcPct val="80000"/>
              </a:lnSpc>
            </a:pPr>
            <a:r>
              <a:rPr lang="en-US" sz="5400" spc="-150" dirty="0" smtClean="0">
                <a:solidFill>
                  <a:srgbClr val="9F0000"/>
                </a:solidFill>
                <a:latin typeface="+mj-lt"/>
                <a:ea typeface="Lato Light" charset="0"/>
                <a:cs typeface="Lato Heavy" panose="020F0902020204030203" pitchFamily="34" charset="0"/>
              </a:rPr>
              <a:t>Declaration</a:t>
            </a:r>
            <a:endParaRPr lang="id-ID" sz="5400" spc="-150" dirty="0">
              <a:solidFill>
                <a:srgbClr val="9F0000"/>
              </a:solidFill>
              <a:latin typeface="+mj-lt"/>
              <a:ea typeface="Lato Light" charset="0"/>
              <a:cs typeface="Lato Light" charset="0"/>
            </a:endParaRPr>
          </a:p>
        </p:txBody>
      </p:sp>
      <p:sp>
        <p:nvSpPr>
          <p:cNvPr id="7" name="Rectangle 6"/>
          <p:cNvSpPr/>
          <p:nvPr/>
        </p:nvSpPr>
        <p:spPr>
          <a:xfrm>
            <a:off x="643467" y="2800099"/>
            <a:ext cx="3450237" cy="2308324"/>
          </a:xfrm>
          <a:prstGeom prst="rect">
            <a:avLst/>
          </a:prstGeom>
        </p:spPr>
        <p:txBody>
          <a:bodyPr wrap="square">
            <a:spAutoFit/>
          </a:bodyPr>
          <a:lstStyle/>
          <a:p>
            <a:r>
              <a:rPr lang="en-US" sz="2400" dirty="0">
                <a:solidFill>
                  <a:schemeClr val="bg1"/>
                </a:solidFill>
              </a:rPr>
              <a:t>More limited in scope, and without some of the long-term Federal recovery programs available in a major disaster declaration.</a:t>
            </a:r>
            <a:endParaRPr lang="en-US" sz="2000" dirty="0">
              <a:solidFill>
                <a:schemeClr val="bg1"/>
              </a:solidFill>
            </a:endParaRPr>
          </a:p>
        </p:txBody>
      </p:sp>
      <p:pic>
        <p:nvPicPr>
          <p:cNvPr id="12" name="Audio 2">
            <a:hlinkClick r:id="" action="ppaction://media"/>
          </p:cNvPr>
          <p:cNvPicPr>
            <a:picLocks noChangeAspect="1"/>
          </p:cNvPicPr>
          <p:nvPr>
            <a:audioFile r:link="rId2"/>
            <p:extLst>
              <p:ext uri="{DAA4B4D4-6D71-4841-9C94-3DE7FCFB9230}">
                <p14:media xmlns:p14="http://schemas.microsoft.com/office/powerpoint/2010/main" r:embed="rId3">
                  <p14:trim st="717.5179000000001" end="2511.312"/>
                </p14:media>
              </p:ext>
            </p:extLst>
          </p:nvPr>
        </p:nvPicPr>
        <p:blipFill>
          <a:blip r:embed="rId8"/>
          <a:stretch>
            <a:fillRect/>
          </a:stretch>
        </p:blipFill>
        <p:spPr>
          <a:xfrm>
            <a:off x="8120536" y="5927934"/>
            <a:ext cx="609600" cy="609600"/>
          </a:xfrm>
          <a:prstGeom prst="rect">
            <a:avLst/>
          </a:prstGeom>
        </p:spPr>
      </p:pic>
    </p:spTree>
    <p:custDataLst>
      <p:tags r:id="rId1"/>
    </p:custDataLst>
    <p:extLst>
      <p:ext uri="{BB962C8B-B14F-4D97-AF65-F5344CB8AC3E}">
        <p14:creationId xmlns:p14="http://schemas.microsoft.com/office/powerpoint/2010/main" val="384200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1+#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1" presetClass="mediacall" presetSubtype="0" fill="hold" nodeType="afterEffect">
                                  <p:stCondLst>
                                    <p:cond delay="0"/>
                                  </p:stCondLst>
                                  <p:childTnLst>
                                    <p:cmd type="call" cmd="playFrom(0.0)">
                                      <p:cBhvr>
                                        <p:cTn id="16" dur="1" fill="hold"/>
                                        <p:tgtEl>
                                          <p:spTgt spid="12"/>
                                        </p:tgtEl>
                                      </p:cBhvr>
                                    </p:cmd>
                                  </p:childTnLst>
                                </p:cTn>
                              </p:par>
                              <p:par>
                                <p:cTn id="17" presetID="2" presetClass="entr" presetSubtype="8"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11" grpId="0" animBg="1"/>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8086" y="292242"/>
            <a:ext cx="4599408" cy="6280982"/>
          </a:xfrm>
          <a:prstGeom prst="rect">
            <a:avLst/>
          </a:prstGeom>
        </p:spPr>
      </p:pic>
      <p:sp>
        <p:nvSpPr>
          <p:cNvPr id="10" name="Rectangle 9"/>
          <p:cNvSpPr/>
          <p:nvPr/>
        </p:nvSpPr>
        <p:spPr>
          <a:xfrm>
            <a:off x="309661" y="275771"/>
            <a:ext cx="5053928" cy="6299200"/>
          </a:xfrm>
          <a:prstGeom prst="rect">
            <a:avLst/>
          </a:prstGeom>
          <a:gradFill flip="none" rotWithShape="1">
            <a:gsLst>
              <a:gs pos="83000">
                <a:srgbClr val="21282E"/>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0090"/>
              </a:solidFill>
            </a:endParaRPr>
          </a:p>
        </p:txBody>
      </p:sp>
      <p:sp>
        <p:nvSpPr>
          <p:cNvPr id="6" name="TextBox 5"/>
          <p:cNvSpPr txBox="1"/>
          <p:nvPr/>
        </p:nvSpPr>
        <p:spPr>
          <a:xfrm>
            <a:off x="586185" y="1040766"/>
            <a:ext cx="4239816" cy="1449628"/>
          </a:xfrm>
          <a:prstGeom prst="rect">
            <a:avLst/>
          </a:prstGeom>
          <a:noFill/>
        </p:spPr>
        <p:txBody>
          <a:bodyPr wrap="square" rtlCol="0">
            <a:spAutoFit/>
          </a:bodyPr>
          <a:lstStyle/>
          <a:p>
            <a:pPr>
              <a:lnSpc>
                <a:spcPct val="80000"/>
              </a:lnSpc>
            </a:pPr>
            <a:r>
              <a:rPr lang="en-US" sz="5400" spc="-150" dirty="0" smtClean="0">
                <a:solidFill>
                  <a:srgbClr val="9F0000"/>
                </a:solidFill>
                <a:latin typeface="+mj-lt"/>
                <a:cs typeface="Lato Heavy" panose="020F0902020204030203" pitchFamily="34" charset="0"/>
              </a:rPr>
              <a:t>Situation of Distress</a:t>
            </a:r>
            <a:endParaRPr lang="id-ID" sz="5400" i="1" spc="-150" dirty="0">
              <a:solidFill>
                <a:srgbClr val="9F0000"/>
              </a:solidFill>
              <a:latin typeface="+mj-lt"/>
              <a:ea typeface="Lato Light" charset="0"/>
              <a:cs typeface="Lato Light" charset="0"/>
            </a:endParaRPr>
          </a:p>
        </p:txBody>
      </p:sp>
      <p:sp>
        <p:nvSpPr>
          <p:cNvPr id="7" name="Rectangle 6"/>
          <p:cNvSpPr/>
          <p:nvPr/>
        </p:nvSpPr>
        <p:spPr>
          <a:xfrm>
            <a:off x="643467" y="2616271"/>
            <a:ext cx="3617327" cy="3046988"/>
          </a:xfrm>
          <a:prstGeom prst="rect">
            <a:avLst/>
          </a:prstGeom>
        </p:spPr>
        <p:txBody>
          <a:bodyPr wrap="square">
            <a:spAutoFit/>
          </a:bodyPr>
          <a:lstStyle/>
          <a:p>
            <a:r>
              <a:rPr lang="en-US" sz="2400" dirty="0">
                <a:solidFill>
                  <a:schemeClr val="bg1"/>
                </a:solidFill>
              </a:rPr>
              <a:t>When a natural catastrophe or other situation has not been declared a disaster or emergency by the President, but may warrant the use of USDA Foods. </a:t>
            </a:r>
          </a:p>
        </p:txBody>
      </p:sp>
      <p:pic>
        <p:nvPicPr>
          <p:cNvPr id="12" name="Audio 2">
            <a:hlinkClick r:id="" action="ppaction://media"/>
          </p:cNvPr>
          <p:cNvPicPr>
            <a:picLocks noChangeAspect="1"/>
          </p:cNvPicPr>
          <p:nvPr>
            <a:audioFile r:link="rId2"/>
            <p:extLst>
              <p:ext uri="{DAA4B4D4-6D71-4841-9C94-3DE7FCFB9230}">
                <p14:media xmlns:p14="http://schemas.microsoft.com/office/powerpoint/2010/main" r:embed="rId3">
                  <p14:trim st="1019.0877" end="2649.6261"/>
                </p14:media>
              </p:ext>
            </p:extLst>
          </p:nvPr>
        </p:nvPicPr>
        <p:blipFill>
          <a:blip r:embed="rId7"/>
          <a:stretch>
            <a:fillRect/>
          </a:stretch>
        </p:blipFill>
        <p:spPr>
          <a:xfrm>
            <a:off x="8101860" y="5927934"/>
            <a:ext cx="609600" cy="609600"/>
          </a:xfrm>
          <a:prstGeom prst="rect">
            <a:avLst/>
          </a:prstGeom>
        </p:spPr>
      </p:pic>
    </p:spTree>
    <p:custDataLst>
      <p:tags r:id="rId1"/>
    </p:custDataLst>
    <p:extLst>
      <p:ext uri="{BB962C8B-B14F-4D97-AF65-F5344CB8AC3E}">
        <p14:creationId xmlns:p14="http://schemas.microsoft.com/office/powerpoint/2010/main" val="2870900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1+#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1" presetClass="mediacall" presetSubtype="0" fill="hold" nodeType="afterEffect">
                                  <p:stCondLst>
                                    <p:cond delay="0"/>
                                  </p:stCondLst>
                                  <p:childTnLst>
                                    <p:cmd type="call" cmd="playFrom(0.0)">
                                      <p:cBhvr>
                                        <p:cTn id="16" dur="1" fill="hold"/>
                                        <p:tgtEl>
                                          <p:spTgt spid="12"/>
                                        </p:tgtEl>
                                      </p:cBhvr>
                                    </p:cmd>
                                  </p:childTnLst>
                                </p:cTn>
                              </p:par>
                              <p:par>
                                <p:cTn id="17" presetID="2" presetClass="entr" presetSubtype="8" de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10"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16857" t="7464" b="9629"/>
          <a:stretch/>
        </p:blipFill>
        <p:spPr>
          <a:xfrm>
            <a:off x="0" y="1"/>
            <a:ext cx="9144000" cy="6858000"/>
          </a:xfrm>
        </p:spPr>
      </p:pic>
      <p:sp>
        <p:nvSpPr>
          <p:cNvPr id="4" name="Rectangle 3">
            <a:extLst>
              <a:ext uri="{FF2B5EF4-FFF2-40B4-BE49-F238E27FC236}">
                <a16:creationId xmlns="" xmlns:a16="http://schemas.microsoft.com/office/drawing/2014/main" id="{AD651D0B-150E-406B-8C32-93D3B81AAB57}"/>
              </a:ext>
            </a:extLst>
          </p:cNvPr>
          <p:cNvSpPr/>
          <p:nvPr/>
        </p:nvSpPr>
        <p:spPr>
          <a:xfrm>
            <a:off x="465887" y="433137"/>
            <a:ext cx="8146943" cy="6116831"/>
          </a:xfrm>
          <a:prstGeom prst="rect">
            <a:avLst/>
          </a:prstGeom>
          <a:solidFill>
            <a:srgbClr val="00009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Rectangle 4">
            <a:extLst>
              <a:ext uri="{FF2B5EF4-FFF2-40B4-BE49-F238E27FC236}">
                <a16:creationId xmlns="" xmlns:a16="http://schemas.microsoft.com/office/drawing/2014/main" id="{918C2F0B-D4F1-43DC-B81C-74CB78E65F9F}"/>
              </a:ext>
            </a:extLst>
          </p:cNvPr>
          <p:cNvSpPr/>
          <p:nvPr/>
        </p:nvSpPr>
        <p:spPr>
          <a:xfrm>
            <a:off x="715152" y="693530"/>
            <a:ext cx="7731502" cy="5649993"/>
          </a:xfrm>
          <a:prstGeom prst="rect">
            <a:avLst/>
          </a:prstGeom>
          <a:solidFill>
            <a:srgbClr val="00009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6" name="Rectangle 5">
            <a:extLst>
              <a:ext uri="{FF2B5EF4-FFF2-40B4-BE49-F238E27FC236}">
                <a16:creationId xmlns="" xmlns:a16="http://schemas.microsoft.com/office/drawing/2014/main" id="{72B8439B-EA5A-439E-AB34-AD34CCC797DC}"/>
              </a:ext>
            </a:extLst>
          </p:cNvPr>
          <p:cNvSpPr/>
          <p:nvPr/>
        </p:nvSpPr>
        <p:spPr>
          <a:xfrm>
            <a:off x="914564" y="922084"/>
            <a:ext cx="7399149" cy="5157536"/>
          </a:xfrm>
          <a:prstGeom prst="rect">
            <a:avLst/>
          </a:prstGeom>
          <a:solidFill>
            <a:srgbClr val="00009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cxnSp>
        <p:nvCxnSpPr>
          <p:cNvPr id="7" name="Straight Connector 6">
            <a:extLst>
              <a:ext uri="{FF2B5EF4-FFF2-40B4-BE49-F238E27FC236}">
                <a16:creationId xmlns="" xmlns:a16="http://schemas.microsoft.com/office/drawing/2014/main" id="{E27DB09E-ED7B-429B-87A2-584589CD9E1D}"/>
              </a:ext>
            </a:extLst>
          </p:cNvPr>
          <p:cNvCxnSpPr>
            <a:cxnSpLocks/>
          </p:cNvCxnSpPr>
          <p:nvPr/>
        </p:nvCxnSpPr>
        <p:spPr>
          <a:xfrm>
            <a:off x="5068962" y="6797441"/>
            <a:ext cx="69573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80533" y="632970"/>
            <a:ext cx="7399867" cy="5386090"/>
          </a:xfrm>
          <a:prstGeom prst="rect">
            <a:avLst/>
          </a:prstGeom>
          <a:noFill/>
        </p:spPr>
        <p:txBody>
          <a:bodyPr wrap="square">
            <a:spAutoFit/>
          </a:bodyPr>
          <a:lstStyle/>
          <a:p>
            <a:pPr algn="ctr"/>
            <a:r>
              <a:rPr lang="en-US" sz="34400" dirty="0" smtClean="0">
                <a:solidFill>
                  <a:schemeClr val="bg1">
                    <a:alpha val="39000"/>
                  </a:schemeClr>
                </a:solidFill>
                <a:latin typeface="+mj-lt"/>
                <a:ea typeface="Roboto Condensed" panose="02000000000000000000" pitchFamily="2" charset="0"/>
                <a:cs typeface="Segoe UI" panose="020B0502040204020203" pitchFamily="34" charset="0"/>
              </a:rPr>
              <a:t>02</a:t>
            </a:r>
            <a:endParaRPr lang="en-US" sz="34400" dirty="0">
              <a:solidFill>
                <a:schemeClr val="bg1">
                  <a:alpha val="39000"/>
                </a:schemeClr>
              </a:solidFill>
              <a:latin typeface="+mj-lt"/>
              <a:ea typeface="Roboto Condensed" panose="02000000000000000000" pitchFamily="2" charset="0"/>
              <a:cs typeface="Segoe UI" panose="020B0502040204020203" pitchFamily="34" charset="0"/>
            </a:endParaRPr>
          </a:p>
        </p:txBody>
      </p:sp>
      <p:sp>
        <p:nvSpPr>
          <p:cNvPr id="15" name="TextBox 14"/>
          <p:cNvSpPr txBox="1"/>
          <p:nvPr/>
        </p:nvSpPr>
        <p:spPr>
          <a:xfrm>
            <a:off x="931333" y="3085675"/>
            <a:ext cx="7366000" cy="1449628"/>
          </a:xfrm>
          <a:prstGeom prst="rect">
            <a:avLst/>
          </a:prstGeom>
          <a:noFill/>
          <a:effectLst>
            <a:outerShdw blurRad="50800" dist="76200" dir="2700000" algn="tl" rotWithShape="0">
              <a:prstClr val="black">
                <a:alpha val="40000"/>
              </a:prstClr>
            </a:outerShdw>
          </a:effectLst>
        </p:spPr>
        <p:txBody>
          <a:bodyPr wrap="square" rtlCol="0">
            <a:spAutoFit/>
          </a:bodyPr>
          <a:lstStyle/>
          <a:p>
            <a:pPr algn="ctr">
              <a:lnSpc>
                <a:spcPct val="80000"/>
              </a:lnSpc>
            </a:pPr>
            <a:r>
              <a:rPr lang="id-ID" sz="5400" spc="-150" dirty="0" smtClean="0">
                <a:solidFill>
                  <a:schemeClr val="bg1"/>
                </a:solidFill>
                <a:latin typeface="+mj-lt"/>
                <a:cs typeface="Lato Heavy" panose="020F0902020204030203" pitchFamily="34" charset="0"/>
              </a:rPr>
              <a:t>Disaster Response Agencies</a:t>
            </a:r>
            <a:endParaRPr lang="id-ID" sz="5400" spc="-150" dirty="0">
              <a:solidFill>
                <a:schemeClr val="bg1"/>
              </a:solidFill>
              <a:latin typeface="+mj-lt"/>
              <a:cs typeface="Lato Heavy" panose="020F0902020204030203" pitchFamily="34" charset="0"/>
            </a:endParaRPr>
          </a:p>
        </p:txBody>
      </p:sp>
      <p:cxnSp>
        <p:nvCxnSpPr>
          <p:cNvPr id="16" name="Straight Connector 15">
            <a:extLst>
              <a:ext uri="{FF2B5EF4-FFF2-40B4-BE49-F238E27FC236}">
                <a16:creationId xmlns="" xmlns:a16="http://schemas.microsoft.com/office/drawing/2014/main" id="{E27DB09E-ED7B-429B-87A2-584589CD9E1D}"/>
              </a:ext>
            </a:extLst>
          </p:cNvPr>
          <p:cNvCxnSpPr>
            <a:cxnSpLocks/>
          </p:cNvCxnSpPr>
          <p:nvPr/>
        </p:nvCxnSpPr>
        <p:spPr>
          <a:xfrm>
            <a:off x="4234086" y="2885840"/>
            <a:ext cx="834877"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Audio 2">
            <a:hlinkClick r:id="" action="ppaction://media"/>
          </p:cNvPr>
          <p:cNvPicPr>
            <a:picLocks noChangeAspect="1"/>
          </p:cNvPicPr>
          <p:nvPr>
            <a:audioFile r:link="rId2"/>
            <p:extLst>
              <p:ext uri="{DAA4B4D4-6D71-4841-9C94-3DE7FCFB9230}">
                <p14:media xmlns:p14="http://schemas.microsoft.com/office/powerpoint/2010/main" r:embed="rId3">
                  <p14:trim st="1322.3217" end="1418.1422"/>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23010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6" presetClass="entr" presetSubtype="37"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2" presetClass="entr" presetSubtype="8"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16" presetClass="entr" presetSubtype="37"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par>
                          <p:cTn id="24" fill="hold">
                            <p:stCondLst>
                              <p:cond delay="1500"/>
                            </p:stCondLst>
                            <p:childTnLst>
                              <p:par>
                                <p:cTn id="25" presetID="1" presetClass="mediacall" presetSubtype="0" fill="hold" nodeType="afterEffect">
                                  <p:stCondLst>
                                    <p:cond delay="0"/>
                                  </p:stCondLst>
                                  <p:childTnLst>
                                    <p:cmd type="call" cmd="playFrom(0.0)">
                                      <p:cBhvr>
                                        <p:cTn id="2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5400000">
            <a:off x="1143000" y="-1143000"/>
            <a:ext cx="6858003" cy="9143999"/>
          </a:xfrm>
          <a:prstGeom prst="rect">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8" name="Rectangle 17"/>
          <p:cNvSpPr/>
          <p:nvPr/>
        </p:nvSpPr>
        <p:spPr>
          <a:xfrm rot="5400000">
            <a:off x="3257807" y="-2842364"/>
            <a:ext cx="2628383" cy="9144003"/>
          </a:xfrm>
          <a:prstGeom prst="rect">
            <a:avLst/>
          </a:prstGeom>
          <a:solidFill>
            <a:srgbClr val="9F0000">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Title 8"/>
          <p:cNvSpPr>
            <a:spLocks noGrp="1"/>
          </p:cNvSpPr>
          <p:nvPr>
            <p:ph type="title" idx="4294967295"/>
          </p:nvPr>
        </p:nvSpPr>
        <p:spPr>
          <a:xfrm>
            <a:off x="4647158" y="363255"/>
            <a:ext cx="4496844" cy="2608437"/>
          </a:xfrm>
          <a:effectLst>
            <a:outerShdw blurRad="50800" dist="38100" dir="2700000" algn="tl" rotWithShape="0">
              <a:prstClr val="black">
                <a:alpha val="40000"/>
              </a:prstClr>
            </a:outerShdw>
          </a:effectLst>
        </p:spPr>
        <p:txBody>
          <a:bodyPr/>
          <a:lstStyle/>
          <a:p>
            <a:pPr algn="ctr"/>
            <a:r>
              <a:rPr lang="en-US" sz="3200" b="1" dirty="0" smtClean="0">
                <a:solidFill>
                  <a:schemeClr val="bg1"/>
                </a:solidFill>
              </a:rPr>
              <a:t>Local </a:t>
            </a:r>
            <a:r>
              <a:rPr lang="en-US" sz="3200" b="1" dirty="0">
                <a:solidFill>
                  <a:schemeClr val="bg1"/>
                </a:solidFill>
              </a:rPr>
              <a:t>Government and Non-Governmental Organizations (NGOs)</a:t>
            </a:r>
            <a:endParaRPr lang="id-ID" sz="3200" b="1" dirty="0">
              <a:solidFill>
                <a:schemeClr val="bg1"/>
              </a:solidFill>
            </a:endParaRPr>
          </a:p>
        </p:txBody>
      </p:sp>
      <p:sp>
        <p:nvSpPr>
          <p:cNvPr id="20" name="Rectangle 19"/>
          <p:cNvSpPr/>
          <p:nvPr/>
        </p:nvSpPr>
        <p:spPr>
          <a:xfrm>
            <a:off x="781824" y="0"/>
            <a:ext cx="2628383" cy="6858002"/>
          </a:xfrm>
          <a:prstGeom prst="rect">
            <a:avLst/>
          </a:prstGeom>
          <a:solidFill>
            <a:srgbClr val="9F0000">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4" name="Picture Placeholder 3"/>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9365" r="19365"/>
          <a:stretch/>
        </p:blipFill>
        <p:spPr>
          <a:xfrm>
            <a:off x="158962" y="-2"/>
            <a:ext cx="4463143" cy="6857999"/>
          </a:xfrm>
        </p:spPr>
      </p:pic>
      <p:sp>
        <p:nvSpPr>
          <p:cNvPr id="21" name="Rectangle 20"/>
          <p:cNvSpPr/>
          <p:nvPr/>
        </p:nvSpPr>
        <p:spPr>
          <a:xfrm rot="5400000">
            <a:off x="4975444" y="2689447"/>
            <a:ext cx="3814169" cy="452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1" name="Text Placeholder 10"/>
          <p:cNvSpPr>
            <a:spLocks noGrp="1"/>
          </p:cNvSpPr>
          <p:nvPr>
            <p:ph type="body" sz="quarter" idx="4294967295"/>
          </p:nvPr>
        </p:nvSpPr>
        <p:spPr>
          <a:xfrm>
            <a:off x="4954892" y="3328792"/>
            <a:ext cx="3926061" cy="3865562"/>
          </a:xfrm>
        </p:spPr>
        <p:txBody>
          <a:bodyPr>
            <a:noAutofit/>
          </a:bodyPr>
          <a:lstStyle/>
          <a:p>
            <a:pPr marL="285750" indent="-285750">
              <a:lnSpc>
                <a:spcPct val="100000"/>
              </a:lnSpc>
              <a:buFont typeface="Arial"/>
              <a:buChar char="•"/>
            </a:pPr>
            <a:r>
              <a:rPr lang="en-US" sz="2400" dirty="0">
                <a:solidFill>
                  <a:srgbClr val="21282E"/>
                </a:solidFill>
                <a:cs typeface="Calibri"/>
              </a:rPr>
              <a:t>Primary groups responsible for disaster </a:t>
            </a:r>
            <a:r>
              <a:rPr lang="en-US" sz="2400" dirty="0" smtClean="0">
                <a:solidFill>
                  <a:srgbClr val="21282E"/>
                </a:solidFill>
                <a:cs typeface="Calibri"/>
              </a:rPr>
              <a:t>feeding</a:t>
            </a:r>
            <a:endParaRPr lang="en-US" sz="2400" dirty="0">
              <a:solidFill>
                <a:srgbClr val="21282E"/>
              </a:solidFill>
              <a:cs typeface="Calibri"/>
            </a:endParaRPr>
          </a:p>
          <a:p>
            <a:pPr marL="285750" indent="-285750">
              <a:lnSpc>
                <a:spcPct val="100000"/>
              </a:lnSpc>
              <a:buFont typeface="Arial"/>
              <a:buChar char="•"/>
            </a:pPr>
            <a:r>
              <a:rPr lang="en-US" sz="2400" dirty="0">
                <a:solidFill>
                  <a:srgbClr val="21282E"/>
                </a:solidFill>
                <a:cs typeface="Calibri"/>
              </a:rPr>
              <a:t>Can request USDA Foods to supplement their </a:t>
            </a:r>
            <a:r>
              <a:rPr lang="en-US" sz="2400" dirty="0" smtClean="0">
                <a:solidFill>
                  <a:srgbClr val="21282E"/>
                </a:solidFill>
                <a:cs typeface="Calibri"/>
              </a:rPr>
              <a:t>resources</a:t>
            </a:r>
            <a:endParaRPr lang="en-US" sz="2400" dirty="0">
              <a:solidFill>
                <a:srgbClr val="21282E"/>
              </a:solidFill>
              <a:cs typeface="Calibri"/>
            </a:endParaRPr>
          </a:p>
        </p:txBody>
      </p:sp>
      <p:pic>
        <p:nvPicPr>
          <p:cNvPr id="19"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2190032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19"/>
                                        </p:tgtEl>
                                      </p:cBhvr>
                                    </p:cmd>
                                  </p:childTnLst>
                                </p:cTn>
                              </p:par>
                              <p:par>
                                <p:cTn id="14" presetID="2" presetClass="entr" presetSubtype="4"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2" fill="hold" grpId="0" nodeType="withEffect">
                                  <p:stCondLst>
                                    <p:cond delay="5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animBg="1"/>
      <p:bldP spid="9" grpId="0"/>
      <p:bldP spid="20" grpId="0" animBg="1"/>
      <p:bldP spid="21"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3">
      <a:dk1>
        <a:srgbClr val="000000"/>
      </a:dk1>
      <a:lt1>
        <a:srgbClr val="FFFFFF"/>
      </a:lt1>
      <a:dk2>
        <a:srgbClr val="FF9300"/>
      </a:dk2>
      <a:lt2>
        <a:srgbClr val="EBEBEB"/>
      </a:lt2>
      <a:accent1>
        <a:srgbClr val="EE1B2E"/>
      </a:accent1>
      <a:accent2>
        <a:srgbClr val="F2594D"/>
      </a:accent2>
      <a:accent3>
        <a:srgbClr val="F6987F"/>
      </a:accent3>
      <a:accent4>
        <a:srgbClr val="E9943A"/>
      </a:accent4>
      <a:accent5>
        <a:srgbClr val="61BD48"/>
      </a:accent5>
      <a:accent6>
        <a:srgbClr val="FF7C00"/>
      </a:accent6>
      <a:hlink>
        <a:srgbClr val="000000"/>
      </a:hlink>
      <a:folHlink>
        <a:srgbClr val="A5A5A5"/>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6899</TotalTime>
  <Words>2793</Words>
  <Application>Microsoft Office PowerPoint</Application>
  <PresentationFormat>On-screen Show (4:3)</PresentationFormat>
  <Paragraphs>233</Paragraphs>
  <Slides>28</Slides>
  <Notes>28</Notes>
  <HiddenSlides>0</HiddenSlides>
  <MMClips>27</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Government and Non-Governmental Organizations (NGOs)</vt:lpstr>
      <vt:lpstr>PowerPoint Presentation</vt:lpstr>
      <vt:lpstr>Texas Department of Agriculture (TDA)</vt:lpstr>
      <vt:lpstr>United States Department of  Agriculture (USDA)</vt:lpstr>
      <vt:lpstr>PowerPoint Presentation</vt:lpstr>
      <vt:lpstr>PowerPoint Presentation</vt:lpstr>
      <vt:lpstr>PowerPoint Presentation</vt:lpstr>
      <vt:lpstr>PowerPoint Presentation</vt:lpstr>
      <vt:lpstr>PowerPoint Presentation</vt:lpstr>
      <vt:lpstr>PowerPoint Presentation</vt:lpstr>
      <vt:lpstr>Disaster Household Distribution</vt:lpstr>
      <vt:lpstr>Schools and Contracted Warehouses</vt:lpstr>
      <vt:lpstr>PowerPoint Presentation</vt:lpstr>
      <vt:lpstr>Food Banks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Helen Idrozek</cp:lastModifiedBy>
  <cp:revision>363</cp:revision>
  <dcterms:created xsi:type="dcterms:W3CDTF">2016-11-18T06:06:25Z</dcterms:created>
  <dcterms:modified xsi:type="dcterms:W3CDTF">2018-09-24T19:00:24Z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07656DD0-911E-4B74-BB53-27868F7736F5</vt:lpwstr>
  </property>
  <property fmtid="{D5CDD505-2E9C-101B-9397-08002B2CF9AE}" pid="3" name="ArticulatePath">
    <vt:lpwstr>Disaster Relief Program TDA-PPTtemplate</vt:lpwstr>
  </property>
</Properties>
</file>