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ink/ink1.xml" ContentType="application/inkml+xml"/>
  <Override PartName="/ppt/ink/ink2.xml" ContentType="application/inkml+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4285" r:id="rId2"/>
  </p:sldMasterIdLst>
  <p:notesMasterIdLst>
    <p:notesMasterId r:id="rId40"/>
  </p:notesMasterIdLst>
  <p:handoutMasterIdLst>
    <p:handoutMasterId r:id="rId41"/>
  </p:handoutMasterIdLst>
  <p:sldIdLst>
    <p:sldId id="266" r:id="rId3"/>
    <p:sldId id="379" r:id="rId4"/>
    <p:sldId id="380" r:id="rId5"/>
    <p:sldId id="381" r:id="rId6"/>
    <p:sldId id="382" r:id="rId7"/>
    <p:sldId id="403" r:id="rId8"/>
    <p:sldId id="404" r:id="rId9"/>
    <p:sldId id="405" r:id="rId10"/>
    <p:sldId id="406" r:id="rId11"/>
    <p:sldId id="422" r:id="rId12"/>
    <p:sldId id="402" r:id="rId13"/>
    <p:sldId id="414" r:id="rId14"/>
    <p:sldId id="417" r:id="rId15"/>
    <p:sldId id="418" r:id="rId16"/>
    <p:sldId id="415" r:id="rId17"/>
    <p:sldId id="416" r:id="rId18"/>
    <p:sldId id="419" r:id="rId19"/>
    <p:sldId id="413" r:id="rId20"/>
    <p:sldId id="395" r:id="rId21"/>
    <p:sldId id="355" r:id="rId22"/>
    <p:sldId id="364" r:id="rId23"/>
    <p:sldId id="423" r:id="rId24"/>
    <p:sldId id="368" r:id="rId25"/>
    <p:sldId id="369" r:id="rId26"/>
    <p:sldId id="370" r:id="rId27"/>
    <p:sldId id="371" r:id="rId28"/>
    <p:sldId id="407" r:id="rId29"/>
    <p:sldId id="373" r:id="rId30"/>
    <p:sldId id="374" r:id="rId31"/>
    <p:sldId id="372" r:id="rId32"/>
    <p:sldId id="410" r:id="rId33"/>
    <p:sldId id="411" r:id="rId34"/>
    <p:sldId id="375" r:id="rId35"/>
    <p:sldId id="376" r:id="rId36"/>
    <p:sldId id="421" r:id="rId37"/>
    <p:sldId id="270" r:id="rId38"/>
    <p:sldId id="420" r:id="rId39"/>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Ryan Brown" initials="RB" lastIdx="26" clrIdx="0"/>
  <p:cmAuthor id="2" name="Audrey Gilbreath" initials="AG" lastIdx="1" clrIdx="1">
    <p:extLst>
      <p:ext uri="{19B8F6BF-5375-455C-9EA6-DF929625EA0E}">
        <p15:presenceInfo xmlns:p15="http://schemas.microsoft.com/office/powerpoint/2012/main" userId="5cb2ea23d0a365c1" providerId="Windows Live"/>
      </p:ext>
    </p:extLst>
  </p:cmAuthor>
  <p:cmAuthor id="3" name="Nicole Sierra-Notarianni" initials="NS" lastIdx="10" clrIdx="2">
    <p:extLst>
      <p:ext uri="{19B8F6BF-5375-455C-9EA6-DF929625EA0E}">
        <p15:presenceInfo xmlns:p15="http://schemas.microsoft.com/office/powerpoint/2012/main" userId="S::NNotarianni@texasagriculture.gov::613acc47-50c8-4248-9fc6-6a2be18485ee"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F6D8F"/>
    <a:srgbClr val="167263"/>
    <a:srgbClr val="1254AC"/>
    <a:srgbClr val="92C1C3"/>
    <a:srgbClr val="721F5D"/>
    <a:srgbClr val="F09421"/>
    <a:srgbClr val="E1F4FD"/>
    <a:srgbClr val="BCE5EC"/>
    <a:srgbClr val="0D432B"/>
    <a:srgbClr val="90C64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853" autoAdjust="0"/>
    <p:restoredTop sz="94521" autoAdjust="0"/>
  </p:normalViewPr>
  <p:slideViewPr>
    <p:cSldViewPr>
      <p:cViewPr varScale="1">
        <p:scale>
          <a:sx n="107" d="100"/>
          <a:sy n="107" d="100"/>
        </p:scale>
        <p:origin x="883" y="77"/>
      </p:cViewPr>
      <p:guideLst>
        <p:guide orient="horz" pos="1620"/>
        <p:guide pos="2880"/>
      </p:guideLst>
    </p:cSldViewPr>
  </p:slideViewPr>
  <p:outlineViewPr>
    <p:cViewPr>
      <p:scale>
        <a:sx n="33" d="100"/>
        <a:sy n="33" d="100"/>
      </p:scale>
      <p:origin x="0" y="0"/>
    </p:cViewPr>
  </p:outlineViewPr>
  <p:notesTextViewPr>
    <p:cViewPr>
      <p:scale>
        <a:sx n="125" d="100"/>
        <a:sy n="125" d="100"/>
      </p:scale>
      <p:origin x="0" y="0"/>
    </p:cViewPr>
  </p:notesTextViewPr>
  <p:sorterViewPr>
    <p:cViewPr varScale="1">
      <p:scale>
        <a:sx n="100" d="100"/>
        <a:sy n="100" d="100"/>
      </p:scale>
      <p:origin x="0" y="0"/>
    </p:cViewPr>
  </p:sorterViewPr>
  <p:notesViewPr>
    <p:cSldViewPr>
      <p:cViewPr varScale="1">
        <p:scale>
          <a:sx n="57" d="100"/>
          <a:sy n="57" d="100"/>
        </p:scale>
        <p:origin x="2832" y="72"/>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commentAuthors" Target="commentAuthor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notesMaster" Target="notesMasters/notesMaster1.xml"/><Relationship Id="rId45"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presProps" Target="presProps.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tableStyles" Target="tableStyles.xml"/><Relationship Id="rId20" Type="http://schemas.openxmlformats.org/officeDocument/2006/relationships/slide" Target="slides/slide18.xml"/><Relationship Id="rId41"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60D0CDCF-B072-4CC6-B2A3-B1C4F4AE3FFA}" type="datetimeFigureOut">
              <a:rPr lang="en-US" smtClean="0"/>
              <a:pPr/>
              <a:t>7/7/2020</a:t>
            </a:fld>
            <a:endParaRPr lang="en-US" dirty="0"/>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2A8A0187-CA69-4ACB-9811-75164F281DE0}" type="slidenum">
              <a:rPr lang="en-US" smtClean="0"/>
              <a:pPr/>
              <a:t>‹#›</a:t>
            </a:fld>
            <a:endParaRPr lang="en-US" dirty="0"/>
          </a:p>
        </p:txBody>
      </p:sp>
    </p:spTree>
    <p:extLst>
      <p:ext uri="{BB962C8B-B14F-4D97-AF65-F5344CB8AC3E}">
        <p14:creationId xmlns:p14="http://schemas.microsoft.com/office/powerpoint/2010/main" val="2958881978"/>
      </p:ext>
    </p:extLst>
  </p:cSld>
  <p:clrMap bg1="lt1" tx1="dk1" bg2="lt2" tx2="dk2" accent1="accent1" accent2="accent2" accent3="accent3" accent4="accent4" accent5="accent5" accent6="accent6" hlink="hlink" folHlink="folHlink"/>
</p:handoutMaster>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7-05T13:18:53.858"/>
    </inkml:context>
    <inkml:brush xml:id="br0">
      <inkml:brushProperty name="width" value="0.4" units="cm"/>
      <inkml:brushProperty name="height" value="0.8" units="cm"/>
      <inkml:brushProperty name="color" value="#FFFC00"/>
      <inkml:brushProperty name="tip" value="rectangle"/>
      <inkml:brushProperty name="rasterOp" value="maskPen"/>
      <inkml:brushProperty name="ignorePressure" value="1"/>
    </inkml:brush>
  </inkml:definitions>
  <inkml:trace contextRef="#ctx0" brushRef="#br0">1 1,'27'0,"6"-1,0 1,0 2,-1 2,57 12,126 45,-186-53,-12-3,-1-1,1-1,23 2,331-3,-181-4,-168 3,1 1,21 5,-20-2,35 1,186-6,-114-1,-117 1</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7-05T13:18:57.514"/>
    </inkml:context>
    <inkml:brush xml:id="br0">
      <inkml:brushProperty name="width" value="0.4" units="cm"/>
      <inkml:brushProperty name="height" value="0.8" units="cm"/>
      <inkml:brushProperty name="color" value="#FFFC00"/>
      <inkml:brushProperty name="tip" value="rectangle"/>
      <inkml:brushProperty name="rasterOp" value="maskPen"/>
      <inkml:brushProperty name="ignorePressure" value="1"/>
    </inkml:brush>
  </inkml:definitions>
  <inkml:trace contextRef="#ctx0" brushRef="#br0">1 5,'590'0,"-565"1,48 9,-47-6,45 3,-44-7,13 2,-1-3,1-1,55-11,-56 7,0 2,1 1,70 5,-27 1,465-3,-530 0</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663E9E0-D922-418E-8BFA-E41C87CB1E68}" type="datetimeFigureOut">
              <a:rPr lang="en-US" smtClean="0"/>
              <a:pPr/>
              <a:t>7/7/2020</a:t>
            </a:fld>
            <a:endParaRPr lang="en-US" dirty="0"/>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E7D2F9E-D167-4ED3-83EC-AE46EA34BEC3}" type="slidenum">
              <a:rPr lang="en-US" smtClean="0"/>
              <a:pPr/>
              <a:t>‹#›</a:t>
            </a:fld>
            <a:endParaRPr lang="en-US" dirty="0"/>
          </a:p>
        </p:txBody>
      </p:sp>
    </p:spTree>
    <p:extLst>
      <p:ext uri="{BB962C8B-B14F-4D97-AF65-F5344CB8AC3E}">
        <p14:creationId xmlns:p14="http://schemas.microsoft.com/office/powerpoint/2010/main" val="42377201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a:t>
            </a:r>
            <a:r>
              <a:rPr lang="en-US" baseline="30000" dirty="0"/>
              <a:t>st</a:t>
            </a:r>
            <a:r>
              <a:rPr lang="en-US" dirty="0"/>
              <a:t> Cover Option</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E7D2F9E-D167-4ED3-83EC-AE46EA34BEC3}"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61714068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E7D2F9E-D167-4ED3-83EC-AE46EA34BEC3}" type="slidenum">
              <a:rPr lang="en-US" smtClean="0"/>
              <a:pPr/>
              <a:t>2</a:t>
            </a:fld>
            <a:endParaRPr lang="en-US" dirty="0"/>
          </a:p>
        </p:txBody>
      </p:sp>
    </p:spTree>
    <p:extLst>
      <p:ext uri="{BB962C8B-B14F-4D97-AF65-F5344CB8AC3E}">
        <p14:creationId xmlns:p14="http://schemas.microsoft.com/office/powerpoint/2010/main" val="13454697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CA3AE7D-D00C-4FD1-BFA5-ACC68E164876}" type="slidenum">
              <a:rPr lang="id-ID" smtClean="0"/>
              <a:t>5</a:t>
            </a:fld>
            <a:endParaRPr lang="id-ID"/>
          </a:p>
        </p:txBody>
      </p:sp>
    </p:spTree>
    <p:extLst>
      <p:ext uri="{BB962C8B-B14F-4D97-AF65-F5344CB8AC3E}">
        <p14:creationId xmlns:p14="http://schemas.microsoft.com/office/powerpoint/2010/main" val="390532286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E7D2F9E-D167-4ED3-83EC-AE46EA34BEC3}" type="slidenum">
              <a:rPr lang="en-US" smtClean="0"/>
              <a:pPr/>
              <a:t>25</a:t>
            </a:fld>
            <a:endParaRPr lang="en-US" dirty="0"/>
          </a:p>
        </p:txBody>
      </p:sp>
    </p:spTree>
    <p:extLst>
      <p:ext uri="{BB962C8B-B14F-4D97-AF65-F5344CB8AC3E}">
        <p14:creationId xmlns:p14="http://schemas.microsoft.com/office/powerpoint/2010/main" val="366949219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E7D2F9E-D167-4ED3-83EC-AE46EA34BEC3}" type="slidenum">
              <a:rPr lang="en-US" smtClean="0"/>
              <a:pPr/>
              <a:t>29</a:t>
            </a:fld>
            <a:endParaRPr lang="en-US" dirty="0"/>
          </a:p>
        </p:txBody>
      </p:sp>
    </p:spTree>
    <p:extLst>
      <p:ext uri="{BB962C8B-B14F-4D97-AF65-F5344CB8AC3E}">
        <p14:creationId xmlns:p14="http://schemas.microsoft.com/office/powerpoint/2010/main" val="137379892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E7D2F9E-D167-4ED3-83EC-AE46EA34BEC3}" type="slidenum">
              <a:rPr lang="en-US" smtClean="0"/>
              <a:pPr/>
              <a:t>34</a:t>
            </a:fld>
            <a:endParaRPr lang="en-US" dirty="0"/>
          </a:p>
        </p:txBody>
      </p:sp>
    </p:spTree>
    <p:extLst>
      <p:ext uri="{BB962C8B-B14F-4D97-AF65-F5344CB8AC3E}">
        <p14:creationId xmlns:p14="http://schemas.microsoft.com/office/powerpoint/2010/main" val="7198651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E7D2F9E-D167-4ED3-83EC-AE46EA34BEC3}" type="slidenum">
              <a:rPr lang="en-US" smtClean="0"/>
              <a:pPr/>
              <a:t>35</a:t>
            </a:fld>
            <a:endParaRPr lang="en-US" dirty="0"/>
          </a:p>
        </p:txBody>
      </p:sp>
    </p:spTree>
    <p:extLst>
      <p:ext uri="{BB962C8B-B14F-4D97-AF65-F5344CB8AC3E}">
        <p14:creationId xmlns:p14="http://schemas.microsoft.com/office/powerpoint/2010/main" val="115983487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E7D2F9E-D167-4ED3-83EC-AE46EA34BEC3}" type="slidenum">
              <a:rPr lang="en-US" smtClean="0"/>
              <a:pPr/>
              <a:t>36</a:t>
            </a:fld>
            <a:endParaRPr lang="en-US" dirty="0"/>
          </a:p>
        </p:txBody>
      </p:sp>
    </p:spTree>
    <p:extLst>
      <p:ext uri="{BB962C8B-B14F-4D97-AF65-F5344CB8AC3E}">
        <p14:creationId xmlns:p14="http://schemas.microsoft.com/office/powerpoint/2010/main" val="345119451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74E4620-CD0B-4675-A4A1-6DD05FDD20BE}"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37</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10289184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NULL"/><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hyperlink" Target="http://www.ascr.usda.gov/complaint_filing_cust.html" TargetMode="External"/><Relationship Id="rId2" Type="http://schemas.openxmlformats.org/officeDocument/2006/relationships/image" Target="NULL"/><Relationship Id="rId1" Type="http://schemas.openxmlformats.org/officeDocument/2006/relationships/slideMaster" Target="../slideMasters/slideMaster1.xml"/><Relationship Id="rId4" Type="http://schemas.openxmlformats.org/officeDocument/2006/relationships/hyperlink" Target="mailto:program.intake@usda.gov" TargetMode="Externa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NULL"/><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png"/><Relationship Id="rId1" Type="http://schemas.openxmlformats.org/officeDocument/2006/relationships/slideMaster" Target="../slideMasters/slideMaster2.xml"/><Relationship Id="rId5" Type="http://schemas.openxmlformats.org/officeDocument/2006/relationships/hyperlink" Target="mailto:program.intake@usda.gov" TargetMode="External"/><Relationship Id="rId4" Type="http://schemas.openxmlformats.org/officeDocument/2006/relationships/hyperlink" Target="http://www.ascr.usda.gov/complaint_filing_cust.html" TargetMode="Externa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Title-Subtitle">
    <p:bg>
      <p:bgPr>
        <a:solidFill>
          <a:schemeClr val="bg1"/>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4BBE99E4-2C30-9249-BC07-101B58CF0287}"/>
              </a:ext>
            </a:extLst>
          </p:cNvPr>
          <p:cNvSpPr/>
          <p:nvPr userDrawn="1"/>
        </p:nvSpPr>
        <p:spPr bwMode="auto">
          <a:xfrm>
            <a:off x="-10689" y="3363"/>
            <a:ext cx="3554873" cy="5143500"/>
          </a:xfrm>
          <a:prstGeom prst="rect">
            <a:avLst/>
          </a:prstGeom>
          <a:solidFill>
            <a:schemeClr val="bg1"/>
          </a:solidFill>
          <a:ln w="9525">
            <a:noFill/>
            <a:round/>
            <a:headEnd/>
            <a:tailEnd/>
          </a:ln>
        </p:spPr>
        <p:txBody>
          <a:bodyPr vert="horz" wrap="square" lIns="91440" tIns="45720" rIns="91440" bIns="45720" numCol="1" rtlCol="0" anchor="t" anchorCtr="0" compatLnSpc="1">
            <a:prstTxWarp prst="textNoShape">
              <a:avLst/>
            </a:prstTxWarp>
          </a:bodyPr>
          <a:lstStyle/>
          <a:p>
            <a:pPr algn="ctr"/>
            <a:endParaRPr lang="en-US" dirty="0"/>
          </a:p>
        </p:txBody>
      </p:sp>
      <p:sp>
        <p:nvSpPr>
          <p:cNvPr id="18" name="Text Placeholder 16">
            <a:extLst>
              <a:ext uri="{FF2B5EF4-FFF2-40B4-BE49-F238E27FC236}">
                <a16:creationId xmlns:a16="http://schemas.microsoft.com/office/drawing/2014/main" id="{A3371664-43BC-4CF7-85B9-493E15A05948}"/>
              </a:ext>
            </a:extLst>
          </p:cNvPr>
          <p:cNvSpPr>
            <a:spLocks noGrp="1"/>
          </p:cNvSpPr>
          <p:nvPr>
            <p:ph type="body" sz="quarter" idx="14" hasCustomPrompt="1"/>
          </p:nvPr>
        </p:nvSpPr>
        <p:spPr>
          <a:xfrm>
            <a:off x="4066929" y="2818943"/>
            <a:ext cx="4756305" cy="480142"/>
          </a:xfrm>
          <a:prstGeom prst="rect">
            <a:avLst/>
          </a:prstGeom>
          <a:effectLst>
            <a:outerShdw blurRad="50800" dist="38100" dir="10800000" algn="r" rotWithShape="0">
              <a:prstClr val="black">
                <a:alpha val="40000"/>
              </a:prstClr>
            </a:outerShdw>
          </a:effectLst>
        </p:spPr>
        <p:txBody>
          <a:bodyPr/>
          <a:lstStyle>
            <a:lvl1pPr marL="0" indent="0">
              <a:buNone/>
              <a:defRPr sz="3000" b="1">
                <a:solidFill>
                  <a:schemeClr val="bg1"/>
                </a:solidFill>
                <a:latin typeface="Arial" panose="020B0604020202020204" pitchFamily="34" charset="0"/>
                <a:cs typeface="Arial" panose="020B0604020202020204" pitchFamily="34" charset="0"/>
              </a:defRPr>
            </a:lvl1pPr>
          </a:lstStyle>
          <a:p>
            <a:pPr lvl="0"/>
            <a:r>
              <a:rPr lang="en-US" dirty="0"/>
              <a:t>COVER TITLE</a:t>
            </a:r>
          </a:p>
        </p:txBody>
      </p:sp>
      <p:sp>
        <p:nvSpPr>
          <p:cNvPr id="20" name="Text Placeholder 19">
            <a:extLst>
              <a:ext uri="{FF2B5EF4-FFF2-40B4-BE49-F238E27FC236}">
                <a16:creationId xmlns:a16="http://schemas.microsoft.com/office/drawing/2014/main" id="{2E38A541-9E9F-4AED-B168-E6BB709EA525}"/>
              </a:ext>
            </a:extLst>
          </p:cNvPr>
          <p:cNvSpPr>
            <a:spLocks noGrp="1"/>
          </p:cNvSpPr>
          <p:nvPr>
            <p:ph type="body" sz="quarter" idx="15" hasCustomPrompt="1"/>
          </p:nvPr>
        </p:nvSpPr>
        <p:spPr>
          <a:xfrm>
            <a:off x="4066929" y="3289062"/>
            <a:ext cx="4756305" cy="430172"/>
          </a:xfrm>
          <a:prstGeom prst="rect">
            <a:avLst/>
          </a:prstGeom>
          <a:effectLst>
            <a:outerShdw blurRad="50800" dist="38100" dir="8100000" algn="tr" rotWithShape="0">
              <a:prstClr val="black">
                <a:alpha val="40000"/>
              </a:prstClr>
            </a:outerShdw>
          </a:effectLst>
        </p:spPr>
        <p:txBody>
          <a:bodyPr/>
          <a:lstStyle>
            <a:lvl1pPr marL="0" indent="0">
              <a:buNone/>
              <a:defRPr sz="2000">
                <a:solidFill>
                  <a:schemeClr val="bg1"/>
                </a:solidFill>
                <a:latin typeface="Arial" panose="020B0604020202020204" pitchFamily="34" charset="0"/>
                <a:cs typeface="Arial" panose="020B0604020202020204" pitchFamily="34" charset="0"/>
              </a:defRPr>
            </a:lvl1pPr>
          </a:lstStyle>
          <a:p>
            <a:pPr lvl="0"/>
            <a:r>
              <a:rPr lang="en-US" dirty="0"/>
              <a:t>COVER SUBTITLE</a:t>
            </a:r>
          </a:p>
        </p:txBody>
      </p:sp>
      <p:sp>
        <p:nvSpPr>
          <p:cNvPr id="23" name="Text Placeholder 21">
            <a:extLst>
              <a:ext uri="{FF2B5EF4-FFF2-40B4-BE49-F238E27FC236}">
                <a16:creationId xmlns:a16="http://schemas.microsoft.com/office/drawing/2014/main" id="{C0ED7A82-FC01-4E10-B448-4CC0C20040C5}"/>
              </a:ext>
            </a:extLst>
          </p:cNvPr>
          <p:cNvSpPr>
            <a:spLocks noGrp="1"/>
          </p:cNvSpPr>
          <p:nvPr>
            <p:ph type="body" sz="quarter" idx="16" hasCustomPrompt="1"/>
          </p:nvPr>
        </p:nvSpPr>
        <p:spPr>
          <a:xfrm>
            <a:off x="635353" y="3226865"/>
            <a:ext cx="2209800" cy="609600"/>
          </a:xfrm>
          <a:prstGeom prst="rect">
            <a:avLst/>
          </a:prstGeom>
          <a:effectLst/>
        </p:spPr>
        <p:txBody>
          <a:bodyPr/>
          <a:lstStyle>
            <a:lvl1pPr marL="0" indent="0" algn="ctr">
              <a:buNone/>
              <a:defRPr sz="1600" i="1">
                <a:solidFill>
                  <a:srgbClr val="2F6D8F"/>
                </a:solidFill>
                <a:effectLst/>
                <a:latin typeface="Arial" panose="020B0604020202020204" pitchFamily="34" charset="0"/>
                <a:cs typeface="Arial" panose="020B0604020202020204" pitchFamily="34" charset="0"/>
              </a:defRPr>
            </a:lvl1pPr>
          </a:lstStyle>
          <a:p>
            <a:pPr lvl="0"/>
            <a:r>
              <a:rPr lang="en-US" dirty="0"/>
              <a:t>Presenter Name and Presenter Title</a:t>
            </a:r>
          </a:p>
        </p:txBody>
      </p:sp>
      <p:sp>
        <p:nvSpPr>
          <p:cNvPr id="10" name="Rectangle 9">
            <a:extLst>
              <a:ext uri="{FF2B5EF4-FFF2-40B4-BE49-F238E27FC236}">
                <a16:creationId xmlns:a16="http://schemas.microsoft.com/office/drawing/2014/main" id="{C0E94CF4-7AF1-DA4B-BD83-F788294AE69C}"/>
              </a:ext>
            </a:extLst>
          </p:cNvPr>
          <p:cNvSpPr/>
          <p:nvPr userDrawn="1"/>
        </p:nvSpPr>
        <p:spPr bwMode="auto">
          <a:xfrm>
            <a:off x="3544185" y="0"/>
            <a:ext cx="189615" cy="5146863"/>
          </a:xfrm>
          <a:prstGeom prst="rect">
            <a:avLst/>
          </a:prstGeom>
          <a:solidFill>
            <a:srgbClr val="92C1C3"/>
          </a:solidFill>
          <a:ln w="9525">
            <a:noFill/>
            <a:round/>
            <a:headEnd/>
            <a:tailEnd/>
          </a:ln>
        </p:spPr>
        <p:txBody>
          <a:bodyPr vert="horz" wrap="square" lIns="91440" tIns="45720" rIns="91440" bIns="45720" numCol="1" rtlCol="0" anchor="t" anchorCtr="0" compatLnSpc="1">
            <a:prstTxWarp prst="textNoShape">
              <a:avLst/>
            </a:prstTxWarp>
          </a:bodyPr>
          <a:lstStyle/>
          <a:p>
            <a:pPr algn="ctr"/>
            <a:endParaRPr lang="en-US"/>
          </a:p>
        </p:txBody>
      </p:sp>
      <p:sp>
        <p:nvSpPr>
          <p:cNvPr id="13" name="Rectangle 12">
            <a:extLst>
              <a:ext uri="{FF2B5EF4-FFF2-40B4-BE49-F238E27FC236}">
                <a16:creationId xmlns:a16="http://schemas.microsoft.com/office/drawing/2014/main" id="{4E91A9CB-C5E6-46D7-8965-323407A58B43}"/>
              </a:ext>
            </a:extLst>
          </p:cNvPr>
          <p:cNvSpPr/>
          <p:nvPr userDrawn="1"/>
        </p:nvSpPr>
        <p:spPr>
          <a:xfrm>
            <a:off x="0" y="4086919"/>
            <a:ext cx="9144000" cy="1064354"/>
          </a:xfrm>
          <a:prstGeom prst="rect">
            <a:avLst/>
          </a:prstGeom>
          <a:solidFill>
            <a:srgbClr val="16726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Slide Number Placeholder 3">
            <a:extLst>
              <a:ext uri="{FF2B5EF4-FFF2-40B4-BE49-F238E27FC236}">
                <a16:creationId xmlns:a16="http://schemas.microsoft.com/office/drawing/2014/main" id="{9101ADBF-E3C5-47A8-A210-3E912493B084}"/>
              </a:ext>
            </a:extLst>
          </p:cNvPr>
          <p:cNvSpPr>
            <a:spLocks noGrp="1"/>
          </p:cNvSpPr>
          <p:nvPr>
            <p:ph type="sldNum" sz="quarter" idx="17"/>
          </p:nvPr>
        </p:nvSpPr>
        <p:spPr/>
        <p:txBody>
          <a:bodyPr/>
          <a:lstStyle>
            <a:lvl1pPr algn="ctr">
              <a:defRPr/>
            </a:lvl1pPr>
          </a:lstStyle>
          <a:p>
            <a:fld id="{B2192B31-B341-4013-B7E8-60D2E97D576A}" type="slidenum">
              <a:rPr lang="en-US" smtClean="0"/>
              <a:pPr/>
              <a:t>‹#›</a:t>
            </a:fld>
            <a:endParaRPr lang="en-US" dirty="0"/>
          </a:p>
        </p:txBody>
      </p:sp>
      <p:pic>
        <p:nvPicPr>
          <p:cNvPr id="31" name="Picture 30">
            <a:extLst>
              <a:ext uri="{FF2B5EF4-FFF2-40B4-BE49-F238E27FC236}">
                <a16:creationId xmlns:a16="http://schemas.microsoft.com/office/drawing/2014/main" id="{90E942C6-FB78-4A93-8265-715934DB804F}"/>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4120048" y="3723689"/>
            <a:ext cx="590909" cy="590909"/>
          </a:xfrm>
          <a:prstGeom prst="rect">
            <a:avLst/>
          </a:prstGeom>
        </p:spPr>
      </p:pic>
      <p:sp>
        <p:nvSpPr>
          <p:cNvPr id="32" name="TextBox 31">
            <a:extLst>
              <a:ext uri="{FF2B5EF4-FFF2-40B4-BE49-F238E27FC236}">
                <a16:creationId xmlns:a16="http://schemas.microsoft.com/office/drawing/2014/main" id="{F5DA14FB-5D75-419F-9960-85FF55E34B1A}"/>
              </a:ext>
            </a:extLst>
          </p:cNvPr>
          <p:cNvSpPr txBox="1"/>
          <p:nvPr userDrawn="1"/>
        </p:nvSpPr>
        <p:spPr>
          <a:xfrm>
            <a:off x="2226145" y="4306438"/>
            <a:ext cx="4378258" cy="430887"/>
          </a:xfrm>
          <a:prstGeom prst="rect">
            <a:avLst/>
          </a:prstGeom>
          <a:noFill/>
          <a:effectLst/>
        </p:spPr>
        <p:txBody>
          <a:bodyPr wrap="square" rtlCol="0">
            <a:spAutoFit/>
          </a:bodyPr>
          <a:lstStyle/>
          <a:p>
            <a:pPr algn="ctr"/>
            <a:r>
              <a:rPr lang="en-US" sz="1100" dirty="0">
                <a:solidFill>
                  <a:schemeClr val="bg1"/>
                </a:solidFill>
                <a:latin typeface="Arial" panose="020B0604020202020204" pitchFamily="34" charset="0"/>
                <a:cs typeface="Arial" panose="020B0604020202020204" pitchFamily="34" charset="0"/>
              </a:rPr>
              <a:t>TEXAS DEPARTMENT OF AGRICULTURE</a:t>
            </a:r>
          </a:p>
          <a:p>
            <a:pPr algn="ctr"/>
            <a:r>
              <a:rPr lang="en-US" sz="1100" b="1" dirty="0">
                <a:solidFill>
                  <a:schemeClr val="bg1"/>
                </a:solidFill>
                <a:latin typeface="Arial" panose="020B0604020202020204" pitchFamily="34" charset="0"/>
                <a:cs typeface="Arial" panose="020B0604020202020204" pitchFamily="34" charset="0"/>
              </a:rPr>
              <a:t>COMMISSIONER SID MILLER</a:t>
            </a:r>
          </a:p>
        </p:txBody>
      </p:sp>
      <p:pic>
        <p:nvPicPr>
          <p:cNvPr id="33" name="Picture 32" descr="TDA-FN-SquareMeals-4c.ai">
            <a:extLst>
              <a:ext uri="{FF2B5EF4-FFF2-40B4-BE49-F238E27FC236}">
                <a16:creationId xmlns:a16="http://schemas.microsoft.com/office/drawing/2014/main" id="{FBE69BD1-4A1D-4527-AE14-41EAF36D84B3}"/>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6626" y="3910287"/>
            <a:ext cx="1259626" cy="973348"/>
          </a:xfrm>
          <a:prstGeom prst="rect">
            <a:avLst/>
          </a:prstGeom>
        </p:spPr>
      </p:pic>
      <p:sp>
        <p:nvSpPr>
          <p:cNvPr id="34" name="TextBox 33">
            <a:extLst>
              <a:ext uri="{FF2B5EF4-FFF2-40B4-BE49-F238E27FC236}">
                <a16:creationId xmlns:a16="http://schemas.microsoft.com/office/drawing/2014/main" id="{2E7A076C-3C5A-4F81-82B5-AB6D78662E03}"/>
              </a:ext>
            </a:extLst>
          </p:cNvPr>
          <p:cNvSpPr txBox="1"/>
          <p:nvPr userDrawn="1"/>
        </p:nvSpPr>
        <p:spPr>
          <a:xfrm>
            <a:off x="1520415" y="4679509"/>
            <a:ext cx="5904605" cy="415498"/>
          </a:xfrm>
          <a:prstGeom prst="rect">
            <a:avLst/>
          </a:prstGeom>
          <a:noFill/>
          <a:effectLst/>
        </p:spPr>
        <p:txBody>
          <a:bodyPr wrap="square" rtlCol="0">
            <a:spAutoFit/>
          </a:bodyPr>
          <a:lstStyle/>
          <a:p>
            <a:pPr algn="ctr"/>
            <a:r>
              <a:rPr lang="en-US" sz="1000" dirty="0">
                <a:solidFill>
                  <a:schemeClr val="bg1"/>
                </a:solidFill>
                <a:latin typeface="Arial" panose="020B0604020202020204" pitchFamily="34" charset="0"/>
                <a:cs typeface="Arial" panose="020B0604020202020204" pitchFamily="34" charset="0"/>
              </a:rPr>
              <a:t>This product was funded by USDA. </a:t>
            </a:r>
          </a:p>
          <a:p>
            <a:pPr algn="ctr"/>
            <a:r>
              <a:rPr lang="en-US" sz="1000" dirty="0">
                <a:solidFill>
                  <a:schemeClr val="bg1"/>
                </a:solidFill>
                <a:latin typeface="Arial" panose="020B0604020202020204" pitchFamily="34" charset="0"/>
                <a:cs typeface="Arial" panose="020B0604020202020204" pitchFamily="34" charset="0"/>
              </a:rPr>
              <a:t>This institution is an equal opportunity provider.</a:t>
            </a:r>
          </a:p>
        </p:txBody>
      </p:sp>
      <p:grpSp>
        <p:nvGrpSpPr>
          <p:cNvPr id="35" name="Group 34">
            <a:extLst>
              <a:ext uri="{FF2B5EF4-FFF2-40B4-BE49-F238E27FC236}">
                <a16:creationId xmlns:a16="http://schemas.microsoft.com/office/drawing/2014/main" id="{21F3E1A9-EFBE-45D2-A163-8FDFA9F7696E}"/>
              </a:ext>
            </a:extLst>
          </p:cNvPr>
          <p:cNvGrpSpPr/>
          <p:nvPr userDrawn="1"/>
        </p:nvGrpSpPr>
        <p:grpSpPr>
          <a:xfrm>
            <a:off x="8404643" y="4209004"/>
            <a:ext cx="510757" cy="494008"/>
            <a:chOff x="6944896" y="9085617"/>
            <a:chExt cx="616423" cy="611852"/>
          </a:xfrm>
        </p:grpSpPr>
        <p:sp>
          <p:nvSpPr>
            <p:cNvPr id="36" name="Freeform 119">
              <a:extLst>
                <a:ext uri="{FF2B5EF4-FFF2-40B4-BE49-F238E27FC236}">
                  <a16:creationId xmlns:a16="http://schemas.microsoft.com/office/drawing/2014/main" id="{B64E0E17-2ACB-4E85-A06F-9298D73D86CE}"/>
                </a:ext>
              </a:extLst>
            </p:cNvPr>
            <p:cNvSpPr>
              <a:spLocks/>
            </p:cNvSpPr>
            <p:nvPr/>
          </p:nvSpPr>
          <p:spPr bwMode="auto">
            <a:xfrm>
              <a:off x="6944896" y="9085617"/>
              <a:ext cx="290253" cy="291043"/>
            </a:xfrm>
            <a:custGeom>
              <a:avLst/>
              <a:gdLst>
                <a:gd name="T0" fmla="*/ 448 w 448"/>
                <a:gd name="T1" fmla="*/ 423 h 448"/>
                <a:gd name="T2" fmla="*/ 448 w 448"/>
                <a:gd name="T3" fmla="*/ 24 h 448"/>
                <a:gd name="T4" fmla="*/ 424 w 448"/>
                <a:gd name="T5" fmla="*/ 0 h 448"/>
                <a:gd name="T6" fmla="*/ 25 w 448"/>
                <a:gd name="T7" fmla="*/ 0 h 448"/>
                <a:gd name="T8" fmla="*/ 0 w 448"/>
                <a:gd name="T9" fmla="*/ 24 h 448"/>
                <a:gd name="T10" fmla="*/ 0 w 448"/>
                <a:gd name="T11" fmla="*/ 423 h 448"/>
                <a:gd name="T12" fmla="*/ 25 w 448"/>
                <a:gd name="T13" fmla="*/ 448 h 448"/>
                <a:gd name="T14" fmla="*/ 240 w 448"/>
                <a:gd name="T15" fmla="*/ 448 h 448"/>
                <a:gd name="T16" fmla="*/ 240 w 448"/>
                <a:gd name="T17" fmla="*/ 274 h 448"/>
                <a:gd name="T18" fmla="*/ 181 w 448"/>
                <a:gd name="T19" fmla="*/ 274 h 448"/>
                <a:gd name="T20" fmla="*/ 181 w 448"/>
                <a:gd name="T21" fmla="*/ 207 h 448"/>
                <a:gd name="T22" fmla="*/ 240 w 448"/>
                <a:gd name="T23" fmla="*/ 207 h 448"/>
                <a:gd name="T24" fmla="*/ 240 w 448"/>
                <a:gd name="T25" fmla="*/ 157 h 448"/>
                <a:gd name="T26" fmla="*/ 327 w 448"/>
                <a:gd name="T27" fmla="*/ 67 h 448"/>
                <a:gd name="T28" fmla="*/ 379 w 448"/>
                <a:gd name="T29" fmla="*/ 70 h 448"/>
                <a:gd name="T30" fmla="*/ 379 w 448"/>
                <a:gd name="T31" fmla="*/ 130 h 448"/>
                <a:gd name="T32" fmla="*/ 343 w 448"/>
                <a:gd name="T33" fmla="*/ 130 h 448"/>
                <a:gd name="T34" fmla="*/ 310 w 448"/>
                <a:gd name="T35" fmla="*/ 163 h 448"/>
                <a:gd name="T36" fmla="*/ 310 w 448"/>
                <a:gd name="T37" fmla="*/ 207 h 448"/>
                <a:gd name="T38" fmla="*/ 376 w 448"/>
                <a:gd name="T39" fmla="*/ 207 h 448"/>
                <a:gd name="T40" fmla="*/ 368 w 448"/>
                <a:gd name="T41" fmla="*/ 274 h 448"/>
                <a:gd name="T42" fmla="*/ 310 w 448"/>
                <a:gd name="T43" fmla="*/ 274 h 448"/>
                <a:gd name="T44" fmla="*/ 310 w 448"/>
                <a:gd name="T45" fmla="*/ 448 h 448"/>
                <a:gd name="T46" fmla="*/ 424 w 448"/>
                <a:gd name="T47" fmla="*/ 448 h 448"/>
                <a:gd name="T48" fmla="*/ 448 w 448"/>
                <a:gd name="T49" fmla="*/ 423 h 4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48" h="448">
                  <a:moveTo>
                    <a:pt x="448" y="423"/>
                  </a:moveTo>
                  <a:cubicBezTo>
                    <a:pt x="448" y="24"/>
                    <a:pt x="448" y="24"/>
                    <a:pt x="448" y="24"/>
                  </a:cubicBezTo>
                  <a:cubicBezTo>
                    <a:pt x="448" y="11"/>
                    <a:pt x="437" y="0"/>
                    <a:pt x="424" y="0"/>
                  </a:cubicBezTo>
                  <a:cubicBezTo>
                    <a:pt x="25" y="0"/>
                    <a:pt x="25" y="0"/>
                    <a:pt x="25" y="0"/>
                  </a:cubicBezTo>
                  <a:cubicBezTo>
                    <a:pt x="12" y="0"/>
                    <a:pt x="1" y="11"/>
                    <a:pt x="0" y="24"/>
                  </a:cubicBezTo>
                  <a:cubicBezTo>
                    <a:pt x="0" y="423"/>
                    <a:pt x="0" y="423"/>
                    <a:pt x="0" y="423"/>
                  </a:cubicBezTo>
                  <a:cubicBezTo>
                    <a:pt x="1" y="437"/>
                    <a:pt x="12" y="448"/>
                    <a:pt x="25" y="448"/>
                  </a:cubicBezTo>
                  <a:cubicBezTo>
                    <a:pt x="240" y="448"/>
                    <a:pt x="240" y="448"/>
                    <a:pt x="240" y="448"/>
                  </a:cubicBezTo>
                  <a:cubicBezTo>
                    <a:pt x="240" y="274"/>
                    <a:pt x="240" y="274"/>
                    <a:pt x="240" y="274"/>
                  </a:cubicBezTo>
                  <a:cubicBezTo>
                    <a:pt x="181" y="274"/>
                    <a:pt x="181" y="274"/>
                    <a:pt x="181" y="274"/>
                  </a:cubicBezTo>
                  <a:cubicBezTo>
                    <a:pt x="181" y="207"/>
                    <a:pt x="181" y="207"/>
                    <a:pt x="181" y="207"/>
                  </a:cubicBezTo>
                  <a:cubicBezTo>
                    <a:pt x="240" y="207"/>
                    <a:pt x="240" y="207"/>
                    <a:pt x="240" y="207"/>
                  </a:cubicBezTo>
                  <a:cubicBezTo>
                    <a:pt x="240" y="157"/>
                    <a:pt x="240" y="157"/>
                    <a:pt x="240" y="157"/>
                  </a:cubicBezTo>
                  <a:cubicBezTo>
                    <a:pt x="240" y="99"/>
                    <a:pt x="275" y="67"/>
                    <a:pt x="327" y="67"/>
                  </a:cubicBezTo>
                  <a:cubicBezTo>
                    <a:pt x="351" y="67"/>
                    <a:pt x="373" y="69"/>
                    <a:pt x="379" y="70"/>
                  </a:cubicBezTo>
                  <a:cubicBezTo>
                    <a:pt x="379" y="130"/>
                    <a:pt x="379" y="130"/>
                    <a:pt x="379" y="130"/>
                  </a:cubicBezTo>
                  <a:cubicBezTo>
                    <a:pt x="343" y="130"/>
                    <a:pt x="343" y="130"/>
                    <a:pt x="343" y="130"/>
                  </a:cubicBezTo>
                  <a:cubicBezTo>
                    <a:pt x="315" y="130"/>
                    <a:pt x="310" y="144"/>
                    <a:pt x="310" y="163"/>
                  </a:cubicBezTo>
                  <a:cubicBezTo>
                    <a:pt x="310" y="207"/>
                    <a:pt x="310" y="207"/>
                    <a:pt x="310" y="207"/>
                  </a:cubicBezTo>
                  <a:cubicBezTo>
                    <a:pt x="376" y="207"/>
                    <a:pt x="376" y="207"/>
                    <a:pt x="376" y="207"/>
                  </a:cubicBezTo>
                  <a:cubicBezTo>
                    <a:pt x="368" y="274"/>
                    <a:pt x="368" y="274"/>
                    <a:pt x="368" y="274"/>
                  </a:cubicBezTo>
                  <a:cubicBezTo>
                    <a:pt x="310" y="274"/>
                    <a:pt x="310" y="274"/>
                    <a:pt x="310" y="274"/>
                  </a:cubicBezTo>
                  <a:cubicBezTo>
                    <a:pt x="310" y="448"/>
                    <a:pt x="310" y="448"/>
                    <a:pt x="310" y="448"/>
                  </a:cubicBezTo>
                  <a:cubicBezTo>
                    <a:pt x="424" y="448"/>
                    <a:pt x="424" y="448"/>
                    <a:pt x="424" y="448"/>
                  </a:cubicBezTo>
                  <a:cubicBezTo>
                    <a:pt x="437" y="448"/>
                    <a:pt x="448" y="437"/>
                    <a:pt x="448" y="423"/>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37" name="Oval 173">
              <a:extLst>
                <a:ext uri="{FF2B5EF4-FFF2-40B4-BE49-F238E27FC236}">
                  <a16:creationId xmlns:a16="http://schemas.microsoft.com/office/drawing/2014/main" id="{CD210D0A-558E-47AC-9B24-B48F77005EC2}"/>
                </a:ext>
              </a:extLst>
            </p:cNvPr>
            <p:cNvSpPr>
              <a:spLocks noChangeArrowheads="1"/>
            </p:cNvSpPr>
            <p:nvPr/>
          </p:nvSpPr>
          <p:spPr bwMode="auto">
            <a:xfrm>
              <a:off x="7385388" y="9202852"/>
              <a:ext cx="64699" cy="64811"/>
            </a:xfrm>
            <a:prstGeom prst="ellipse">
              <a:avLst/>
            </a:pr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38" name="Freeform 174">
              <a:extLst>
                <a:ext uri="{FF2B5EF4-FFF2-40B4-BE49-F238E27FC236}">
                  <a16:creationId xmlns:a16="http://schemas.microsoft.com/office/drawing/2014/main" id="{16786D9C-CD3C-48D1-B688-991759F651DB}"/>
                </a:ext>
              </a:extLst>
            </p:cNvPr>
            <p:cNvSpPr>
              <a:spLocks noEditPoints="1"/>
            </p:cNvSpPr>
            <p:nvPr/>
          </p:nvSpPr>
          <p:spPr bwMode="auto">
            <a:xfrm>
              <a:off x="7270330" y="9088818"/>
              <a:ext cx="289620" cy="290410"/>
            </a:xfrm>
            <a:custGeom>
              <a:avLst/>
              <a:gdLst>
                <a:gd name="T0" fmla="*/ 448 w 448"/>
                <a:gd name="T1" fmla="*/ 423 h 448"/>
                <a:gd name="T2" fmla="*/ 448 w 448"/>
                <a:gd name="T3" fmla="*/ 24 h 448"/>
                <a:gd name="T4" fmla="*/ 423 w 448"/>
                <a:gd name="T5" fmla="*/ 0 h 448"/>
                <a:gd name="T6" fmla="*/ 24 w 448"/>
                <a:gd name="T7" fmla="*/ 0 h 448"/>
                <a:gd name="T8" fmla="*/ 0 w 448"/>
                <a:gd name="T9" fmla="*/ 24 h 448"/>
                <a:gd name="T10" fmla="*/ 0 w 448"/>
                <a:gd name="T11" fmla="*/ 423 h 448"/>
                <a:gd name="T12" fmla="*/ 24 w 448"/>
                <a:gd name="T13" fmla="*/ 448 h 448"/>
                <a:gd name="T14" fmla="*/ 423 w 448"/>
                <a:gd name="T15" fmla="*/ 448 h 448"/>
                <a:gd name="T16" fmla="*/ 448 w 448"/>
                <a:gd name="T17" fmla="*/ 423 h 448"/>
                <a:gd name="T18" fmla="*/ 367 w 448"/>
                <a:gd name="T19" fmla="*/ 289 h 448"/>
                <a:gd name="T20" fmla="*/ 286 w 448"/>
                <a:gd name="T21" fmla="*/ 370 h 448"/>
                <a:gd name="T22" fmla="*/ 170 w 448"/>
                <a:gd name="T23" fmla="*/ 370 h 448"/>
                <a:gd name="T24" fmla="*/ 89 w 448"/>
                <a:gd name="T25" fmla="*/ 289 h 448"/>
                <a:gd name="T26" fmla="*/ 89 w 448"/>
                <a:gd name="T27" fmla="*/ 165 h 448"/>
                <a:gd name="T28" fmla="*/ 170 w 448"/>
                <a:gd name="T29" fmla="*/ 85 h 448"/>
                <a:gd name="T30" fmla="*/ 286 w 448"/>
                <a:gd name="T31" fmla="*/ 85 h 448"/>
                <a:gd name="T32" fmla="*/ 367 w 448"/>
                <a:gd name="T33" fmla="*/ 165 h 448"/>
                <a:gd name="T34" fmla="*/ 367 w 448"/>
                <a:gd name="T35" fmla="*/ 289 h 4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48" h="448">
                  <a:moveTo>
                    <a:pt x="448" y="423"/>
                  </a:moveTo>
                  <a:cubicBezTo>
                    <a:pt x="448" y="24"/>
                    <a:pt x="448" y="24"/>
                    <a:pt x="448" y="24"/>
                  </a:cubicBezTo>
                  <a:cubicBezTo>
                    <a:pt x="448" y="11"/>
                    <a:pt x="437" y="0"/>
                    <a:pt x="423" y="0"/>
                  </a:cubicBezTo>
                  <a:cubicBezTo>
                    <a:pt x="24" y="0"/>
                    <a:pt x="24" y="0"/>
                    <a:pt x="24" y="0"/>
                  </a:cubicBezTo>
                  <a:cubicBezTo>
                    <a:pt x="11" y="0"/>
                    <a:pt x="0" y="11"/>
                    <a:pt x="0" y="24"/>
                  </a:cubicBezTo>
                  <a:cubicBezTo>
                    <a:pt x="0" y="423"/>
                    <a:pt x="0" y="423"/>
                    <a:pt x="0" y="423"/>
                  </a:cubicBezTo>
                  <a:cubicBezTo>
                    <a:pt x="0" y="437"/>
                    <a:pt x="11" y="448"/>
                    <a:pt x="24" y="448"/>
                  </a:cubicBezTo>
                  <a:cubicBezTo>
                    <a:pt x="423" y="448"/>
                    <a:pt x="423" y="448"/>
                    <a:pt x="423" y="448"/>
                  </a:cubicBezTo>
                  <a:cubicBezTo>
                    <a:pt x="437" y="448"/>
                    <a:pt x="448" y="437"/>
                    <a:pt x="448" y="423"/>
                  </a:cubicBezTo>
                  <a:close/>
                  <a:moveTo>
                    <a:pt x="367" y="289"/>
                  </a:moveTo>
                  <a:cubicBezTo>
                    <a:pt x="367" y="333"/>
                    <a:pt x="330" y="370"/>
                    <a:pt x="286" y="370"/>
                  </a:cubicBezTo>
                  <a:cubicBezTo>
                    <a:pt x="170" y="370"/>
                    <a:pt x="170" y="370"/>
                    <a:pt x="170" y="370"/>
                  </a:cubicBezTo>
                  <a:cubicBezTo>
                    <a:pt x="126" y="370"/>
                    <a:pt x="89" y="333"/>
                    <a:pt x="89" y="289"/>
                  </a:cubicBezTo>
                  <a:cubicBezTo>
                    <a:pt x="89" y="165"/>
                    <a:pt x="89" y="165"/>
                    <a:pt x="89" y="165"/>
                  </a:cubicBezTo>
                  <a:cubicBezTo>
                    <a:pt x="89" y="121"/>
                    <a:pt x="126" y="85"/>
                    <a:pt x="170" y="85"/>
                  </a:cubicBezTo>
                  <a:cubicBezTo>
                    <a:pt x="286" y="85"/>
                    <a:pt x="286" y="85"/>
                    <a:pt x="286" y="85"/>
                  </a:cubicBezTo>
                  <a:cubicBezTo>
                    <a:pt x="330" y="85"/>
                    <a:pt x="367" y="121"/>
                    <a:pt x="367" y="165"/>
                  </a:cubicBezTo>
                  <a:lnTo>
                    <a:pt x="367" y="289"/>
                  </a:ln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39" name="Freeform 175">
              <a:extLst>
                <a:ext uri="{FF2B5EF4-FFF2-40B4-BE49-F238E27FC236}">
                  <a16:creationId xmlns:a16="http://schemas.microsoft.com/office/drawing/2014/main" id="{D0124D49-5A03-4065-9520-3706C1863D4F}"/>
                </a:ext>
              </a:extLst>
            </p:cNvPr>
            <p:cNvSpPr>
              <a:spLocks noEditPoints="1"/>
            </p:cNvSpPr>
            <p:nvPr/>
          </p:nvSpPr>
          <p:spPr bwMode="auto">
            <a:xfrm>
              <a:off x="7342142" y="9157461"/>
              <a:ext cx="151190" cy="156949"/>
            </a:xfrm>
            <a:custGeom>
              <a:avLst/>
              <a:gdLst>
                <a:gd name="T0" fmla="*/ 175 w 234"/>
                <a:gd name="T1" fmla="*/ 0 h 242"/>
                <a:gd name="T2" fmla="*/ 59 w 234"/>
                <a:gd name="T3" fmla="*/ 0 h 242"/>
                <a:gd name="T4" fmla="*/ 17 w 234"/>
                <a:gd name="T5" fmla="*/ 17 h 242"/>
                <a:gd name="T6" fmla="*/ 0 w 234"/>
                <a:gd name="T7" fmla="*/ 59 h 242"/>
                <a:gd name="T8" fmla="*/ 0 w 234"/>
                <a:gd name="T9" fmla="*/ 183 h 242"/>
                <a:gd name="T10" fmla="*/ 17 w 234"/>
                <a:gd name="T11" fmla="*/ 225 h 242"/>
                <a:gd name="T12" fmla="*/ 59 w 234"/>
                <a:gd name="T13" fmla="*/ 242 h 242"/>
                <a:gd name="T14" fmla="*/ 175 w 234"/>
                <a:gd name="T15" fmla="*/ 242 h 242"/>
                <a:gd name="T16" fmla="*/ 217 w 234"/>
                <a:gd name="T17" fmla="*/ 225 h 242"/>
                <a:gd name="T18" fmla="*/ 234 w 234"/>
                <a:gd name="T19" fmla="*/ 183 h 242"/>
                <a:gd name="T20" fmla="*/ 234 w 234"/>
                <a:gd name="T21" fmla="*/ 59 h 242"/>
                <a:gd name="T22" fmla="*/ 217 w 234"/>
                <a:gd name="T23" fmla="*/ 17 h 242"/>
                <a:gd name="T24" fmla="*/ 175 w 234"/>
                <a:gd name="T25" fmla="*/ 0 h 242"/>
                <a:gd name="T26" fmla="*/ 117 w 234"/>
                <a:gd name="T27" fmla="*/ 196 h 242"/>
                <a:gd name="T28" fmla="*/ 41 w 234"/>
                <a:gd name="T29" fmla="*/ 120 h 242"/>
                <a:gd name="T30" fmla="*/ 117 w 234"/>
                <a:gd name="T31" fmla="*/ 44 h 242"/>
                <a:gd name="T32" fmla="*/ 194 w 234"/>
                <a:gd name="T33" fmla="*/ 120 h 242"/>
                <a:gd name="T34" fmla="*/ 117 w 234"/>
                <a:gd name="T35" fmla="*/ 196 h 242"/>
                <a:gd name="T36" fmla="*/ 195 w 234"/>
                <a:gd name="T37" fmla="*/ 60 h 242"/>
                <a:gd name="T38" fmla="*/ 177 w 234"/>
                <a:gd name="T39" fmla="*/ 42 h 242"/>
                <a:gd name="T40" fmla="*/ 195 w 234"/>
                <a:gd name="T41" fmla="*/ 24 h 242"/>
                <a:gd name="T42" fmla="*/ 213 w 234"/>
                <a:gd name="T43" fmla="*/ 42 h 242"/>
                <a:gd name="T44" fmla="*/ 195 w 234"/>
                <a:gd name="T45" fmla="*/ 60 h 2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34" h="242">
                  <a:moveTo>
                    <a:pt x="175" y="0"/>
                  </a:moveTo>
                  <a:cubicBezTo>
                    <a:pt x="59" y="0"/>
                    <a:pt x="59" y="0"/>
                    <a:pt x="59" y="0"/>
                  </a:cubicBezTo>
                  <a:cubicBezTo>
                    <a:pt x="43" y="0"/>
                    <a:pt x="28" y="6"/>
                    <a:pt x="17" y="17"/>
                  </a:cubicBezTo>
                  <a:cubicBezTo>
                    <a:pt x="6" y="29"/>
                    <a:pt x="0" y="43"/>
                    <a:pt x="0" y="59"/>
                  </a:cubicBezTo>
                  <a:cubicBezTo>
                    <a:pt x="0" y="183"/>
                    <a:pt x="0" y="183"/>
                    <a:pt x="0" y="183"/>
                  </a:cubicBezTo>
                  <a:cubicBezTo>
                    <a:pt x="0" y="199"/>
                    <a:pt x="6" y="213"/>
                    <a:pt x="17" y="225"/>
                  </a:cubicBezTo>
                  <a:cubicBezTo>
                    <a:pt x="28" y="236"/>
                    <a:pt x="43" y="242"/>
                    <a:pt x="59" y="242"/>
                  </a:cubicBezTo>
                  <a:cubicBezTo>
                    <a:pt x="175" y="242"/>
                    <a:pt x="175" y="242"/>
                    <a:pt x="175" y="242"/>
                  </a:cubicBezTo>
                  <a:cubicBezTo>
                    <a:pt x="191" y="242"/>
                    <a:pt x="206" y="236"/>
                    <a:pt x="217" y="225"/>
                  </a:cubicBezTo>
                  <a:cubicBezTo>
                    <a:pt x="228" y="213"/>
                    <a:pt x="234" y="199"/>
                    <a:pt x="234" y="183"/>
                  </a:cubicBezTo>
                  <a:cubicBezTo>
                    <a:pt x="234" y="59"/>
                    <a:pt x="234" y="59"/>
                    <a:pt x="234" y="59"/>
                  </a:cubicBezTo>
                  <a:cubicBezTo>
                    <a:pt x="234" y="43"/>
                    <a:pt x="228" y="29"/>
                    <a:pt x="217" y="17"/>
                  </a:cubicBezTo>
                  <a:cubicBezTo>
                    <a:pt x="206" y="6"/>
                    <a:pt x="191" y="0"/>
                    <a:pt x="175" y="0"/>
                  </a:cubicBezTo>
                  <a:close/>
                  <a:moveTo>
                    <a:pt x="117" y="196"/>
                  </a:moveTo>
                  <a:cubicBezTo>
                    <a:pt x="75" y="196"/>
                    <a:pt x="41" y="162"/>
                    <a:pt x="41" y="120"/>
                  </a:cubicBezTo>
                  <a:cubicBezTo>
                    <a:pt x="41" y="78"/>
                    <a:pt x="75" y="44"/>
                    <a:pt x="117" y="44"/>
                  </a:cubicBezTo>
                  <a:cubicBezTo>
                    <a:pt x="160" y="44"/>
                    <a:pt x="194" y="78"/>
                    <a:pt x="194" y="120"/>
                  </a:cubicBezTo>
                  <a:cubicBezTo>
                    <a:pt x="194" y="162"/>
                    <a:pt x="160" y="196"/>
                    <a:pt x="117" y="196"/>
                  </a:cubicBezTo>
                  <a:close/>
                  <a:moveTo>
                    <a:pt x="195" y="60"/>
                  </a:moveTo>
                  <a:cubicBezTo>
                    <a:pt x="185" y="60"/>
                    <a:pt x="177" y="52"/>
                    <a:pt x="177" y="42"/>
                  </a:cubicBezTo>
                  <a:cubicBezTo>
                    <a:pt x="177" y="32"/>
                    <a:pt x="185" y="24"/>
                    <a:pt x="195" y="24"/>
                  </a:cubicBezTo>
                  <a:cubicBezTo>
                    <a:pt x="205" y="24"/>
                    <a:pt x="213" y="32"/>
                    <a:pt x="213" y="42"/>
                  </a:cubicBezTo>
                  <a:cubicBezTo>
                    <a:pt x="213" y="52"/>
                    <a:pt x="205" y="60"/>
                    <a:pt x="195" y="60"/>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40" name="Freeform 255">
              <a:extLst>
                <a:ext uri="{FF2B5EF4-FFF2-40B4-BE49-F238E27FC236}">
                  <a16:creationId xmlns:a16="http://schemas.microsoft.com/office/drawing/2014/main" id="{B820F528-9D23-4246-A0CD-3D62A48C08FE}"/>
                </a:ext>
              </a:extLst>
            </p:cNvPr>
            <p:cNvSpPr>
              <a:spLocks noEditPoints="1"/>
            </p:cNvSpPr>
            <p:nvPr/>
          </p:nvSpPr>
          <p:spPr bwMode="auto">
            <a:xfrm>
              <a:off x="6944896" y="9403955"/>
              <a:ext cx="291156" cy="292064"/>
            </a:xfrm>
            <a:custGeom>
              <a:avLst/>
              <a:gdLst>
                <a:gd name="T0" fmla="*/ 448 w 448"/>
                <a:gd name="T1" fmla="*/ 423 h 448"/>
                <a:gd name="T2" fmla="*/ 448 w 448"/>
                <a:gd name="T3" fmla="*/ 24 h 448"/>
                <a:gd name="T4" fmla="*/ 424 w 448"/>
                <a:gd name="T5" fmla="*/ 0 h 448"/>
                <a:gd name="T6" fmla="*/ 25 w 448"/>
                <a:gd name="T7" fmla="*/ 0 h 448"/>
                <a:gd name="T8" fmla="*/ 0 w 448"/>
                <a:gd name="T9" fmla="*/ 24 h 448"/>
                <a:gd name="T10" fmla="*/ 0 w 448"/>
                <a:gd name="T11" fmla="*/ 423 h 448"/>
                <a:gd name="T12" fmla="*/ 25 w 448"/>
                <a:gd name="T13" fmla="*/ 448 h 448"/>
                <a:gd name="T14" fmla="*/ 424 w 448"/>
                <a:gd name="T15" fmla="*/ 448 h 448"/>
                <a:gd name="T16" fmla="*/ 448 w 448"/>
                <a:gd name="T17" fmla="*/ 423 h 448"/>
                <a:gd name="T18" fmla="*/ 354 w 448"/>
                <a:gd name="T19" fmla="*/ 172 h 448"/>
                <a:gd name="T20" fmla="*/ 354 w 448"/>
                <a:gd name="T21" fmla="*/ 180 h 448"/>
                <a:gd name="T22" fmla="*/ 178 w 448"/>
                <a:gd name="T23" fmla="*/ 356 h 448"/>
                <a:gd name="T24" fmla="*/ 83 w 448"/>
                <a:gd name="T25" fmla="*/ 328 h 448"/>
                <a:gd name="T26" fmla="*/ 98 w 448"/>
                <a:gd name="T27" fmla="*/ 329 h 448"/>
                <a:gd name="T28" fmla="*/ 175 w 448"/>
                <a:gd name="T29" fmla="*/ 303 h 448"/>
                <a:gd name="T30" fmla="*/ 117 w 448"/>
                <a:gd name="T31" fmla="*/ 260 h 448"/>
                <a:gd name="T32" fmla="*/ 129 w 448"/>
                <a:gd name="T33" fmla="*/ 261 h 448"/>
                <a:gd name="T34" fmla="*/ 145 w 448"/>
                <a:gd name="T35" fmla="*/ 259 h 448"/>
                <a:gd name="T36" fmla="*/ 95 w 448"/>
                <a:gd name="T37" fmla="*/ 198 h 448"/>
                <a:gd name="T38" fmla="*/ 95 w 448"/>
                <a:gd name="T39" fmla="*/ 197 h 448"/>
                <a:gd name="T40" fmla="*/ 123 w 448"/>
                <a:gd name="T41" fmla="*/ 205 h 448"/>
                <a:gd name="T42" fmla="*/ 96 w 448"/>
                <a:gd name="T43" fmla="*/ 153 h 448"/>
                <a:gd name="T44" fmla="*/ 104 w 448"/>
                <a:gd name="T45" fmla="*/ 122 h 448"/>
                <a:gd name="T46" fmla="*/ 231 w 448"/>
                <a:gd name="T47" fmla="*/ 187 h 448"/>
                <a:gd name="T48" fmla="*/ 230 w 448"/>
                <a:gd name="T49" fmla="*/ 173 h 448"/>
                <a:gd name="T50" fmla="*/ 292 w 448"/>
                <a:gd name="T51" fmla="*/ 111 h 448"/>
                <a:gd name="T52" fmla="*/ 337 w 448"/>
                <a:gd name="T53" fmla="*/ 131 h 448"/>
                <a:gd name="T54" fmla="*/ 376 w 448"/>
                <a:gd name="T55" fmla="*/ 116 h 448"/>
                <a:gd name="T56" fmla="*/ 349 w 448"/>
                <a:gd name="T57" fmla="*/ 150 h 448"/>
                <a:gd name="T58" fmla="*/ 384 w 448"/>
                <a:gd name="T59" fmla="*/ 140 h 448"/>
                <a:gd name="T60" fmla="*/ 354 w 448"/>
                <a:gd name="T61" fmla="*/ 172 h 4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48" h="448">
                  <a:moveTo>
                    <a:pt x="448" y="423"/>
                  </a:moveTo>
                  <a:cubicBezTo>
                    <a:pt x="448" y="24"/>
                    <a:pt x="448" y="24"/>
                    <a:pt x="448" y="24"/>
                  </a:cubicBezTo>
                  <a:cubicBezTo>
                    <a:pt x="448" y="11"/>
                    <a:pt x="437" y="0"/>
                    <a:pt x="424" y="0"/>
                  </a:cubicBezTo>
                  <a:cubicBezTo>
                    <a:pt x="25" y="0"/>
                    <a:pt x="25" y="0"/>
                    <a:pt x="25" y="0"/>
                  </a:cubicBezTo>
                  <a:cubicBezTo>
                    <a:pt x="12" y="0"/>
                    <a:pt x="1" y="11"/>
                    <a:pt x="0" y="24"/>
                  </a:cubicBezTo>
                  <a:cubicBezTo>
                    <a:pt x="0" y="423"/>
                    <a:pt x="0" y="423"/>
                    <a:pt x="0" y="423"/>
                  </a:cubicBezTo>
                  <a:cubicBezTo>
                    <a:pt x="1" y="437"/>
                    <a:pt x="12" y="448"/>
                    <a:pt x="25" y="448"/>
                  </a:cubicBezTo>
                  <a:cubicBezTo>
                    <a:pt x="424" y="448"/>
                    <a:pt x="424" y="448"/>
                    <a:pt x="424" y="448"/>
                  </a:cubicBezTo>
                  <a:cubicBezTo>
                    <a:pt x="437" y="448"/>
                    <a:pt x="448" y="437"/>
                    <a:pt x="448" y="423"/>
                  </a:cubicBezTo>
                  <a:close/>
                  <a:moveTo>
                    <a:pt x="354" y="172"/>
                  </a:moveTo>
                  <a:cubicBezTo>
                    <a:pt x="354" y="175"/>
                    <a:pt x="354" y="177"/>
                    <a:pt x="354" y="180"/>
                  </a:cubicBezTo>
                  <a:cubicBezTo>
                    <a:pt x="354" y="262"/>
                    <a:pt x="292" y="356"/>
                    <a:pt x="178" y="356"/>
                  </a:cubicBezTo>
                  <a:cubicBezTo>
                    <a:pt x="143" y="356"/>
                    <a:pt x="110" y="346"/>
                    <a:pt x="83" y="328"/>
                  </a:cubicBezTo>
                  <a:cubicBezTo>
                    <a:pt x="88" y="329"/>
                    <a:pt x="93" y="329"/>
                    <a:pt x="98" y="329"/>
                  </a:cubicBezTo>
                  <a:cubicBezTo>
                    <a:pt x="127" y="329"/>
                    <a:pt x="153" y="319"/>
                    <a:pt x="175" y="303"/>
                  </a:cubicBezTo>
                  <a:cubicBezTo>
                    <a:pt x="148" y="302"/>
                    <a:pt x="125" y="284"/>
                    <a:pt x="117" y="260"/>
                  </a:cubicBezTo>
                  <a:cubicBezTo>
                    <a:pt x="121" y="260"/>
                    <a:pt x="125" y="261"/>
                    <a:pt x="129" y="261"/>
                  </a:cubicBezTo>
                  <a:cubicBezTo>
                    <a:pt x="134" y="261"/>
                    <a:pt x="140" y="260"/>
                    <a:pt x="145" y="259"/>
                  </a:cubicBezTo>
                  <a:cubicBezTo>
                    <a:pt x="117" y="253"/>
                    <a:pt x="95" y="228"/>
                    <a:pt x="95" y="198"/>
                  </a:cubicBezTo>
                  <a:cubicBezTo>
                    <a:pt x="95" y="198"/>
                    <a:pt x="95" y="197"/>
                    <a:pt x="95" y="197"/>
                  </a:cubicBezTo>
                  <a:cubicBezTo>
                    <a:pt x="104" y="202"/>
                    <a:pt x="113" y="205"/>
                    <a:pt x="123" y="205"/>
                  </a:cubicBezTo>
                  <a:cubicBezTo>
                    <a:pt x="107" y="194"/>
                    <a:pt x="96" y="175"/>
                    <a:pt x="96" y="153"/>
                  </a:cubicBezTo>
                  <a:cubicBezTo>
                    <a:pt x="96" y="142"/>
                    <a:pt x="99" y="132"/>
                    <a:pt x="104" y="122"/>
                  </a:cubicBezTo>
                  <a:cubicBezTo>
                    <a:pt x="135" y="160"/>
                    <a:pt x="180" y="184"/>
                    <a:pt x="231" y="187"/>
                  </a:cubicBezTo>
                  <a:cubicBezTo>
                    <a:pt x="230" y="182"/>
                    <a:pt x="230" y="178"/>
                    <a:pt x="230" y="173"/>
                  </a:cubicBezTo>
                  <a:cubicBezTo>
                    <a:pt x="230" y="139"/>
                    <a:pt x="258" y="111"/>
                    <a:pt x="292" y="111"/>
                  </a:cubicBezTo>
                  <a:cubicBezTo>
                    <a:pt x="309" y="111"/>
                    <a:pt x="326" y="119"/>
                    <a:pt x="337" y="131"/>
                  </a:cubicBezTo>
                  <a:cubicBezTo>
                    <a:pt x="351" y="128"/>
                    <a:pt x="364" y="123"/>
                    <a:pt x="376" y="116"/>
                  </a:cubicBezTo>
                  <a:cubicBezTo>
                    <a:pt x="371" y="130"/>
                    <a:pt x="362" y="142"/>
                    <a:pt x="349" y="150"/>
                  </a:cubicBezTo>
                  <a:cubicBezTo>
                    <a:pt x="361" y="148"/>
                    <a:pt x="373" y="145"/>
                    <a:pt x="384" y="140"/>
                  </a:cubicBezTo>
                  <a:cubicBezTo>
                    <a:pt x="376" y="152"/>
                    <a:pt x="366" y="163"/>
                    <a:pt x="354" y="17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41" name="Freeform 264">
              <a:extLst>
                <a:ext uri="{FF2B5EF4-FFF2-40B4-BE49-F238E27FC236}">
                  <a16:creationId xmlns:a16="http://schemas.microsoft.com/office/drawing/2014/main" id="{F3767350-ECFF-4E2C-97CB-D8198EEBA35B}"/>
                </a:ext>
              </a:extLst>
            </p:cNvPr>
            <p:cNvSpPr>
              <a:spLocks/>
            </p:cNvSpPr>
            <p:nvPr/>
          </p:nvSpPr>
          <p:spPr bwMode="auto">
            <a:xfrm>
              <a:off x="7391549" y="9519404"/>
              <a:ext cx="60468" cy="63190"/>
            </a:xfrm>
            <a:custGeom>
              <a:avLst/>
              <a:gdLst>
                <a:gd name="T0" fmla="*/ 0 w 533"/>
                <a:gd name="T1" fmla="*/ 557 h 557"/>
                <a:gd name="T2" fmla="*/ 533 w 533"/>
                <a:gd name="T3" fmla="*/ 281 h 557"/>
                <a:gd name="T4" fmla="*/ 0 w 533"/>
                <a:gd name="T5" fmla="*/ 0 h 557"/>
                <a:gd name="T6" fmla="*/ 0 w 533"/>
                <a:gd name="T7" fmla="*/ 557 h 557"/>
              </a:gdLst>
              <a:ahLst/>
              <a:cxnLst>
                <a:cxn ang="0">
                  <a:pos x="T0" y="T1"/>
                </a:cxn>
                <a:cxn ang="0">
                  <a:pos x="T2" y="T3"/>
                </a:cxn>
                <a:cxn ang="0">
                  <a:pos x="T4" y="T5"/>
                </a:cxn>
                <a:cxn ang="0">
                  <a:pos x="T6" y="T7"/>
                </a:cxn>
              </a:cxnLst>
              <a:rect l="0" t="0" r="r" b="b"/>
              <a:pathLst>
                <a:path w="533" h="557">
                  <a:moveTo>
                    <a:pt x="0" y="557"/>
                  </a:moveTo>
                  <a:lnTo>
                    <a:pt x="533" y="281"/>
                  </a:lnTo>
                  <a:lnTo>
                    <a:pt x="0" y="0"/>
                  </a:lnTo>
                  <a:lnTo>
                    <a:pt x="0" y="557"/>
                  </a:ln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42" name="Freeform 265">
              <a:extLst>
                <a:ext uri="{FF2B5EF4-FFF2-40B4-BE49-F238E27FC236}">
                  <a16:creationId xmlns:a16="http://schemas.microsoft.com/office/drawing/2014/main" id="{C5CAFE91-FE72-416D-9908-9972CEC0DBCF}"/>
                </a:ext>
              </a:extLst>
            </p:cNvPr>
            <p:cNvSpPr>
              <a:spLocks noEditPoints="1"/>
            </p:cNvSpPr>
            <p:nvPr/>
          </p:nvSpPr>
          <p:spPr bwMode="auto">
            <a:xfrm>
              <a:off x="7270326" y="9405683"/>
              <a:ext cx="290993" cy="291786"/>
            </a:xfrm>
            <a:custGeom>
              <a:avLst/>
              <a:gdLst>
                <a:gd name="T0" fmla="*/ 448 w 448"/>
                <a:gd name="T1" fmla="*/ 423 h 448"/>
                <a:gd name="T2" fmla="*/ 448 w 448"/>
                <a:gd name="T3" fmla="*/ 24 h 448"/>
                <a:gd name="T4" fmla="*/ 423 w 448"/>
                <a:gd name="T5" fmla="*/ 0 h 448"/>
                <a:gd name="T6" fmla="*/ 25 w 448"/>
                <a:gd name="T7" fmla="*/ 0 h 448"/>
                <a:gd name="T8" fmla="*/ 0 w 448"/>
                <a:gd name="T9" fmla="*/ 24 h 448"/>
                <a:gd name="T10" fmla="*/ 0 w 448"/>
                <a:gd name="T11" fmla="*/ 423 h 448"/>
                <a:gd name="T12" fmla="*/ 25 w 448"/>
                <a:gd name="T13" fmla="*/ 448 h 448"/>
                <a:gd name="T14" fmla="*/ 423 w 448"/>
                <a:gd name="T15" fmla="*/ 448 h 448"/>
                <a:gd name="T16" fmla="*/ 448 w 448"/>
                <a:gd name="T17" fmla="*/ 423 h 448"/>
                <a:gd name="T18" fmla="*/ 400 w 448"/>
                <a:gd name="T19" fmla="*/ 238 h 448"/>
                <a:gd name="T20" fmla="*/ 396 w 448"/>
                <a:gd name="T21" fmla="*/ 294 h 448"/>
                <a:gd name="T22" fmla="*/ 383 w 448"/>
                <a:gd name="T23" fmla="*/ 328 h 448"/>
                <a:gd name="T24" fmla="*/ 348 w 448"/>
                <a:gd name="T25" fmla="*/ 343 h 448"/>
                <a:gd name="T26" fmla="*/ 227 w 448"/>
                <a:gd name="T27" fmla="*/ 347 h 448"/>
                <a:gd name="T28" fmla="*/ 110 w 448"/>
                <a:gd name="T29" fmla="*/ 343 h 448"/>
                <a:gd name="T30" fmla="*/ 72 w 448"/>
                <a:gd name="T31" fmla="*/ 328 h 448"/>
                <a:gd name="T32" fmla="*/ 58 w 448"/>
                <a:gd name="T33" fmla="*/ 294 h 448"/>
                <a:gd name="T34" fmla="*/ 55 w 448"/>
                <a:gd name="T35" fmla="*/ 238 h 448"/>
                <a:gd name="T36" fmla="*/ 55 w 448"/>
                <a:gd name="T37" fmla="*/ 212 h 448"/>
                <a:gd name="T38" fmla="*/ 58 w 448"/>
                <a:gd name="T39" fmla="*/ 156 h 448"/>
                <a:gd name="T40" fmla="*/ 72 w 448"/>
                <a:gd name="T41" fmla="*/ 122 h 448"/>
                <a:gd name="T42" fmla="*/ 107 w 448"/>
                <a:gd name="T43" fmla="*/ 108 h 448"/>
                <a:gd name="T44" fmla="*/ 227 w 448"/>
                <a:gd name="T45" fmla="*/ 104 h 448"/>
                <a:gd name="T46" fmla="*/ 228 w 448"/>
                <a:gd name="T47" fmla="*/ 104 h 448"/>
                <a:gd name="T48" fmla="*/ 348 w 448"/>
                <a:gd name="T49" fmla="*/ 108 h 448"/>
                <a:gd name="T50" fmla="*/ 383 w 448"/>
                <a:gd name="T51" fmla="*/ 122 h 448"/>
                <a:gd name="T52" fmla="*/ 396 w 448"/>
                <a:gd name="T53" fmla="*/ 156 h 448"/>
                <a:gd name="T54" fmla="*/ 400 w 448"/>
                <a:gd name="T55" fmla="*/ 212 h 448"/>
                <a:gd name="T56" fmla="*/ 400 w 448"/>
                <a:gd name="T57" fmla="*/ 238 h 4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48" h="448">
                  <a:moveTo>
                    <a:pt x="448" y="423"/>
                  </a:moveTo>
                  <a:cubicBezTo>
                    <a:pt x="448" y="24"/>
                    <a:pt x="448" y="24"/>
                    <a:pt x="448" y="24"/>
                  </a:cubicBezTo>
                  <a:cubicBezTo>
                    <a:pt x="448" y="11"/>
                    <a:pt x="437" y="0"/>
                    <a:pt x="423" y="0"/>
                  </a:cubicBezTo>
                  <a:cubicBezTo>
                    <a:pt x="25" y="0"/>
                    <a:pt x="25" y="0"/>
                    <a:pt x="25" y="0"/>
                  </a:cubicBezTo>
                  <a:cubicBezTo>
                    <a:pt x="11" y="0"/>
                    <a:pt x="0" y="11"/>
                    <a:pt x="0" y="24"/>
                  </a:cubicBezTo>
                  <a:cubicBezTo>
                    <a:pt x="0" y="423"/>
                    <a:pt x="0" y="423"/>
                    <a:pt x="0" y="423"/>
                  </a:cubicBezTo>
                  <a:cubicBezTo>
                    <a:pt x="0" y="437"/>
                    <a:pt x="11" y="448"/>
                    <a:pt x="25" y="448"/>
                  </a:cubicBezTo>
                  <a:cubicBezTo>
                    <a:pt x="423" y="448"/>
                    <a:pt x="423" y="448"/>
                    <a:pt x="423" y="448"/>
                  </a:cubicBezTo>
                  <a:cubicBezTo>
                    <a:pt x="437" y="448"/>
                    <a:pt x="448" y="437"/>
                    <a:pt x="448" y="423"/>
                  </a:cubicBezTo>
                  <a:close/>
                  <a:moveTo>
                    <a:pt x="400" y="238"/>
                  </a:moveTo>
                  <a:cubicBezTo>
                    <a:pt x="400" y="266"/>
                    <a:pt x="396" y="294"/>
                    <a:pt x="396" y="294"/>
                  </a:cubicBezTo>
                  <a:cubicBezTo>
                    <a:pt x="396" y="294"/>
                    <a:pt x="393" y="318"/>
                    <a:pt x="383" y="328"/>
                  </a:cubicBezTo>
                  <a:cubicBezTo>
                    <a:pt x="370" y="342"/>
                    <a:pt x="355" y="342"/>
                    <a:pt x="348" y="343"/>
                  </a:cubicBezTo>
                  <a:cubicBezTo>
                    <a:pt x="300" y="347"/>
                    <a:pt x="227" y="347"/>
                    <a:pt x="227" y="347"/>
                  </a:cubicBezTo>
                  <a:cubicBezTo>
                    <a:pt x="227" y="347"/>
                    <a:pt x="138" y="346"/>
                    <a:pt x="110" y="343"/>
                  </a:cubicBezTo>
                  <a:cubicBezTo>
                    <a:pt x="102" y="342"/>
                    <a:pt x="85" y="342"/>
                    <a:pt x="72" y="328"/>
                  </a:cubicBezTo>
                  <a:cubicBezTo>
                    <a:pt x="62" y="318"/>
                    <a:pt x="58" y="294"/>
                    <a:pt x="58" y="294"/>
                  </a:cubicBezTo>
                  <a:cubicBezTo>
                    <a:pt x="58" y="294"/>
                    <a:pt x="55" y="266"/>
                    <a:pt x="55" y="238"/>
                  </a:cubicBezTo>
                  <a:cubicBezTo>
                    <a:pt x="55" y="212"/>
                    <a:pt x="55" y="212"/>
                    <a:pt x="55" y="212"/>
                  </a:cubicBezTo>
                  <a:cubicBezTo>
                    <a:pt x="55" y="184"/>
                    <a:pt x="58" y="156"/>
                    <a:pt x="58" y="156"/>
                  </a:cubicBezTo>
                  <a:cubicBezTo>
                    <a:pt x="58" y="156"/>
                    <a:pt x="62" y="133"/>
                    <a:pt x="72" y="122"/>
                  </a:cubicBezTo>
                  <a:cubicBezTo>
                    <a:pt x="85" y="108"/>
                    <a:pt x="100" y="108"/>
                    <a:pt x="107" y="108"/>
                  </a:cubicBezTo>
                  <a:cubicBezTo>
                    <a:pt x="155" y="104"/>
                    <a:pt x="227" y="104"/>
                    <a:pt x="227" y="104"/>
                  </a:cubicBezTo>
                  <a:cubicBezTo>
                    <a:pt x="228" y="104"/>
                    <a:pt x="228" y="104"/>
                    <a:pt x="228" y="104"/>
                  </a:cubicBezTo>
                  <a:cubicBezTo>
                    <a:pt x="228" y="104"/>
                    <a:pt x="300" y="104"/>
                    <a:pt x="348" y="108"/>
                  </a:cubicBezTo>
                  <a:cubicBezTo>
                    <a:pt x="355" y="108"/>
                    <a:pt x="370" y="108"/>
                    <a:pt x="383" y="122"/>
                  </a:cubicBezTo>
                  <a:cubicBezTo>
                    <a:pt x="393" y="133"/>
                    <a:pt x="396" y="156"/>
                    <a:pt x="396" y="156"/>
                  </a:cubicBezTo>
                  <a:cubicBezTo>
                    <a:pt x="396" y="156"/>
                    <a:pt x="400" y="184"/>
                    <a:pt x="400" y="212"/>
                  </a:cubicBezTo>
                  <a:lnTo>
                    <a:pt x="400" y="238"/>
                  </a:ln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grpSp>
      <p:sp>
        <p:nvSpPr>
          <p:cNvPr id="43" name="TextBox 42">
            <a:extLst>
              <a:ext uri="{FF2B5EF4-FFF2-40B4-BE49-F238E27FC236}">
                <a16:creationId xmlns:a16="http://schemas.microsoft.com/office/drawing/2014/main" id="{C8D4426D-1591-4AFF-8831-3FC765D92AF0}"/>
              </a:ext>
            </a:extLst>
          </p:cNvPr>
          <p:cNvSpPr txBox="1"/>
          <p:nvPr userDrawn="1"/>
        </p:nvSpPr>
        <p:spPr>
          <a:xfrm>
            <a:off x="167116" y="4687006"/>
            <a:ext cx="4557284" cy="415498"/>
          </a:xfrm>
          <a:prstGeom prst="rect">
            <a:avLst/>
          </a:prstGeom>
          <a:noFill/>
        </p:spPr>
        <p:txBody>
          <a:bodyPr wrap="square" rtlCol="0">
            <a:spAutoFit/>
          </a:bodyPr>
          <a:lstStyle/>
          <a:p>
            <a:pPr lvl="0"/>
            <a:r>
              <a:rPr lang="en-US" sz="1000" dirty="0">
                <a:solidFill>
                  <a:schemeClr val="bg1"/>
                </a:solidFill>
                <a:latin typeface="Arial" panose="020B0604020202020204" pitchFamily="34" charset="0"/>
                <a:cs typeface="Arial" panose="020B0604020202020204" pitchFamily="34" charset="0"/>
              </a:rPr>
              <a:t>Food and Nutrition Division</a:t>
            </a:r>
          </a:p>
          <a:p>
            <a:pPr lvl="0"/>
            <a:r>
              <a:rPr lang="en-US" sz="1000" dirty="0">
                <a:solidFill>
                  <a:schemeClr val="bg1"/>
                </a:solidFill>
                <a:latin typeface="Arial" panose="020B0604020202020204" pitchFamily="34" charset="0"/>
                <a:cs typeface="Arial" panose="020B0604020202020204" pitchFamily="34" charset="0"/>
              </a:rPr>
              <a:t>National School Lunch Program</a:t>
            </a:r>
          </a:p>
        </p:txBody>
      </p:sp>
    </p:spTree>
    <p:extLst>
      <p:ext uri="{BB962C8B-B14F-4D97-AF65-F5344CB8AC3E}">
        <p14:creationId xmlns:p14="http://schemas.microsoft.com/office/powerpoint/2010/main" val="1206727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userDrawn="1">
  <p:cSld name="25_Custom Layout">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D8C30740-8AE0-8B42-987D-FF5276C2640E}"/>
              </a:ext>
            </a:extLst>
          </p:cNvPr>
          <p:cNvSpPr/>
          <p:nvPr userDrawn="1"/>
        </p:nvSpPr>
        <p:spPr bwMode="auto">
          <a:xfrm>
            <a:off x="4953000" y="0"/>
            <a:ext cx="4191000" cy="5143500"/>
          </a:xfrm>
          <a:prstGeom prst="rect">
            <a:avLst/>
          </a:prstGeom>
          <a:solidFill>
            <a:srgbClr val="167263"/>
          </a:solidFill>
          <a:ln w="9525">
            <a:noFill/>
            <a:round/>
            <a:headEnd/>
            <a:tailEnd/>
          </a:ln>
        </p:spPr>
        <p:txBody>
          <a:bodyPr vert="horz" wrap="square" lIns="91440" tIns="45720" rIns="91440" bIns="45720" numCol="1" rtlCol="0" anchor="t" anchorCtr="0" compatLnSpc="1">
            <a:prstTxWarp prst="textNoShape">
              <a:avLst/>
            </a:prstTxWarp>
          </a:bodyPr>
          <a:lstStyle/>
          <a:p>
            <a:pPr algn="ctr"/>
            <a:endParaRPr lang="en-US" dirty="0"/>
          </a:p>
        </p:txBody>
      </p:sp>
      <p:sp>
        <p:nvSpPr>
          <p:cNvPr id="14" name="Text Placeholder 10">
            <a:extLst>
              <a:ext uri="{FF2B5EF4-FFF2-40B4-BE49-F238E27FC236}">
                <a16:creationId xmlns:a16="http://schemas.microsoft.com/office/drawing/2014/main" id="{9FB56EF5-5781-4A77-93D6-01A88810DDC9}"/>
              </a:ext>
            </a:extLst>
          </p:cNvPr>
          <p:cNvSpPr>
            <a:spLocks noGrp="1"/>
          </p:cNvSpPr>
          <p:nvPr>
            <p:ph type="body" sz="quarter" idx="10" hasCustomPrompt="1"/>
          </p:nvPr>
        </p:nvSpPr>
        <p:spPr>
          <a:xfrm>
            <a:off x="5105399" y="730437"/>
            <a:ext cx="3703975" cy="752475"/>
          </a:xfrm>
          <a:prstGeom prst="rect">
            <a:avLst/>
          </a:prstGeom>
        </p:spPr>
        <p:txBody>
          <a:bodyPr/>
          <a:lstStyle>
            <a:lvl1pPr marL="0" indent="0" algn="r">
              <a:buNone/>
              <a:defRPr sz="3600" b="1">
                <a:solidFill>
                  <a:schemeClr val="bg1"/>
                </a:solidFill>
                <a:latin typeface="Arial" panose="020B0604020202020204" pitchFamily="34" charset="0"/>
                <a:cs typeface="Arial" panose="020B0604020202020204" pitchFamily="34" charset="0"/>
              </a:defRPr>
            </a:lvl1pPr>
          </a:lstStyle>
          <a:p>
            <a:pPr lvl="0"/>
            <a:r>
              <a:rPr lang="en-US" dirty="0"/>
              <a:t>Title Goes Here</a:t>
            </a:r>
          </a:p>
        </p:txBody>
      </p:sp>
      <p:sp>
        <p:nvSpPr>
          <p:cNvPr id="16" name="Text Placeholder 6">
            <a:extLst>
              <a:ext uri="{FF2B5EF4-FFF2-40B4-BE49-F238E27FC236}">
                <a16:creationId xmlns:a16="http://schemas.microsoft.com/office/drawing/2014/main" id="{C42BCB30-2B62-42B3-AB79-0081F29BD47C}"/>
              </a:ext>
            </a:extLst>
          </p:cNvPr>
          <p:cNvSpPr>
            <a:spLocks noGrp="1"/>
          </p:cNvSpPr>
          <p:nvPr>
            <p:ph type="body" sz="quarter" idx="12" hasCustomPrompt="1"/>
          </p:nvPr>
        </p:nvSpPr>
        <p:spPr>
          <a:xfrm>
            <a:off x="5257800" y="1679030"/>
            <a:ext cx="3551575" cy="3319615"/>
          </a:xfrm>
          <a:prstGeom prst="rect">
            <a:avLst/>
          </a:prstGeom>
        </p:spPr>
        <p:txBody>
          <a:bodyPr/>
          <a:lstStyle>
            <a:lvl1pPr marL="0" marR="0" indent="0" algn="r" defTabSz="914400" rtl="0" eaLnBrk="1" fontAlgn="auto" latinLnBrk="0" hangingPunct="1">
              <a:lnSpc>
                <a:spcPct val="100000"/>
              </a:lnSpc>
              <a:spcBef>
                <a:spcPct val="20000"/>
              </a:spcBef>
              <a:spcAft>
                <a:spcPts val="0"/>
              </a:spcAft>
              <a:buClrTx/>
              <a:buSzTx/>
              <a:buFont typeface="Arial" panose="020B0604020202020204" pitchFamily="34" charset="0"/>
              <a:buNone/>
              <a:tabLst/>
              <a:defRPr sz="1600">
                <a:solidFill>
                  <a:schemeClr val="bg1"/>
                </a:solidFill>
                <a:latin typeface="Arial" panose="020B0604020202020204" pitchFamily="34" charset="0"/>
                <a:cs typeface="Arial" panose="020B0604020202020204" pitchFamily="34" charset="0"/>
              </a:defRPr>
            </a:lvl1pPr>
          </a:lstStyle>
          <a:p>
            <a:pPr lvl="0"/>
            <a:r>
              <a:rPr lang="en-US" dirty="0"/>
              <a:t>Arial Regular 16pt – for support copy</a:t>
            </a:r>
          </a:p>
        </p:txBody>
      </p:sp>
      <p:sp>
        <p:nvSpPr>
          <p:cNvPr id="12" name="Rectangle 11">
            <a:extLst>
              <a:ext uri="{FF2B5EF4-FFF2-40B4-BE49-F238E27FC236}">
                <a16:creationId xmlns:a16="http://schemas.microsoft.com/office/drawing/2014/main" id="{D14653E1-731F-F94F-8B57-1208035423CD}"/>
              </a:ext>
            </a:extLst>
          </p:cNvPr>
          <p:cNvSpPr/>
          <p:nvPr userDrawn="1"/>
        </p:nvSpPr>
        <p:spPr bwMode="auto">
          <a:xfrm>
            <a:off x="4953000" y="0"/>
            <a:ext cx="152400" cy="5143500"/>
          </a:xfrm>
          <a:prstGeom prst="rect">
            <a:avLst/>
          </a:prstGeom>
          <a:solidFill>
            <a:srgbClr val="92C1C3"/>
          </a:solidFill>
          <a:ln w="9525">
            <a:noFill/>
            <a:round/>
            <a:headEnd/>
            <a:tailEnd/>
          </a:ln>
        </p:spPr>
        <p:txBody>
          <a:bodyPr vert="horz" wrap="square" lIns="91440" tIns="45720" rIns="91440" bIns="45720" numCol="1" rtlCol="0" anchor="t" anchorCtr="0" compatLnSpc="1">
            <a:prstTxWarp prst="textNoShape">
              <a:avLst/>
            </a:prstTxWarp>
          </a:bodyPr>
          <a:lstStyle/>
          <a:p>
            <a:pPr algn="ctr"/>
            <a:endParaRPr lang="en-US"/>
          </a:p>
        </p:txBody>
      </p:sp>
      <p:sp>
        <p:nvSpPr>
          <p:cNvPr id="8" name="Rectangle 7">
            <a:extLst>
              <a:ext uri="{FF2B5EF4-FFF2-40B4-BE49-F238E27FC236}">
                <a16:creationId xmlns:a16="http://schemas.microsoft.com/office/drawing/2014/main" id="{0278B5F7-2100-44D3-8E73-256DD7DD5C18}"/>
              </a:ext>
            </a:extLst>
          </p:cNvPr>
          <p:cNvSpPr/>
          <p:nvPr userDrawn="1"/>
        </p:nvSpPr>
        <p:spPr bwMode="auto">
          <a:xfrm>
            <a:off x="0" y="3790950"/>
            <a:ext cx="4952999" cy="1352550"/>
          </a:xfrm>
          <a:prstGeom prst="rect">
            <a:avLst/>
          </a:prstGeom>
          <a:solidFill>
            <a:srgbClr val="2F6D8F"/>
          </a:solidFill>
          <a:ln w="9525">
            <a:noFill/>
            <a:round/>
            <a:headEnd/>
            <a:tailEnd/>
          </a:ln>
        </p:spPr>
        <p:txBody>
          <a:bodyPr vert="horz" wrap="square" lIns="91440" tIns="45720" rIns="91440" bIns="45720" numCol="1" rtlCol="0" anchor="t" anchorCtr="0" compatLnSpc="1">
            <a:prstTxWarp prst="textNoShape">
              <a:avLst/>
            </a:prstTxWarp>
          </a:bodyPr>
          <a:lstStyle/>
          <a:p>
            <a:pPr algn="ctr"/>
            <a:endParaRPr lang="en-US" dirty="0"/>
          </a:p>
        </p:txBody>
      </p:sp>
      <p:sp>
        <p:nvSpPr>
          <p:cNvPr id="9" name="Text Placeholder 6">
            <a:extLst>
              <a:ext uri="{FF2B5EF4-FFF2-40B4-BE49-F238E27FC236}">
                <a16:creationId xmlns:a16="http://schemas.microsoft.com/office/drawing/2014/main" id="{0202E3BD-72B8-48B1-98F3-41BC9B67399D}"/>
              </a:ext>
            </a:extLst>
          </p:cNvPr>
          <p:cNvSpPr>
            <a:spLocks noGrp="1"/>
          </p:cNvSpPr>
          <p:nvPr>
            <p:ph type="body" sz="quarter" idx="13" hasCustomPrompt="1"/>
          </p:nvPr>
        </p:nvSpPr>
        <p:spPr>
          <a:xfrm>
            <a:off x="228600" y="3943350"/>
            <a:ext cx="4434388" cy="1055296"/>
          </a:xfrm>
          <a:prstGeom prst="rect">
            <a:avLst/>
          </a:prstGeom>
        </p:spPr>
        <p:txBody>
          <a:bodyPr/>
          <a:lstStyle>
            <a:lvl1pPr marL="0" marR="0" indent="0" algn="ctr" defTabSz="914400" rtl="0" eaLnBrk="1" fontAlgn="auto" latinLnBrk="0" hangingPunct="1">
              <a:lnSpc>
                <a:spcPct val="100000"/>
              </a:lnSpc>
              <a:spcBef>
                <a:spcPct val="20000"/>
              </a:spcBef>
              <a:spcAft>
                <a:spcPts val="0"/>
              </a:spcAft>
              <a:buClrTx/>
              <a:buSzTx/>
              <a:buFont typeface="Arial" panose="020B0604020202020204" pitchFamily="34" charset="0"/>
              <a:buNone/>
              <a:tabLst/>
              <a:defRPr sz="1600">
                <a:solidFill>
                  <a:schemeClr val="bg1"/>
                </a:solidFill>
                <a:latin typeface="Arial" panose="020B0604020202020204" pitchFamily="34" charset="0"/>
                <a:cs typeface="Arial" panose="020B0604020202020204" pitchFamily="34" charset="0"/>
              </a:defRPr>
            </a:lvl1pPr>
          </a:lstStyle>
          <a:p>
            <a:pPr lvl="0"/>
            <a:r>
              <a:rPr lang="en-US" dirty="0"/>
              <a:t>Arial Regular 16pt – for support copy</a:t>
            </a:r>
          </a:p>
        </p:txBody>
      </p:sp>
      <p:sp>
        <p:nvSpPr>
          <p:cNvPr id="2" name="Slide Number Placeholder 1">
            <a:extLst>
              <a:ext uri="{FF2B5EF4-FFF2-40B4-BE49-F238E27FC236}">
                <a16:creationId xmlns:a16="http://schemas.microsoft.com/office/drawing/2014/main" id="{DA432B91-00C4-4D4C-B3A2-535FD6E21B1B}"/>
              </a:ext>
            </a:extLst>
          </p:cNvPr>
          <p:cNvSpPr>
            <a:spLocks noGrp="1"/>
          </p:cNvSpPr>
          <p:nvPr>
            <p:ph type="sldNum" sz="quarter" idx="14"/>
          </p:nvPr>
        </p:nvSpPr>
        <p:spPr/>
        <p:txBody>
          <a:bodyPr/>
          <a:lstStyle/>
          <a:p>
            <a:fld id="{B2192B31-B341-4013-B7E8-60D2E97D576A}" type="slidenum">
              <a:rPr lang="en-US" smtClean="0"/>
              <a:pPr/>
              <a:t>‹#›</a:t>
            </a:fld>
            <a:endParaRPr lang="en-US" dirty="0"/>
          </a:p>
        </p:txBody>
      </p:sp>
    </p:spTree>
    <p:extLst>
      <p:ext uri="{BB962C8B-B14F-4D97-AF65-F5344CB8AC3E}">
        <p14:creationId xmlns:p14="http://schemas.microsoft.com/office/powerpoint/2010/main" val="140372781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7_Blank">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A3DB1DE0-B7FE-2841-9E6A-8B6DE7C421AD}"/>
              </a:ext>
            </a:extLst>
          </p:cNvPr>
          <p:cNvSpPr/>
          <p:nvPr userDrawn="1"/>
        </p:nvSpPr>
        <p:spPr bwMode="auto">
          <a:xfrm>
            <a:off x="0" y="0"/>
            <a:ext cx="9153098" cy="5143500"/>
          </a:xfrm>
          <a:prstGeom prst="rect">
            <a:avLst/>
          </a:prstGeom>
          <a:solidFill>
            <a:schemeClr val="bg1"/>
          </a:solidFill>
          <a:ln w="9525">
            <a:noFill/>
            <a:round/>
            <a:headEnd/>
            <a:tailEnd/>
          </a:ln>
        </p:spPr>
        <p:txBody>
          <a:bodyPr vert="horz" wrap="square" lIns="91440" tIns="45720" rIns="91440" bIns="45720" numCol="1" rtlCol="0" anchor="t" anchorCtr="0" compatLnSpc="1">
            <a:prstTxWarp prst="textNoShape">
              <a:avLst/>
            </a:prstTxWarp>
          </a:bodyPr>
          <a:lstStyle/>
          <a:p>
            <a:pPr algn="ctr"/>
            <a:endParaRPr lang="en-US"/>
          </a:p>
        </p:txBody>
      </p:sp>
      <p:sp>
        <p:nvSpPr>
          <p:cNvPr id="7" name="Round Same Side Corner Rectangle 6">
            <a:extLst>
              <a:ext uri="{FF2B5EF4-FFF2-40B4-BE49-F238E27FC236}">
                <a16:creationId xmlns:a16="http://schemas.microsoft.com/office/drawing/2014/main" id="{5A9214D9-1DCB-5C41-B8E4-57E6A1EE2692}"/>
              </a:ext>
            </a:extLst>
          </p:cNvPr>
          <p:cNvSpPr/>
          <p:nvPr userDrawn="1"/>
        </p:nvSpPr>
        <p:spPr bwMode="auto">
          <a:xfrm>
            <a:off x="4916658" y="282914"/>
            <a:ext cx="3998742" cy="4088322"/>
          </a:xfrm>
          <a:prstGeom prst="round2SameRect">
            <a:avLst/>
          </a:prstGeom>
          <a:solidFill>
            <a:srgbClr val="2F6D8F"/>
          </a:solidFill>
          <a:ln w="9525">
            <a:noFill/>
            <a:round/>
            <a:headEnd/>
            <a:tailEnd/>
          </a:ln>
        </p:spPr>
        <p:txBody>
          <a:bodyPr vert="horz" wrap="square" lIns="91440" tIns="45720" rIns="91440" bIns="45720" numCol="1" rtlCol="0" anchor="t" anchorCtr="0" compatLnSpc="1">
            <a:prstTxWarp prst="textNoShape">
              <a:avLst/>
            </a:prstTxWarp>
          </a:bodyPr>
          <a:lstStyle/>
          <a:p>
            <a:pPr algn="ctr"/>
            <a:endParaRPr lang="en-US"/>
          </a:p>
        </p:txBody>
      </p:sp>
      <p:sp>
        <p:nvSpPr>
          <p:cNvPr id="19" name="Text Placeholder 6">
            <a:extLst>
              <a:ext uri="{FF2B5EF4-FFF2-40B4-BE49-F238E27FC236}">
                <a16:creationId xmlns:a16="http://schemas.microsoft.com/office/drawing/2014/main" id="{F4A47B47-3B5E-4677-B6D1-B076B89FB33D}"/>
              </a:ext>
            </a:extLst>
          </p:cNvPr>
          <p:cNvSpPr>
            <a:spLocks noGrp="1"/>
          </p:cNvSpPr>
          <p:nvPr>
            <p:ph type="body" sz="quarter" idx="10" hasCustomPrompt="1"/>
          </p:nvPr>
        </p:nvSpPr>
        <p:spPr>
          <a:xfrm>
            <a:off x="397092" y="1333094"/>
            <a:ext cx="4281740" cy="2717724"/>
          </a:xfrm>
          <a:prstGeom prst="rect">
            <a:avLst/>
          </a:prstGeom>
        </p:spPr>
        <p:txBody>
          <a:bodyPr/>
          <a:lstStyle>
            <a:lvl1pPr marL="0" marR="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sz="1600">
                <a:latin typeface="Arial" panose="020B0604020202020204" pitchFamily="34" charset="0"/>
                <a:cs typeface="Arial" panose="020B0604020202020204" pitchFamily="34" charset="0"/>
              </a:defRPr>
            </a:lvl1pPr>
          </a:lstStyle>
          <a:p>
            <a:pPr lvl="0"/>
            <a:r>
              <a:rPr lang="en-US" dirty="0"/>
              <a:t>Arial Regular 16pt – for support copy</a:t>
            </a:r>
          </a:p>
        </p:txBody>
      </p:sp>
      <p:sp>
        <p:nvSpPr>
          <p:cNvPr id="20" name="Text Placeholder 8">
            <a:extLst>
              <a:ext uri="{FF2B5EF4-FFF2-40B4-BE49-F238E27FC236}">
                <a16:creationId xmlns:a16="http://schemas.microsoft.com/office/drawing/2014/main" id="{0A09776A-1A6E-400D-8DA6-0623662577E6}"/>
              </a:ext>
            </a:extLst>
          </p:cNvPr>
          <p:cNvSpPr>
            <a:spLocks noGrp="1"/>
          </p:cNvSpPr>
          <p:nvPr>
            <p:ph type="body" sz="quarter" idx="11" hasCustomPrompt="1"/>
          </p:nvPr>
        </p:nvSpPr>
        <p:spPr>
          <a:xfrm>
            <a:off x="397092" y="290886"/>
            <a:ext cx="4281740" cy="499080"/>
          </a:xfrm>
          <a:prstGeom prst="rect">
            <a:avLst/>
          </a:prstGeom>
        </p:spPr>
        <p:txBody>
          <a:bodyPr/>
          <a:lstStyle>
            <a:lvl1pPr marL="0" indent="0">
              <a:buNone/>
              <a:defRPr>
                <a:solidFill>
                  <a:srgbClr val="167263"/>
                </a:solidFill>
                <a:latin typeface="Arial" panose="020B0604020202020204" pitchFamily="34" charset="0"/>
                <a:cs typeface="Arial" panose="020B0604020202020204" pitchFamily="34" charset="0"/>
              </a:defRPr>
            </a:lvl1pPr>
          </a:lstStyle>
          <a:p>
            <a:pPr lvl="0"/>
            <a:r>
              <a:rPr lang="en-US" dirty="0"/>
              <a:t>TITLE GOES HERE </a:t>
            </a:r>
          </a:p>
        </p:txBody>
      </p:sp>
      <p:sp>
        <p:nvSpPr>
          <p:cNvPr id="21" name="Text Placeholder 8">
            <a:extLst>
              <a:ext uri="{FF2B5EF4-FFF2-40B4-BE49-F238E27FC236}">
                <a16:creationId xmlns:a16="http://schemas.microsoft.com/office/drawing/2014/main" id="{8296EDF7-234A-46F3-BD02-4DC044A1EEDA}"/>
              </a:ext>
            </a:extLst>
          </p:cNvPr>
          <p:cNvSpPr>
            <a:spLocks noGrp="1"/>
          </p:cNvSpPr>
          <p:nvPr>
            <p:ph type="body" sz="quarter" idx="12" hasCustomPrompt="1"/>
          </p:nvPr>
        </p:nvSpPr>
        <p:spPr>
          <a:xfrm>
            <a:off x="397092" y="807140"/>
            <a:ext cx="4281740" cy="499080"/>
          </a:xfrm>
          <a:prstGeom prst="rect">
            <a:avLst/>
          </a:prstGeom>
        </p:spPr>
        <p:txBody>
          <a:bodyPr/>
          <a:lstStyle>
            <a:lvl1pPr marL="0" indent="0">
              <a:buNone/>
              <a:defRPr sz="2000" b="1">
                <a:solidFill>
                  <a:srgbClr val="2F6D8F"/>
                </a:solidFill>
                <a:latin typeface="Arial Black" panose="020B0A04020102020204" pitchFamily="34" charset="0"/>
                <a:cs typeface="Arial" panose="020B0604020202020204" pitchFamily="34" charset="0"/>
              </a:defRPr>
            </a:lvl1pPr>
          </a:lstStyle>
          <a:p>
            <a:pPr lvl="0"/>
            <a:r>
              <a:rPr lang="en-US" dirty="0"/>
              <a:t>Subtitle goes here</a:t>
            </a:r>
          </a:p>
        </p:txBody>
      </p:sp>
      <p:sp>
        <p:nvSpPr>
          <p:cNvPr id="10" name="Rounded Rectangle 4">
            <a:extLst>
              <a:ext uri="{FF2B5EF4-FFF2-40B4-BE49-F238E27FC236}">
                <a16:creationId xmlns:a16="http://schemas.microsoft.com/office/drawing/2014/main" id="{BA724776-2723-49BC-8882-B2E23966BE49}"/>
              </a:ext>
            </a:extLst>
          </p:cNvPr>
          <p:cNvSpPr/>
          <p:nvPr userDrawn="1"/>
        </p:nvSpPr>
        <p:spPr bwMode="auto">
          <a:xfrm>
            <a:off x="2286000" y="4629150"/>
            <a:ext cx="6781800" cy="457200"/>
          </a:xfrm>
          <a:prstGeom prst="roundRect">
            <a:avLst/>
          </a:prstGeom>
          <a:solidFill>
            <a:srgbClr val="167263"/>
          </a:solidFill>
          <a:ln w="9525">
            <a:noFill/>
            <a:round/>
            <a:headEnd/>
            <a:tailEnd/>
          </a:ln>
        </p:spPr>
        <p:txBody>
          <a:bodyPr vert="horz" wrap="square" lIns="91440" tIns="45720" rIns="91440" bIns="45720" numCol="1" rtlCol="0" anchor="t" anchorCtr="0" compatLnSpc="1">
            <a:prstTxWarp prst="textNoShape">
              <a:avLst/>
            </a:prstTxWarp>
          </a:bodyPr>
          <a:lstStyle/>
          <a:p>
            <a:pPr algn="ctr"/>
            <a:endParaRPr lang="en-US"/>
          </a:p>
        </p:txBody>
      </p:sp>
      <p:sp>
        <p:nvSpPr>
          <p:cNvPr id="2" name="Slide Number Placeholder 1">
            <a:extLst>
              <a:ext uri="{FF2B5EF4-FFF2-40B4-BE49-F238E27FC236}">
                <a16:creationId xmlns:a16="http://schemas.microsoft.com/office/drawing/2014/main" id="{76F6D481-005E-4BA3-9DE4-3E2ADB3E0FC5}"/>
              </a:ext>
            </a:extLst>
          </p:cNvPr>
          <p:cNvSpPr>
            <a:spLocks noGrp="1"/>
          </p:cNvSpPr>
          <p:nvPr>
            <p:ph type="sldNum" sz="quarter" idx="13"/>
          </p:nvPr>
        </p:nvSpPr>
        <p:spPr/>
        <p:txBody>
          <a:bodyPr/>
          <a:lstStyle/>
          <a:p>
            <a:fld id="{B2192B31-B341-4013-B7E8-60D2E97D576A}" type="slidenum">
              <a:rPr lang="en-US" smtClean="0"/>
              <a:pPr/>
              <a:t>‹#›</a:t>
            </a:fld>
            <a:endParaRPr lang="en-US" dirty="0"/>
          </a:p>
        </p:txBody>
      </p:sp>
    </p:spTree>
    <p:extLst>
      <p:ext uri="{BB962C8B-B14F-4D97-AF65-F5344CB8AC3E}">
        <p14:creationId xmlns:p14="http://schemas.microsoft.com/office/powerpoint/2010/main" val="374722255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Full Image">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58EEF583-3C72-4AA4-9747-22098D9AD804}"/>
              </a:ext>
            </a:extLst>
          </p:cNvPr>
          <p:cNvSpPr/>
          <p:nvPr userDrawn="1"/>
        </p:nvSpPr>
        <p:spPr>
          <a:xfrm>
            <a:off x="0" y="4086919"/>
            <a:ext cx="9144000" cy="1064354"/>
          </a:xfrm>
          <a:prstGeom prst="rect">
            <a:avLst/>
          </a:prstGeom>
          <a:solidFill>
            <a:srgbClr val="16726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7" name="Picture 6">
            <a:extLst>
              <a:ext uri="{FF2B5EF4-FFF2-40B4-BE49-F238E27FC236}">
                <a16:creationId xmlns:a16="http://schemas.microsoft.com/office/drawing/2014/main" id="{B4AF3145-789E-4013-9080-19233531779F}"/>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4066256" y="3723689"/>
            <a:ext cx="590909" cy="590909"/>
          </a:xfrm>
          <a:prstGeom prst="rect">
            <a:avLst/>
          </a:prstGeom>
        </p:spPr>
      </p:pic>
      <p:sp>
        <p:nvSpPr>
          <p:cNvPr id="8" name="TextBox 7">
            <a:extLst>
              <a:ext uri="{FF2B5EF4-FFF2-40B4-BE49-F238E27FC236}">
                <a16:creationId xmlns:a16="http://schemas.microsoft.com/office/drawing/2014/main" id="{FDF87FFC-71F2-4568-87F2-43BD55470FEE}"/>
              </a:ext>
            </a:extLst>
          </p:cNvPr>
          <p:cNvSpPr txBox="1"/>
          <p:nvPr userDrawn="1"/>
        </p:nvSpPr>
        <p:spPr>
          <a:xfrm>
            <a:off x="2192525" y="4306438"/>
            <a:ext cx="4378258" cy="430887"/>
          </a:xfrm>
          <a:prstGeom prst="rect">
            <a:avLst/>
          </a:prstGeom>
          <a:noFill/>
          <a:effectLst/>
        </p:spPr>
        <p:txBody>
          <a:bodyPr wrap="square" rtlCol="0">
            <a:spAutoFit/>
          </a:bodyPr>
          <a:lstStyle/>
          <a:p>
            <a:pPr algn="ctr"/>
            <a:r>
              <a:rPr lang="en-US" sz="1100" dirty="0">
                <a:solidFill>
                  <a:schemeClr val="bg1"/>
                </a:solidFill>
                <a:latin typeface="Arial" panose="020B0604020202020204" pitchFamily="34" charset="0"/>
                <a:cs typeface="Arial" panose="020B0604020202020204" pitchFamily="34" charset="0"/>
              </a:rPr>
              <a:t>TEXAS DEPARTMENT OF AGRICULTURE</a:t>
            </a:r>
          </a:p>
          <a:p>
            <a:pPr algn="ctr"/>
            <a:r>
              <a:rPr lang="en-US" sz="1100" b="1" dirty="0">
                <a:solidFill>
                  <a:schemeClr val="bg1"/>
                </a:solidFill>
                <a:latin typeface="Arial" panose="020B0604020202020204" pitchFamily="34" charset="0"/>
                <a:cs typeface="Arial" panose="020B0604020202020204" pitchFamily="34" charset="0"/>
              </a:rPr>
              <a:t>COMMISSIONER SID MILLER</a:t>
            </a:r>
          </a:p>
        </p:txBody>
      </p:sp>
      <p:pic>
        <p:nvPicPr>
          <p:cNvPr id="9" name="Picture 8" descr="TDA-FN-SquareMeals-4c.ai">
            <a:extLst>
              <a:ext uri="{FF2B5EF4-FFF2-40B4-BE49-F238E27FC236}">
                <a16:creationId xmlns:a16="http://schemas.microsoft.com/office/drawing/2014/main" id="{87E9FD1F-CB53-4826-BC78-29915386570B}"/>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6626" y="3910287"/>
            <a:ext cx="1259626" cy="973348"/>
          </a:xfrm>
          <a:prstGeom prst="rect">
            <a:avLst/>
          </a:prstGeom>
        </p:spPr>
      </p:pic>
      <p:sp>
        <p:nvSpPr>
          <p:cNvPr id="10" name="TextBox 9">
            <a:extLst>
              <a:ext uri="{FF2B5EF4-FFF2-40B4-BE49-F238E27FC236}">
                <a16:creationId xmlns:a16="http://schemas.microsoft.com/office/drawing/2014/main" id="{082C0D83-B1CE-432E-8E9E-4097FA6EDB2B}"/>
              </a:ext>
            </a:extLst>
          </p:cNvPr>
          <p:cNvSpPr txBox="1"/>
          <p:nvPr userDrawn="1"/>
        </p:nvSpPr>
        <p:spPr>
          <a:xfrm>
            <a:off x="1486795" y="4679509"/>
            <a:ext cx="5904605" cy="415498"/>
          </a:xfrm>
          <a:prstGeom prst="rect">
            <a:avLst/>
          </a:prstGeom>
          <a:noFill/>
          <a:effectLst/>
        </p:spPr>
        <p:txBody>
          <a:bodyPr wrap="square" rtlCol="0">
            <a:spAutoFit/>
          </a:bodyPr>
          <a:lstStyle/>
          <a:p>
            <a:pPr algn="ctr"/>
            <a:r>
              <a:rPr lang="en-US" sz="1000" dirty="0">
                <a:solidFill>
                  <a:schemeClr val="bg1"/>
                </a:solidFill>
                <a:latin typeface="Arial" panose="020B0604020202020204" pitchFamily="34" charset="0"/>
                <a:cs typeface="Arial" panose="020B0604020202020204" pitchFamily="34" charset="0"/>
              </a:rPr>
              <a:t>This product was funded by USDA. </a:t>
            </a:r>
          </a:p>
          <a:p>
            <a:pPr algn="ctr"/>
            <a:r>
              <a:rPr lang="en-US" sz="1000" dirty="0">
                <a:solidFill>
                  <a:schemeClr val="bg1"/>
                </a:solidFill>
                <a:latin typeface="Arial" panose="020B0604020202020204" pitchFamily="34" charset="0"/>
                <a:cs typeface="Arial" panose="020B0604020202020204" pitchFamily="34" charset="0"/>
              </a:rPr>
              <a:t>This institution is an equal opportunity provider.</a:t>
            </a:r>
          </a:p>
        </p:txBody>
      </p:sp>
      <p:grpSp>
        <p:nvGrpSpPr>
          <p:cNvPr id="11" name="Group 10">
            <a:extLst>
              <a:ext uri="{FF2B5EF4-FFF2-40B4-BE49-F238E27FC236}">
                <a16:creationId xmlns:a16="http://schemas.microsoft.com/office/drawing/2014/main" id="{802D0562-7045-4043-8C70-5B5400B57FB7}"/>
              </a:ext>
            </a:extLst>
          </p:cNvPr>
          <p:cNvGrpSpPr/>
          <p:nvPr userDrawn="1"/>
        </p:nvGrpSpPr>
        <p:grpSpPr>
          <a:xfrm>
            <a:off x="8404643" y="4209004"/>
            <a:ext cx="510757" cy="494008"/>
            <a:chOff x="6944896" y="9085617"/>
            <a:chExt cx="616423" cy="611852"/>
          </a:xfrm>
        </p:grpSpPr>
        <p:sp>
          <p:nvSpPr>
            <p:cNvPr id="12" name="Freeform 119">
              <a:extLst>
                <a:ext uri="{FF2B5EF4-FFF2-40B4-BE49-F238E27FC236}">
                  <a16:creationId xmlns:a16="http://schemas.microsoft.com/office/drawing/2014/main" id="{2A32B56A-5C50-4569-8C84-48B8A9D7C3FC}"/>
                </a:ext>
              </a:extLst>
            </p:cNvPr>
            <p:cNvSpPr>
              <a:spLocks/>
            </p:cNvSpPr>
            <p:nvPr/>
          </p:nvSpPr>
          <p:spPr bwMode="auto">
            <a:xfrm>
              <a:off x="6944896" y="9085617"/>
              <a:ext cx="290253" cy="291043"/>
            </a:xfrm>
            <a:custGeom>
              <a:avLst/>
              <a:gdLst>
                <a:gd name="T0" fmla="*/ 448 w 448"/>
                <a:gd name="T1" fmla="*/ 423 h 448"/>
                <a:gd name="T2" fmla="*/ 448 w 448"/>
                <a:gd name="T3" fmla="*/ 24 h 448"/>
                <a:gd name="T4" fmla="*/ 424 w 448"/>
                <a:gd name="T5" fmla="*/ 0 h 448"/>
                <a:gd name="T6" fmla="*/ 25 w 448"/>
                <a:gd name="T7" fmla="*/ 0 h 448"/>
                <a:gd name="T8" fmla="*/ 0 w 448"/>
                <a:gd name="T9" fmla="*/ 24 h 448"/>
                <a:gd name="T10" fmla="*/ 0 w 448"/>
                <a:gd name="T11" fmla="*/ 423 h 448"/>
                <a:gd name="T12" fmla="*/ 25 w 448"/>
                <a:gd name="T13" fmla="*/ 448 h 448"/>
                <a:gd name="T14" fmla="*/ 240 w 448"/>
                <a:gd name="T15" fmla="*/ 448 h 448"/>
                <a:gd name="T16" fmla="*/ 240 w 448"/>
                <a:gd name="T17" fmla="*/ 274 h 448"/>
                <a:gd name="T18" fmla="*/ 181 w 448"/>
                <a:gd name="T19" fmla="*/ 274 h 448"/>
                <a:gd name="T20" fmla="*/ 181 w 448"/>
                <a:gd name="T21" fmla="*/ 207 h 448"/>
                <a:gd name="T22" fmla="*/ 240 w 448"/>
                <a:gd name="T23" fmla="*/ 207 h 448"/>
                <a:gd name="T24" fmla="*/ 240 w 448"/>
                <a:gd name="T25" fmla="*/ 157 h 448"/>
                <a:gd name="T26" fmla="*/ 327 w 448"/>
                <a:gd name="T27" fmla="*/ 67 h 448"/>
                <a:gd name="T28" fmla="*/ 379 w 448"/>
                <a:gd name="T29" fmla="*/ 70 h 448"/>
                <a:gd name="T30" fmla="*/ 379 w 448"/>
                <a:gd name="T31" fmla="*/ 130 h 448"/>
                <a:gd name="T32" fmla="*/ 343 w 448"/>
                <a:gd name="T33" fmla="*/ 130 h 448"/>
                <a:gd name="T34" fmla="*/ 310 w 448"/>
                <a:gd name="T35" fmla="*/ 163 h 448"/>
                <a:gd name="T36" fmla="*/ 310 w 448"/>
                <a:gd name="T37" fmla="*/ 207 h 448"/>
                <a:gd name="T38" fmla="*/ 376 w 448"/>
                <a:gd name="T39" fmla="*/ 207 h 448"/>
                <a:gd name="T40" fmla="*/ 368 w 448"/>
                <a:gd name="T41" fmla="*/ 274 h 448"/>
                <a:gd name="T42" fmla="*/ 310 w 448"/>
                <a:gd name="T43" fmla="*/ 274 h 448"/>
                <a:gd name="T44" fmla="*/ 310 w 448"/>
                <a:gd name="T45" fmla="*/ 448 h 448"/>
                <a:gd name="T46" fmla="*/ 424 w 448"/>
                <a:gd name="T47" fmla="*/ 448 h 448"/>
                <a:gd name="T48" fmla="*/ 448 w 448"/>
                <a:gd name="T49" fmla="*/ 423 h 4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48" h="448">
                  <a:moveTo>
                    <a:pt x="448" y="423"/>
                  </a:moveTo>
                  <a:cubicBezTo>
                    <a:pt x="448" y="24"/>
                    <a:pt x="448" y="24"/>
                    <a:pt x="448" y="24"/>
                  </a:cubicBezTo>
                  <a:cubicBezTo>
                    <a:pt x="448" y="11"/>
                    <a:pt x="437" y="0"/>
                    <a:pt x="424" y="0"/>
                  </a:cubicBezTo>
                  <a:cubicBezTo>
                    <a:pt x="25" y="0"/>
                    <a:pt x="25" y="0"/>
                    <a:pt x="25" y="0"/>
                  </a:cubicBezTo>
                  <a:cubicBezTo>
                    <a:pt x="12" y="0"/>
                    <a:pt x="1" y="11"/>
                    <a:pt x="0" y="24"/>
                  </a:cubicBezTo>
                  <a:cubicBezTo>
                    <a:pt x="0" y="423"/>
                    <a:pt x="0" y="423"/>
                    <a:pt x="0" y="423"/>
                  </a:cubicBezTo>
                  <a:cubicBezTo>
                    <a:pt x="1" y="437"/>
                    <a:pt x="12" y="448"/>
                    <a:pt x="25" y="448"/>
                  </a:cubicBezTo>
                  <a:cubicBezTo>
                    <a:pt x="240" y="448"/>
                    <a:pt x="240" y="448"/>
                    <a:pt x="240" y="448"/>
                  </a:cubicBezTo>
                  <a:cubicBezTo>
                    <a:pt x="240" y="274"/>
                    <a:pt x="240" y="274"/>
                    <a:pt x="240" y="274"/>
                  </a:cubicBezTo>
                  <a:cubicBezTo>
                    <a:pt x="181" y="274"/>
                    <a:pt x="181" y="274"/>
                    <a:pt x="181" y="274"/>
                  </a:cubicBezTo>
                  <a:cubicBezTo>
                    <a:pt x="181" y="207"/>
                    <a:pt x="181" y="207"/>
                    <a:pt x="181" y="207"/>
                  </a:cubicBezTo>
                  <a:cubicBezTo>
                    <a:pt x="240" y="207"/>
                    <a:pt x="240" y="207"/>
                    <a:pt x="240" y="207"/>
                  </a:cubicBezTo>
                  <a:cubicBezTo>
                    <a:pt x="240" y="157"/>
                    <a:pt x="240" y="157"/>
                    <a:pt x="240" y="157"/>
                  </a:cubicBezTo>
                  <a:cubicBezTo>
                    <a:pt x="240" y="99"/>
                    <a:pt x="275" y="67"/>
                    <a:pt x="327" y="67"/>
                  </a:cubicBezTo>
                  <a:cubicBezTo>
                    <a:pt x="351" y="67"/>
                    <a:pt x="373" y="69"/>
                    <a:pt x="379" y="70"/>
                  </a:cubicBezTo>
                  <a:cubicBezTo>
                    <a:pt x="379" y="130"/>
                    <a:pt x="379" y="130"/>
                    <a:pt x="379" y="130"/>
                  </a:cubicBezTo>
                  <a:cubicBezTo>
                    <a:pt x="343" y="130"/>
                    <a:pt x="343" y="130"/>
                    <a:pt x="343" y="130"/>
                  </a:cubicBezTo>
                  <a:cubicBezTo>
                    <a:pt x="315" y="130"/>
                    <a:pt x="310" y="144"/>
                    <a:pt x="310" y="163"/>
                  </a:cubicBezTo>
                  <a:cubicBezTo>
                    <a:pt x="310" y="207"/>
                    <a:pt x="310" y="207"/>
                    <a:pt x="310" y="207"/>
                  </a:cubicBezTo>
                  <a:cubicBezTo>
                    <a:pt x="376" y="207"/>
                    <a:pt x="376" y="207"/>
                    <a:pt x="376" y="207"/>
                  </a:cubicBezTo>
                  <a:cubicBezTo>
                    <a:pt x="368" y="274"/>
                    <a:pt x="368" y="274"/>
                    <a:pt x="368" y="274"/>
                  </a:cubicBezTo>
                  <a:cubicBezTo>
                    <a:pt x="310" y="274"/>
                    <a:pt x="310" y="274"/>
                    <a:pt x="310" y="274"/>
                  </a:cubicBezTo>
                  <a:cubicBezTo>
                    <a:pt x="310" y="448"/>
                    <a:pt x="310" y="448"/>
                    <a:pt x="310" y="448"/>
                  </a:cubicBezTo>
                  <a:cubicBezTo>
                    <a:pt x="424" y="448"/>
                    <a:pt x="424" y="448"/>
                    <a:pt x="424" y="448"/>
                  </a:cubicBezTo>
                  <a:cubicBezTo>
                    <a:pt x="437" y="448"/>
                    <a:pt x="448" y="437"/>
                    <a:pt x="448" y="423"/>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3" name="Oval 173">
              <a:extLst>
                <a:ext uri="{FF2B5EF4-FFF2-40B4-BE49-F238E27FC236}">
                  <a16:creationId xmlns:a16="http://schemas.microsoft.com/office/drawing/2014/main" id="{67117694-7923-473E-AA81-54BE8C39DEC7}"/>
                </a:ext>
              </a:extLst>
            </p:cNvPr>
            <p:cNvSpPr>
              <a:spLocks noChangeArrowheads="1"/>
            </p:cNvSpPr>
            <p:nvPr/>
          </p:nvSpPr>
          <p:spPr bwMode="auto">
            <a:xfrm>
              <a:off x="7385388" y="9202852"/>
              <a:ext cx="64699" cy="64811"/>
            </a:xfrm>
            <a:prstGeom prst="ellipse">
              <a:avLst/>
            </a:pr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4" name="Freeform 174">
              <a:extLst>
                <a:ext uri="{FF2B5EF4-FFF2-40B4-BE49-F238E27FC236}">
                  <a16:creationId xmlns:a16="http://schemas.microsoft.com/office/drawing/2014/main" id="{C89EA04C-5B81-4152-839D-C09483317025}"/>
                </a:ext>
              </a:extLst>
            </p:cNvPr>
            <p:cNvSpPr>
              <a:spLocks noEditPoints="1"/>
            </p:cNvSpPr>
            <p:nvPr/>
          </p:nvSpPr>
          <p:spPr bwMode="auto">
            <a:xfrm>
              <a:off x="7270330" y="9088818"/>
              <a:ext cx="289620" cy="290410"/>
            </a:xfrm>
            <a:custGeom>
              <a:avLst/>
              <a:gdLst>
                <a:gd name="T0" fmla="*/ 448 w 448"/>
                <a:gd name="T1" fmla="*/ 423 h 448"/>
                <a:gd name="T2" fmla="*/ 448 w 448"/>
                <a:gd name="T3" fmla="*/ 24 h 448"/>
                <a:gd name="T4" fmla="*/ 423 w 448"/>
                <a:gd name="T5" fmla="*/ 0 h 448"/>
                <a:gd name="T6" fmla="*/ 24 w 448"/>
                <a:gd name="T7" fmla="*/ 0 h 448"/>
                <a:gd name="T8" fmla="*/ 0 w 448"/>
                <a:gd name="T9" fmla="*/ 24 h 448"/>
                <a:gd name="T10" fmla="*/ 0 w 448"/>
                <a:gd name="T11" fmla="*/ 423 h 448"/>
                <a:gd name="T12" fmla="*/ 24 w 448"/>
                <a:gd name="T13" fmla="*/ 448 h 448"/>
                <a:gd name="T14" fmla="*/ 423 w 448"/>
                <a:gd name="T15" fmla="*/ 448 h 448"/>
                <a:gd name="T16" fmla="*/ 448 w 448"/>
                <a:gd name="T17" fmla="*/ 423 h 448"/>
                <a:gd name="T18" fmla="*/ 367 w 448"/>
                <a:gd name="T19" fmla="*/ 289 h 448"/>
                <a:gd name="T20" fmla="*/ 286 w 448"/>
                <a:gd name="T21" fmla="*/ 370 h 448"/>
                <a:gd name="T22" fmla="*/ 170 w 448"/>
                <a:gd name="T23" fmla="*/ 370 h 448"/>
                <a:gd name="T24" fmla="*/ 89 w 448"/>
                <a:gd name="T25" fmla="*/ 289 h 448"/>
                <a:gd name="T26" fmla="*/ 89 w 448"/>
                <a:gd name="T27" fmla="*/ 165 h 448"/>
                <a:gd name="T28" fmla="*/ 170 w 448"/>
                <a:gd name="T29" fmla="*/ 85 h 448"/>
                <a:gd name="T30" fmla="*/ 286 w 448"/>
                <a:gd name="T31" fmla="*/ 85 h 448"/>
                <a:gd name="T32" fmla="*/ 367 w 448"/>
                <a:gd name="T33" fmla="*/ 165 h 448"/>
                <a:gd name="T34" fmla="*/ 367 w 448"/>
                <a:gd name="T35" fmla="*/ 289 h 4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48" h="448">
                  <a:moveTo>
                    <a:pt x="448" y="423"/>
                  </a:moveTo>
                  <a:cubicBezTo>
                    <a:pt x="448" y="24"/>
                    <a:pt x="448" y="24"/>
                    <a:pt x="448" y="24"/>
                  </a:cubicBezTo>
                  <a:cubicBezTo>
                    <a:pt x="448" y="11"/>
                    <a:pt x="437" y="0"/>
                    <a:pt x="423" y="0"/>
                  </a:cubicBezTo>
                  <a:cubicBezTo>
                    <a:pt x="24" y="0"/>
                    <a:pt x="24" y="0"/>
                    <a:pt x="24" y="0"/>
                  </a:cubicBezTo>
                  <a:cubicBezTo>
                    <a:pt x="11" y="0"/>
                    <a:pt x="0" y="11"/>
                    <a:pt x="0" y="24"/>
                  </a:cubicBezTo>
                  <a:cubicBezTo>
                    <a:pt x="0" y="423"/>
                    <a:pt x="0" y="423"/>
                    <a:pt x="0" y="423"/>
                  </a:cubicBezTo>
                  <a:cubicBezTo>
                    <a:pt x="0" y="437"/>
                    <a:pt x="11" y="448"/>
                    <a:pt x="24" y="448"/>
                  </a:cubicBezTo>
                  <a:cubicBezTo>
                    <a:pt x="423" y="448"/>
                    <a:pt x="423" y="448"/>
                    <a:pt x="423" y="448"/>
                  </a:cubicBezTo>
                  <a:cubicBezTo>
                    <a:pt x="437" y="448"/>
                    <a:pt x="448" y="437"/>
                    <a:pt x="448" y="423"/>
                  </a:cubicBezTo>
                  <a:close/>
                  <a:moveTo>
                    <a:pt x="367" y="289"/>
                  </a:moveTo>
                  <a:cubicBezTo>
                    <a:pt x="367" y="333"/>
                    <a:pt x="330" y="370"/>
                    <a:pt x="286" y="370"/>
                  </a:cubicBezTo>
                  <a:cubicBezTo>
                    <a:pt x="170" y="370"/>
                    <a:pt x="170" y="370"/>
                    <a:pt x="170" y="370"/>
                  </a:cubicBezTo>
                  <a:cubicBezTo>
                    <a:pt x="126" y="370"/>
                    <a:pt x="89" y="333"/>
                    <a:pt x="89" y="289"/>
                  </a:cubicBezTo>
                  <a:cubicBezTo>
                    <a:pt x="89" y="165"/>
                    <a:pt x="89" y="165"/>
                    <a:pt x="89" y="165"/>
                  </a:cubicBezTo>
                  <a:cubicBezTo>
                    <a:pt x="89" y="121"/>
                    <a:pt x="126" y="85"/>
                    <a:pt x="170" y="85"/>
                  </a:cubicBezTo>
                  <a:cubicBezTo>
                    <a:pt x="286" y="85"/>
                    <a:pt x="286" y="85"/>
                    <a:pt x="286" y="85"/>
                  </a:cubicBezTo>
                  <a:cubicBezTo>
                    <a:pt x="330" y="85"/>
                    <a:pt x="367" y="121"/>
                    <a:pt x="367" y="165"/>
                  </a:cubicBezTo>
                  <a:lnTo>
                    <a:pt x="367" y="289"/>
                  </a:ln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5" name="Freeform 175">
              <a:extLst>
                <a:ext uri="{FF2B5EF4-FFF2-40B4-BE49-F238E27FC236}">
                  <a16:creationId xmlns:a16="http://schemas.microsoft.com/office/drawing/2014/main" id="{0F6B42A3-883A-4E0F-9309-560484CE010A}"/>
                </a:ext>
              </a:extLst>
            </p:cNvPr>
            <p:cNvSpPr>
              <a:spLocks noEditPoints="1"/>
            </p:cNvSpPr>
            <p:nvPr/>
          </p:nvSpPr>
          <p:spPr bwMode="auto">
            <a:xfrm>
              <a:off x="7342142" y="9157461"/>
              <a:ext cx="151190" cy="156949"/>
            </a:xfrm>
            <a:custGeom>
              <a:avLst/>
              <a:gdLst>
                <a:gd name="T0" fmla="*/ 175 w 234"/>
                <a:gd name="T1" fmla="*/ 0 h 242"/>
                <a:gd name="T2" fmla="*/ 59 w 234"/>
                <a:gd name="T3" fmla="*/ 0 h 242"/>
                <a:gd name="T4" fmla="*/ 17 w 234"/>
                <a:gd name="T5" fmla="*/ 17 h 242"/>
                <a:gd name="T6" fmla="*/ 0 w 234"/>
                <a:gd name="T7" fmla="*/ 59 h 242"/>
                <a:gd name="T8" fmla="*/ 0 w 234"/>
                <a:gd name="T9" fmla="*/ 183 h 242"/>
                <a:gd name="T10" fmla="*/ 17 w 234"/>
                <a:gd name="T11" fmla="*/ 225 h 242"/>
                <a:gd name="T12" fmla="*/ 59 w 234"/>
                <a:gd name="T13" fmla="*/ 242 h 242"/>
                <a:gd name="T14" fmla="*/ 175 w 234"/>
                <a:gd name="T15" fmla="*/ 242 h 242"/>
                <a:gd name="T16" fmla="*/ 217 w 234"/>
                <a:gd name="T17" fmla="*/ 225 h 242"/>
                <a:gd name="T18" fmla="*/ 234 w 234"/>
                <a:gd name="T19" fmla="*/ 183 h 242"/>
                <a:gd name="T20" fmla="*/ 234 w 234"/>
                <a:gd name="T21" fmla="*/ 59 h 242"/>
                <a:gd name="T22" fmla="*/ 217 w 234"/>
                <a:gd name="T23" fmla="*/ 17 h 242"/>
                <a:gd name="T24" fmla="*/ 175 w 234"/>
                <a:gd name="T25" fmla="*/ 0 h 242"/>
                <a:gd name="T26" fmla="*/ 117 w 234"/>
                <a:gd name="T27" fmla="*/ 196 h 242"/>
                <a:gd name="T28" fmla="*/ 41 w 234"/>
                <a:gd name="T29" fmla="*/ 120 h 242"/>
                <a:gd name="T30" fmla="*/ 117 w 234"/>
                <a:gd name="T31" fmla="*/ 44 h 242"/>
                <a:gd name="T32" fmla="*/ 194 w 234"/>
                <a:gd name="T33" fmla="*/ 120 h 242"/>
                <a:gd name="T34" fmla="*/ 117 w 234"/>
                <a:gd name="T35" fmla="*/ 196 h 242"/>
                <a:gd name="T36" fmla="*/ 195 w 234"/>
                <a:gd name="T37" fmla="*/ 60 h 242"/>
                <a:gd name="T38" fmla="*/ 177 w 234"/>
                <a:gd name="T39" fmla="*/ 42 h 242"/>
                <a:gd name="T40" fmla="*/ 195 w 234"/>
                <a:gd name="T41" fmla="*/ 24 h 242"/>
                <a:gd name="T42" fmla="*/ 213 w 234"/>
                <a:gd name="T43" fmla="*/ 42 h 242"/>
                <a:gd name="T44" fmla="*/ 195 w 234"/>
                <a:gd name="T45" fmla="*/ 60 h 2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34" h="242">
                  <a:moveTo>
                    <a:pt x="175" y="0"/>
                  </a:moveTo>
                  <a:cubicBezTo>
                    <a:pt x="59" y="0"/>
                    <a:pt x="59" y="0"/>
                    <a:pt x="59" y="0"/>
                  </a:cubicBezTo>
                  <a:cubicBezTo>
                    <a:pt x="43" y="0"/>
                    <a:pt x="28" y="6"/>
                    <a:pt x="17" y="17"/>
                  </a:cubicBezTo>
                  <a:cubicBezTo>
                    <a:pt x="6" y="29"/>
                    <a:pt x="0" y="43"/>
                    <a:pt x="0" y="59"/>
                  </a:cubicBezTo>
                  <a:cubicBezTo>
                    <a:pt x="0" y="183"/>
                    <a:pt x="0" y="183"/>
                    <a:pt x="0" y="183"/>
                  </a:cubicBezTo>
                  <a:cubicBezTo>
                    <a:pt x="0" y="199"/>
                    <a:pt x="6" y="213"/>
                    <a:pt x="17" y="225"/>
                  </a:cubicBezTo>
                  <a:cubicBezTo>
                    <a:pt x="28" y="236"/>
                    <a:pt x="43" y="242"/>
                    <a:pt x="59" y="242"/>
                  </a:cubicBezTo>
                  <a:cubicBezTo>
                    <a:pt x="175" y="242"/>
                    <a:pt x="175" y="242"/>
                    <a:pt x="175" y="242"/>
                  </a:cubicBezTo>
                  <a:cubicBezTo>
                    <a:pt x="191" y="242"/>
                    <a:pt x="206" y="236"/>
                    <a:pt x="217" y="225"/>
                  </a:cubicBezTo>
                  <a:cubicBezTo>
                    <a:pt x="228" y="213"/>
                    <a:pt x="234" y="199"/>
                    <a:pt x="234" y="183"/>
                  </a:cubicBezTo>
                  <a:cubicBezTo>
                    <a:pt x="234" y="59"/>
                    <a:pt x="234" y="59"/>
                    <a:pt x="234" y="59"/>
                  </a:cubicBezTo>
                  <a:cubicBezTo>
                    <a:pt x="234" y="43"/>
                    <a:pt x="228" y="29"/>
                    <a:pt x="217" y="17"/>
                  </a:cubicBezTo>
                  <a:cubicBezTo>
                    <a:pt x="206" y="6"/>
                    <a:pt x="191" y="0"/>
                    <a:pt x="175" y="0"/>
                  </a:cubicBezTo>
                  <a:close/>
                  <a:moveTo>
                    <a:pt x="117" y="196"/>
                  </a:moveTo>
                  <a:cubicBezTo>
                    <a:pt x="75" y="196"/>
                    <a:pt x="41" y="162"/>
                    <a:pt x="41" y="120"/>
                  </a:cubicBezTo>
                  <a:cubicBezTo>
                    <a:pt x="41" y="78"/>
                    <a:pt x="75" y="44"/>
                    <a:pt x="117" y="44"/>
                  </a:cubicBezTo>
                  <a:cubicBezTo>
                    <a:pt x="160" y="44"/>
                    <a:pt x="194" y="78"/>
                    <a:pt x="194" y="120"/>
                  </a:cubicBezTo>
                  <a:cubicBezTo>
                    <a:pt x="194" y="162"/>
                    <a:pt x="160" y="196"/>
                    <a:pt x="117" y="196"/>
                  </a:cubicBezTo>
                  <a:close/>
                  <a:moveTo>
                    <a:pt x="195" y="60"/>
                  </a:moveTo>
                  <a:cubicBezTo>
                    <a:pt x="185" y="60"/>
                    <a:pt x="177" y="52"/>
                    <a:pt x="177" y="42"/>
                  </a:cubicBezTo>
                  <a:cubicBezTo>
                    <a:pt x="177" y="32"/>
                    <a:pt x="185" y="24"/>
                    <a:pt x="195" y="24"/>
                  </a:cubicBezTo>
                  <a:cubicBezTo>
                    <a:pt x="205" y="24"/>
                    <a:pt x="213" y="32"/>
                    <a:pt x="213" y="42"/>
                  </a:cubicBezTo>
                  <a:cubicBezTo>
                    <a:pt x="213" y="52"/>
                    <a:pt x="205" y="60"/>
                    <a:pt x="195" y="60"/>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6" name="Freeform 255">
              <a:extLst>
                <a:ext uri="{FF2B5EF4-FFF2-40B4-BE49-F238E27FC236}">
                  <a16:creationId xmlns:a16="http://schemas.microsoft.com/office/drawing/2014/main" id="{F40A6903-2520-4E99-A58B-440D3E29BCB6}"/>
                </a:ext>
              </a:extLst>
            </p:cNvPr>
            <p:cNvSpPr>
              <a:spLocks noEditPoints="1"/>
            </p:cNvSpPr>
            <p:nvPr/>
          </p:nvSpPr>
          <p:spPr bwMode="auto">
            <a:xfrm>
              <a:off x="6944896" y="9403955"/>
              <a:ext cx="291156" cy="292064"/>
            </a:xfrm>
            <a:custGeom>
              <a:avLst/>
              <a:gdLst>
                <a:gd name="T0" fmla="*/ 448 w 448"/>
                <a:gd name="T1" fmla="*/ 423 h 448"/>
                <a:gd name="T2" fmla="*/ 448 w 448"/>
                <a:gd name="T3" fmla="*/ 24 h 448"/>
                <a:gd name="T4" fmla="*/ 424 w 448"/>
                <a:gd name="T5" fmla="*/ 0 h 448"/>
                <a:gd name="T6" fmla="*/ 25 w 448"/>
                <a:gd name="T7" fmla="*/ 0 h 448"/>
                <a:gd name="T8" fmla="*/ 0 w 448"/>
                <a:gd name="T9" fmla="*/ 24 h 448"/>
                <a:gd name="T10" fmla="*/ 0 w 448"/>
                <a:gd name="T11" fmla="*/ 423 h 448"/>
                <a:gd name="T12" fmla="*/ 25 w 448"/>
                <a:gd name="T13" fmla="*/ 448 h 448"/>
                <a:gd name="T14" fmla="*/ 424 w 448"/>
                <a:gd name="T15" fmla="*/ 448 h 448"/>
                <a:gd name="T16" fmla="*/ 448 w 448"/>
                <a:gd name="T17" fmla="*/ 423 h 448"/>
                <a:gd name="T18" fmla="*/ 354 w 448"/>
                <a:gd name="T19" fmla="*/ 172 h 448"/>
                <a:gd name="T20" fmla="*/ 354 w 448"/>
                <a:gd name="T21" fmla="*/ 180 h 448"/>
                <a:gd name="T22" fmla="*/ 178 w 448"/>
                <a:gd name="T23" fmla="*/ 356 h 448"/>
                <a:gd name="T24" fmla="*/ 83 w 448"/>
                <a:gd name="T25" fmla="*/ 328 h 448"/>
                <a:gd name="T26" fmla="*/ 98 w 448"/>
                <a:gd name="T27" fmla="*/ 329 h 448"/>
                <a:gd name="T28" fmla="*/ 175 w 448"/>
                <a:gd name="T29" fmla="*/ 303 h 448"/>
                <a:gd name="T30" fmla="*/ 117 w 448"/>
                <a:gd name="T31" fmla="*/ 260 h 448"/>
                <a:gd name="T32" fmla="*/ 129 w 448"/>
                <a:gd name="T33" fmla="*/ 261 h 448"/>
                <a:gd name="T34" fmla="*/ 145 w 448"/>
                <a:gd name="T35" fmla="*/ 259 h 448"/>
                <a:gd name="T36" fmla="*/ 95 w 448"/>
                <a:gd name="T37" fmla="*/ 198 h 448"/>
                <a:gd name="T38" fmla="*/ 95 w 448"/>
                <a:gd name="T39" fmla="*/ 197 h 448"/>
                <a:gd name="T40" fmla="*/ 123 w 448"/>
                <a:gd name="T41" fmla="*/ 205 h 448"/>
                <a:gd name="T42" fmla="*/ 96 w 448"/>
                <a:gd name="T43" fmla="*/ 153 h 448"/>
                <a:gd name="T44" fmla="*/ 104 w 448"/>
                <a:gd name="T45" fmla="*/ 122 h 448"/>
                <a:gd name="T46" fmla="*/ 231 w 448"/>
                <a:gd name="T47" fmla="*/ 187 h 448"/>
                <a:gd name="T48" fmla="*/ 230 w 448"/>
                <a:gd name="T49" fmla="*/ 173 h 448"/>
                <a:gd name="T50" fmla="*/ 292 w 448"/>
                <a:gd name="T51" fmla="*/ 111 h 448"/>
                <a:gd name="T52" fmla="*/ 337 w 448"/>
                <a:gd name="T53" fmla="*/ 131 h 448"/>
                <a:gd name="T54" fmla="*/ 376 w 448"/>
                <a:gd name="T55" fmla="*/ 116 h 448"/>
                <a:gd name="T56" fmla="*/ 349 w 448"/>
                <a:gd name="T57" fmla="*/ 150 h 448"/>
                <a:gd name="T58" fmla="*/ 384 w 448"/>
                <a:gd name="T59" fmla="*/ 140 h 448"/>
                <a:gd name="T60" fmla="*/ 354 w 448"/>
                <a:gd name="T61" fmla="*/ 172 h 4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48" h="448">
                  <a:moveTo>
                    <a:pt x="448" y="423"/>
                  </a:moveTo>
                  <a:cubicBezTo>
                    <a:pt x="448" y="24"/>
                    <a:pt x="448" y="24"/>
                    <a:pt x="448" y="24"/>
                  </a:cubicBezTo>
                  <a:cubicBezTo>
                    <a:pt x="448" y="11"/>
                    <a:pt x="437" y="0"/>
                    <a:pt x="424" y="0"/>
                  </a:cubicBezTo>
                  <a:cubicBezTo>
                    <a:pt x="25" y="0"/>
                    <a:pt x="25" y="0"/>
                    <a:pt x="25" y="0"/>
                  </a:cubicBezTo>
                  <a:cubicBezTo>
                    <a:pt x="12" y="0"/>
                    <a:pt x="1" y="11"/>
                    <a:pt x="0" y="24"/>
                  </a:cubicBezTo>
                  <a:cubicBezTo>
                    <a:pt x="0" y="423"/>
                    <a:pt x="0" y="423"/>
                    <a:pt x="0" y="423"/>
                  </a:cubicBezTo>
                  <a:cubicBezTo>
                    <a:pt x="1" y="437"/>
                    <a:pt x="12" y="448"/>
                    <a:pt x="25" y="448"/>
                  </a:cubicBezTo>
                  <a:cubicBezTo>
                    <a:pt x="424" y="448"/>
                    <a:pt x="424" y="448"/>
                    <a:pt x="424" y="448"/>
                  </a:cubicBezTo>
                  <a:cubicBezTo>
                    <a:pt x="437" y="448"/>
                    <a:pt x="448" y="437"/>
                    <a:pt x="448" y="423"/>
                  </a:cubicBezTo>
                  <a:close/>
                  <a:moveTo>
                    <a:pt x="354" y="172"/>
                  </a:moveTo>
                  <a:cubicBezTo>
                    <a:pt x="354" y="175"/>
                    <a:pt x="354" y="177"/>
                    <a:pt x="354" y="180"/>
                  </a:cubicBezTo>
                  <a:cubicBezTo>
                    <a:pt x="354" y="262"/>
                    <a:pt x="292" y="356"/>
                    <a:pt x="178" y="356"/>
                  </a:cubicBezTo>
                  <a:cubicBezTo>
                    <a:pt x="143" y="356"/>
                    <a:pt x="110" y="346"/>
                    <a:pt x="83" y="328"/>
                  </a:cubicBezTo>
                  <a:cubicBezTo>
                    <a:pt x="88" y="329"/>
                    <a:pt x="93" y="329"/>
                    <a:pt x="98" y="329"/>
                  </a:cubicBezTo>
                  <a:cubicBezTo>
                    <a:pt x="127" y="329"/>
                    <a:pt x="153" y="319"/>
                    <a:pt x="175" y="303"/>
                  </a:cubicBezTo>
                  <a:cubicBezTo>
                    <a:pt x="148" y="302"/>
                    <a:pt x="125" y="284"/>
                    <a:pt x="117" y="260"/>
                  </a:cubicBezTo>
                  <a:cubicBezTo>
                    <a:pt x="121" y="260"/>
                    <a:pt x="125" y="261"/>
                    <a:pt x="129" y="261"/>
                  </a:cubicBezTo>
                  <a:cubicBezTo>
                    <a:pt x="134" y="261"/>
                    <a:pt x="140" y="260"/>
                    <a:pt x="145" y="259"/>
                  </a:cubicBezTo>
                  <a:cubicBezTo>
                    <a:pt x="117" y="253"/>
                    <a:pt x="95" y="228"/>
                    <a:pt x="95" y="198"/>
                  </a:cubicBezTo>
                  <a:cubicBezTo>
                    <a:pt x="95" y="198"/>
                    <a:pt x="95" y="197"/>
                    <a:pt x="95" y="197"/>
                  </a:cubicBezTo>
                  <a:cubicBezTo>
                    <a:pt x="104" y="202"/>
                    <a:pt x="113" y="205"/>
                    <a:pt x="123" y="205"/>
                  </a:cubicBezTo>
                  <a:cubicBezTo>
                    <a:pt x="107" y="194"/>
                    <a:pt x="96" y="175"/>
                    <a:pt x="96" y="153"/>
                  </a:cubicBezTo>
                  <a:cubicBezTo>
                    <a:pt x="96" y="142"/>
                    <a:pt x="99" y="132"/>
                    <a:pt x="104" y="122"/>
                  </a:cubicBezTo>
                  <a:cubicBezTo>
                    <a:pt x="135" y="160"/>
                    <a:pt x="180" y="184"/>
                    <a:pt x="231" y="187"/>
                  </a:cubicBezTo>
                  <a:cubicBezTo>
                    <a:pt x="230" y="182"/>
                    <a:pt x="230" y="178"/>
                    <a:pt x="230" y="173"/>
                  </a:cubicBezTo>
                  <a:cubicBezTo>
                    <a:pt x="230" y="139"/>
                    <a:pt x="258" y="111"/>
                    <a:pt x="292" y="111"/>
                  </a:cubicBezTo>
                  <a:cubicBezTo>
                    <a:pt x="309" y="111"/>
                    <a:pt x="326" y="119"/>
                    <a:pt x="337" y="131"/>
                  </a:cubicBezTo>
                  <a:cubicBezTo>
                    <a:pt x="351" y="128"/>
                    <a:pt x="364" y="123"/>
                    <a:pt x="376" y="116"/>
                  </a:cubicBezTo>
                  <a:cubicBezTo>
                    <a:pt x="371" y="130"/>
                    <a:pt x="362" y="142"/>
                    <a:pt x="349" y="150"/>
                  </a:cubicBezTo>
                  <a:cubicBezTo>
                    <a:pt x="361" y="148"/>
                    <a:pt x="373" y="145"/>
                    <a:pt x="384" y="140"/>
                  </a:cubicBezTo>
                  <a:cubicBezTo>
                    <a:pt x="376" y="152"/>
                    <a:pt x="366" y="163"/>
                    <a:pt x="354" y="17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7" name="Freeform 264">
              <a:extLst>
                <a:ext uri="{FF2B5EF4-FFF2-40B4-BE49-F238E27FC236}">
                  <a16:creationId xmlns:a16="http://schemas.microsoft.com/office/drawing/2014/main" id="{737DD3A4-1DFD-4FD9-B0C9-621D81844527}"/>
                </a:ext>
              </a:extLst>
            </p:cNvPr>
            <p:cNvSpPr>
              <a:spLocks/>
            </p:cNvSpPr>
            <p:nvPr/>
          </p:nvSpPr>
          <p:spPr bwMode="auto">
            <a:xfrm>
              <a:off x="7391549" y="9519404"/>
              <a:ext cx="60468" cy="63190"/>
            </a:xfrm>
            <a:custGeom>
              <a:avLst/>
              <a:gdLst>
                <a:gd name="T0" fmla="*/ 0 w 533"/>
                <a:gd name="T1" fmla="*/ 557 h 557"/>
                <a:gd name="T2" fmla="*/ 533 w 533"/>
                <a:gd name="T3" fmla="*/ 281 h 557"/>
                <a:gd name="T4" fmla="*/ 0 w 533"/>
                <a:gd name="T5" fmla="*/ 0 h 557"/>
                <a:gd name="T6" fmla="*/ 0 w 533"/>
                <a:gd name="T7" fmla="*/ 557 h 557"/>
              </a:gdLst>
              <a:ahLst/>
              <a:cxnLst>
                <a:cxn ang="0">
                  <a:pos x="T0" y="T1"/>
                </a:cxn>
                <a:cxn ang="0">
                  <a:pos x="T2" y="T3"/>
                </a:cxn>
                <a:cxn ang="0">
                  <a:pos x="T4" y="T5"/>
                </a:cxn>
                <a:cxn ang="0">
                  <a:pos x="T6" y="T7"/>
                </a:cxn>
              </a:cxnLst>
              <a:rect l="0" t="0" r="r" b="b"/>
              <a:pathLst>
                <a:path w="533" h="557">
                  <a:moveTo>
                    <a:pt x="0" y="557"/>
                  </a:moveTo>
                  <a:lnTo>
                    <a:pt x="533" y="281"/>
                  </a:lnTo>
                  <a:lnTo>
                    <a:pt x="0" y="0"/>
                  </a:lnTo>
                  <a:lnTo>
                    <a:pt x="0" y="557"/>
                  </a:ln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8" name="Freeform 265">
              <a:extLst>
                <a:ext uri="{FF2B5EF4-FFF2-40B4-BE49-F238E27FC236}">
                  <a16:creationId xmlns:a16="http://schemas.microsoft.com/office/drawing/2014/main" id="{A754E928-530A-4CA3-A694-C98CDEB99D7B}"/>
                </a:ext>
              </a:extLst>
            </p:cNvPr>
            <p:cNvSpPr>
              <a:spLocks noEditPoints="1"/>
            </p:cNvSpPr>
            <p:nvPr/>
          </p:nvSpPr>
          <p:spPr bwMode="auto">
            <a:xfrm>
              <a:off x="7270326" y="9405683"/>
              <a:ext cx="290993" cy="291786"/>
            </a:xfrm>
            <a:custGeom>
              <a:avLst/>
              <a:gdLst>
                <a:gd name="T0" fmla="*/ 448 w 448"/>
                <a:gd name="T1" fmla="*/ 423 h 448"/>
                <a:gd name="T2" fmla="*/ 448 w 448"/>
                <a:gd name="T3" fmla="*/ 24 h 448"/>
                <a:gd name="T4" fmla="*/ 423 w 448"/>
                <a:gd name="T5" fmla="*/ 0 h 448"/>
                <a:gd name="T6" fmla="*/ 25 w 448"/>
                <a:gd name="T7" fmla="*/ 0 h 448"/>
                <a:gd name="T8" fmla="*/ 0 w 448"/>
                <a:gd name="T9" fmla="*/ 24 h 448"/>
                <a:gd name="T10" fmla="*/ 0 w 448"/>
                <a:gd name="T11" fmla="*/ 423 h 448"/>
                <a:gd name="T12" fmla="*/ 25 w 448"/>
                <a:gd name="T13" fmla="*/ 448 h 448"/>
                <a:gd name="T14" fmla="*/ 423 w 448"/>
                <a:gd name="T15" fmla="*/ 448 h 448"/>
                <a:gd name="T16" fmla="*/ 448 w 448"/>
                <a:gd name="T17" fmla="*/ 423 h 448"/>
                <a:gd name="T18" fmla="*/ 400 w 448"/>
                <a:gd name="T19" fmla="*/ 238 h 448"/>
                <a:gd name="T20" fmla="*/ 396 w 448"/>
                <a:gd name="T21" fmla="*/ 294 h 448"/>
                <a:gd name="T22" fmla="*/ 383 w 448"/>
                <a:gd name="T23" fmla="*/ 328 h 448"/>
                <a:gd name="T24" fmla="*/ 348 w 448"/>
                <a:gd name="T25" fmla="*/ 343 h 448"/>
                <a:gd name="T26" fmla="*/ 227 w 448"/>
                <a:gd name="T27" fmla="*/ 347 h 448"/>
                <a:gd name="T28" fmla="*/ 110 w 448"/>
                <a:gd name="T29" fmla="*/ 343 h 448"/>
                <a:gd name="T30" fmla="*/ 72 w 448"/>
                <a:gd name="T31" fmla="*/ 328 h 448"/>
                <a:gd name="T32" fmla="*/ 58 w 448"/>
                <a:gd name="T33" fmla="*/ 294 h 448"/>
                <a:gd name="T34" fmla="*/ 55 w 448"/>
                <a:gd name="T35" fmla="*/ 238 h 448"/>
                <a:gd name="T36" fmla="*/ 55 w 448"/>
                <a:gd name="T37" fmla="*/ 212 h 448"/>
                <a:gd name="T38" fmla="*/ 58 w 448"/>
                <a:gd name="T39" fmla="*/ 156 h 448"/>
                <a:gd name="T40" fmla="*/ 72 w 448"/>
                <a:gd name="T41" fmla="*/ 122 h 448"/>
                <a:gd name="T42" fmla="*/ 107 w 448"/>
                <a:gd name="T43" fmla="*/ 108 h 448"/>
                <a:gd name="T44" fmla="*/ 227 w 448"/>
                <a:gd name="T45" fmla="*/ 104 h 448"/>
                <a:gd name="T46" fmla="*/ 228 w 448"/>
                <a:gd name="T47" fmla="*/ 104 h 448"/>
                <a:gd name="T48" fmla="*/ 348 w 448"/>
                <a:gd name="T49" fmla="*/ 108 h 448"/>
                <a:gd name="T50" fmla="*/ 383 w 448"/>
                <a:gd name="T51" fmla="*/ 122 h 448"/>
                <a:gd name="T52" fmla="*/ 396 w 448"/>
                <a:gd name="T53" fmla="*/ 156 h 448"/>
                <a:gd name="T54" fmla="*/ 400 w 448"/>
                <a:gd name="T55" fmla="*/ 212 h 448"/>
                <a:gd name="T56" fmla="*/ 400 w 448"/>
                <a:gd name="T57" fmla="*/ 238 h 4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48" h="448">
                  <a:moveTo>
                    <a:pt x="448" y="423"/>
                  </a:moveTo>
                  <a:cubicBezTo>
                    <a:pt x="448" y="24"/>
                    <a:pt x="448" y="24"/>
                    <a:pt x="448" y="24"/>
                  </a:cubicBezTo>
                  <a:cubicBezTo>
                    <a:pt x="448" y="11"/>
                    <a:pt x="437" y="0"/>
                    <a:pt x="423" y="0"/>
                  </a:cubicBezTo>
                  <a:cubicBezTo>
                    <a:pt x="25" y="0"/>
                    <a:pt x="25" y="0"/>
                    <a:pt x="25" y="0"/>
                  </a:cubicBezTo>
                  <a:cubicBezTo>
                    <a:pt x="11" y="0"/>
                    <a:pt x="0" y="11"/>
                    <a:pt x="0" y="24"/>
                  </a:cubicBezTo>
                  <a:cubicBezTo>
                    <a:pt x="0" y="423"/>
                    <a:pt x="0" y="423"/>
                    <a:pt x="0" y="423"/>
                  </a:cubicBezTo>
                  <a:cubicBezTo>
                    <a:pt x="0" y="437"/>
                    <a:pt x="11" y="448"/>
                    <a:pt x="25" y="448"/>
                  </a:cubicBezTo>
                  <a:cubicBezTo>
                    <a:pt x="423" y="448"/>
                    <a:pt x="423" y="448"/>
                    <a:pt x="423" y="448"/>
                  </a:cubicBezTo>
                  <a:cubicBezTo>
                    <a:pt x="437" y="448"/>
                    <a:pt x="448" y="437"/>
                    <a:pt x="448" y="423"/>
                  </a:cubicBezTo>
                  <a:close/>
                  <a:moveTo>
                    <a:pt x="400" y="238"/>
                  </a:moveTo>
                  <a:cubicBezTo>
                    <a:pt x="400" y="266"/>
                    <a:pt x="396" y="294"/>
                    <a:pt x="396" y="294"/>
                  </a:cubicBezTo>
                  <a:cubicBezTo>
                    <a:pt x="396" y="294"/>
                    <a:pt x="393" y="318"/>
                    <a:pt x="383" y="328"/>
                  </a:cubicBezTo>
                  <a:cubicBezTo>
                    <a:pt x="370" y="342"/>
                    <a:pt x="355" y="342"/>
                    <a:pt x="348" y="343"/>
                  </a:cubicBezTo>
                  <a:cubicBezTo>
                    <a:pt x="300" y="347"/>
                    <a:pt x="227" y="347"/>
                    <a:pt x="227" y="347"/>
                  </a:cubicBezTo>
                  <a:cubicBezTo>
                    <a:pt x="227" y="347"/>
                    <a:pt x="138" y="346"/>
                    <a:pt x="110" y="343"/>
                  </a:cubicBezTo>
                  <a:cubicBezTo>
                    <a:pt x="102" y="342"/>
                    <a:pt x="85" y="342"/>
                    <a:pt x="72" y="328"/>
                  </a:cubicBezTo>
                  <a:cubicBezTo>
                    <a:pt x="62" y="318"/>
                    <a:pt x="58" y="294"/>
                    <a:pt x="58" y="294"/>
                  </a:cubicBezTo>
                  <a:cubicBezTo>
                    <a:pt x="58" y="294"/>
                    <a:pt x="55" y="266"/>
                    <a:pt x="55" y="238"/>
                  </a:cubicBezTo>
                  <a:cubicBezTo>
                    <a:pt x="55" y="212"/>
                    <a:pt x="55" y="212"/>
                    <a:pt x="55" y="212"/>
                  </a:cubicBezTo>
                  <a:cubicBezTo>
                    <a:pt x="55" y="184"/>
                    <a:pt x="58" y="156"/>
                    <a:pt x="58" y="156"/>
                  </a:cubicBezTo>
                  <a:cubicBezTo>
                    <a:pt x="58" y="156"/>
                    <a:pt x="62" y="133"/>
                    <a:pt x="72" y="122"/>
                  </a:cubicBezTo>
                  <a:cubicBezTo>
                    <a:pt x="85" y="108"/>
                    <a:pt x="100" y="108"/>
                    <a:pt x="107" y="108"/>
                  </a:cubicBezTo>
                  <a:cubicBezTo>
                    <a:pt x="155" y="104"/>
                    <a:pt x="227" y="104"/>
                    <a:pt x="227" y="104"/>
                  </a:cubicBezTo>
                  <a:cubicBezTo>
                    <a:pt x="228" y="104"/>
                    <a:pt x="228" y="104"/>
                    <a:pt x="228" y="104"/>
                  </a:cubicBezTo>
                  <a:cubicBezTo>
                    <a:pt x="228" y="104"/>
                    <a:pt x="300" y="104"/>
                    <a:pt x="348" y="108"/>
                  </a:cubicBezTo>
                  <a:cubicBezTo>
                    <a:pt x="355" y="108"/>
                    <a:pt x="370" y="108"/>
                    <a:pt x="383" y="122"/>
                  </a:cubicBezTo>
                  <a:cubicBezTo>
                    <a:pt x="393" y="133"/>
                    <a:pt x="396" y="156"/>
                    <a:pt x="396" y="156"/>
                  </a:cubicBezTo>
                  <a:cubicBezTo>
                    <a:pt x="396" y="156"/>
                    <a:pt x="400" y="184"/>
                    <a:pt x="400" y="212"/>
                  </a:cubicBezTo>
                  <a:lnTo>
                    <a:pt x="400" y="238"/>
                  </a:ln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grpSp>
      <p:sp>
        <p:nvSpPr>
          <p:cNvPr id="4" name="TextBox 3">
            <a:extLst>
              <a:ext uri="{FF2B5EF4-FFF2-40B4-BE49-F238E27FC236}">
                <a16:creationId xmlns:a16="http://schemas.microsoft.com/office/drawing/2014/main" id="{445DA554-E2A5-420A-83FF-0C36B6D99FEC}"/>
              </a:ext>
            </a:extLst>
          </p:cNvPr>
          <p:cNvSpPr txBox="1"/>
          <p:nvPr userDrawn="1"/>
        </p:nvSpPr>
        <p:spPr>
          <a:xfrm>
            <a:off x="289764" y="133350"/>
            <a:ext cx="8302535" cy="3816429"/>
          </a:xfrm>
          <a:prstGeom prst="rect">
            <a:avLst/>
          </a:prstGeom>
          <a:noFill/>
        </p:spPr>
        <p:txBody>
          <a:bodyPr wrap="square" rtlCol="0" anchor="ctr">
            <a:spAutoFit/>
          </a:bodyPr>
          <a:lstStyle/>
          <a:p>
            <a:r>
              <a:rPr lang="en-US" sz="1100" dirty="0">
                <a:latin typeface="Arial" panose="020B0604020202020204" pitchFamily="34" charset="0"/>
                <a:cs typeface="Arial" panose="020B0604020202020204" pitchFamily="34" charset="0"/>
              </a:rPr>
              <a:t>In accordance with Federal civil rights law and U.S. Department of Agriculture (USDA) civil rights regulations and policies, the USDA, its Agencies, offices, and employees, and institutions participating in or administering USDA programs are prohibited from discriminating based on race, color, national origin, sex, disability, age, or reprisal or retaliation for prior civil rights activity in any program or activity conducted or funded by USDA.  </a:t>
            </a:r>
            <a:br>
              <a:rPr lang="en-US" sz="1100" dirty="0">
                <a:latin typeface="Arial" panose="020B0604020202020204" pitchFamily="34" charset="0"/>
                <a:cs typeface="Arial" panose="020B0604020202020204" pitchFamily="34" charset="0"/>
              </a:rPr>
            </a:br>
            <a:r>
              <a:rPr lang="en-US" sz="1100" dirty="0">
                <a:latin typeface="Arial" panose="020B0604020202020204" pitchFamily="34" charset="0"/>
                <a:cs typeface="Arial" panose="020B0604020202020204" pitchFamily="34" charset="0"/>
              </a:rPr>
              <a:t> </a:t>
            </a:r>
            <a:br>
              <a:rPr lang="en-US" sz="1100" dirty="0">
                <a:latin typeface="Arial" panose="020B0604020202020204" pitchFamily="34" charset="0"/>
                <a:cs typeface="Arial" panose="020B0604020202020204" pitchFamily="34" charset="0"/>
              </a:rPr>
            </a:br>
            <a:r>
              <a:rPr lang="en-US" sz="1100" dirty="0">
                <a:latin typeface="Arial" panose="020B0604020202020204" pitchFamily="34" charset="0"/>
                <a:cs typeface="Arial" panose="020B0604020202020204" pitchFamily="34" charset="0"/>
              </a:rPr>
              <a:t>Persons with disabilities who require alternative means of communication for program information (e.g. Braille, large print, audiotape, American Sign Language, etc.), should contact the Agency (State or local) where they applied for benefits. Individuals who are deaf, hard of hearing or have speech disabilities may contact USDA through the Federal Relay Service at (800) 877-8339. Additionally, program information may be made available in languages other than English.</a:t>
            </a:r>
            <a:br>
              <a:rPr lang="en-US" sz="1100" dirty="0">
                <a:latin typeface="Arial" panose="020B0604020202020204" pitchFamily="34" charset="0"/>
                <a:cs typeface="Arial" panose="020B0604020202020204" pitchFamily="34" charset="0"/>
              </a:rPr>
            </a:br>
            <a:r>
              <a:rPr lang="en-US" sz="1100" dirty="0">
                <a:latin typeface="Arial" panose="020B0604020202020204" pitchFamily="34" charset="0"/>
                <a:cs typeface="Arial" panose="020B0604020202020204" pitchFamily="34" charset="0"/>
              </a:rPr>
              <a:t> </a:t>
            </a:r>
            <a:br>
              <a:rPr lang="en-US" sz="1100" dirty="0">
                <a:latin typeface="Arial" panose="020B0604020202020204" pitchFamily="34" charset="0"/>
                <a:cs typeface="Arial" panose="020B0604020202020204" pitchFamily="34" charset="0"/>
              </a:rPr>
            </a:br>
            <a:r>
              <a:rPr lang="en-US" sz="1100" dirty="0">
                <a:latin typeface="Arial" panose="020B0604020202020204" pitchFamily="34" charset="0"/>
                <a:cs typeface="Arial" panose="020B0604020202020204" pitchFamily="34" charset="0"/>
              </a:rPr>
              <a:t>To file a program complaint of discrimination, complete the USDA Program Discrimination Complaint Form, (AD-3027) found online at: </a:t>
            </a:r>
            <a:r>
              <a:rPr lang="en-US" sz="1100" dirty="0">
                <a:latin typeface="Arial" panose="020B0604020202020204" pitchFamily="34" charset="0"/>
                <a:cs typeface="Arial" panose="020B0604020202020204" pitchFamily="34" charset="0"/>
                <a:hlinkClick r:id="rId3"/>
              </a:rPr>
              <a:t>http://www.ascr.usda.gov/complaint_filing_cust.html</a:t>
            </a:r>
            <a:r>
              <a:rPr lang="en-US" sz="1100" dirty="0">
                <a:latin typeface="Arial" panose="020B0604020202020204" pitchFamily="34" charset="0"/>
                <a:cs typeface="Arial" panose="020B0604020202020204" pitchFamily="34" charset="0"/>
              </a:rPr>
              <a:t>, and at any USDA office, or write a letter addressed to USDA and provide in the letter all of the information requested in the form. To request a copy of the complaint form, call (866) 632-9992. Submit your completed form or letter to USDA by:  </a:t>
            </a:r>
            <a:br>
              <a:rPr lang="en-US" sz="1100" dirty="0">
                <a:latin typeface="Arial" panose="020B0604020202020204" pitchFamily="34" charset="0"/>
                <a:cs typeface="Arial" panose="020B0604020202020204" pitchFamily="34" charset="0"/>
              </a:rPr>
            </a:br>
            <a:endParaRPr lang="en-US" sz="1100" dirty="0">
              <a:latin typeface="Arial" panose="020B0604020202020204" pitchFamily="34" charset="0"/>
              <a:cs typeface="Arial" panose="020B0604020202020204" pitchFamily="34" charset="0"/>
            </a:endParaRPr>
          </a:p>
          <a:p>
            <a:r>
              <a:rPr lang="en-US" sz="1100" dirty="0">
                <a:latin typeface="Arial" panose="020B0604020202020204" pitchFamily="34" charset="0"/>
                <a:cs typeface="Arial" panose="020B0604020202020204" pitchFamily="34" charset="0"/>
              </a:rPr>
              <a:t>mail: </a:t>
            </a:r>
          </a:p>
          <a:p>
            <a:r>
              <a:rPr lang="en-US" sz="1100" dirty="0">
                <a:latin typeface="Arial" panose="020B0604020202020204" pitchFamily="34" charset="0"/>
                <a:cs typeface="Arial" panose="020B0604020202020204" pitchFamily="34" charset="0"/>
              </a:rPr>
              <a:t>U.S. Department of Agriculture </a:t>
            </a:r>
            <a:br>
              <a:rPr lang="en-US" sz="1100" dirty="0">
                <a:latin typeface="Arial" panose="020B0604020202020204" pitchFamily="34" charset="0"/>
                <a:cs typeface="Arial" panose="020B0604020202020204" pitchFamily="34" charset="0"/>
              </a:rPr>
            </a:br>
            <a:r>
              <a:rPr lang="en-US" sz="1100" dirty="0">
                <a:latin typeface="Arial" panose="020B0604020202020204" pitchFamily="34" charset="0"/>
                <a:cs typeface="Arial" panose="020B0604020202020204" pitchFamily="34" charset="0"/>
              </a:rPr>
              <a:t>Office of the Assistant Secretary for Civil Rights </a:t>
            </a:r>
            <a:br>
              <a:rPr lang="en-US" sz="1100" dirty="0">
                <a:latin typeface="Arial" panose="020B0604020202020204" pitchFamily="34" charset="0"/>
                <a:cs typeface="Arial" panose="020B0604020202020204" pitchFamily="34" charset="0"/>
              </a:rPr>
            </a:br>
            <a:r>
              <a:rPr lang="en-US" sz="1100" dirty="0">
                <a:latin typeface="Arial" panose="020B0604020202020204" pitchFamily="34" charset="0"/>
                <a:cs typeface="Arial" panose="020B0604020202020204" pitchFamily="34" charset="0"/>
              </a:rPr>
              <a:t>1400 Independence Avenue, SW </a:t>
            </a:r>
            <a:br>
              <a:rPr lang="en-US" sz="1100" dirty="0">
                <a:latin typeface="Arial" panose="020B0604020202020204" pitchFamily="34" charset="0"/>
                <a:cs typeface="Arial" panose="020B0604020202020204" pitchFamily="34" charset="0"/>
              </a:rPr>
            </a:br>
            <a:r>
              <a:rPr lang="en-US" sz="1100" dirty="0">
                <a:latin typeface="Arial" panose="020B0604020202020204" pitchFamily="34" charset="0"/>
                <a:cs typeface="Arial" panose="020B0604020202020204" pitchFamily="34" charset="0"/>
              </a:rPr>
              <a:t>Washington, D.C. 20250-9410; </a:t>
            </a:r>
            <a:br>
              <a:rPr lang="en-US" sz="1100" dirty="0">
                <a:latin typeface="Arial" panose="020B0604020202020204" pitchFamily="34" charset="0"/>
                <a:cs typeface="Arial" panose="020B0604020202020204" pitchFamily="34" charset="0"/>
              </a:rPr>
            </a:br>
            <a:endParaRPr lang="en-US" sz="1100" dirty="0">
              <a:latin typeface="Arial" panose="020B0604020202020204" pitchFamily="34" charset="0"/>
              <a:cs typeface="Arial" panose="020B0604020202020204" pitchFamily="34" charset="0"/>
            </a:endParaRPr>
          </a:p>
          <a:p>
            <a:r>
              <a:rPr lang="en-US" sz="1100" dirty="0">
                <a:latin typeface="Arial" panose="020B0604020202020204" pitchFamily="34" charset="0"/>
                <a:cs typeface="Arial" panose="020B0604020202020204" pitchFamily="34" charset="0"/>
              </a:rPr>
              <a:t>fax: (202) 690-7442; or email: </a:t>
            </a:r>
            <a:r>
              <a:rPr lang="en-US" sz="1100" u="sng" dirty="0">
                <a:latin typeface="Arial" panose="020B0604020202020204" pitchFamily="34" charset="0"/>
                <a:cs typeface="Arial" panose="020B0604020202020204" pitchFamily="34" charset="0"/>
                <a:hlinkClick r:id="rId4"/>
              </a:rPr>
              <a:t>program.intake@usda.gov</a:t>
            </a:r>
            <a:r>
              <a:rPr lang="en-US" sz="1100" dirty="0">
                <a:latin typeface="Arial" panose="020B0604020202020204" pitchFamily="34" charset="0"/>
                <a:cs typeface="Arial" panose="020B0604020202020204" pitchFamily="34" charset="0"/>
              </a:rPr>
              <a:t>. 		This institution is an equal opportunity provider.</a:t>
            </a:r>
          </a:p>
        </p:txBody>
      </p:sp>
      <p:sp>
        <p:nvSpPr>
          <p:cNvPr id="2" name="Slide Number Placeholder 1">
            <a:extLst>
              <a:ext uri="{FF2B5EF4-FFF2-40B4-BE49-F238E27FC236}">
                <a16:creationId xmlns:a16="http://schemas.microsoft.com/office/drawing/2014/main" id="{83BAAB46-E0F5-42CA-A81B-288DA72C525C}"/>
              </a:ext>
            </a:extLst>
          </p:cNvPr>
          <p:cNvSpPr>
            <a:spLocks noGrp="1"/>
          </p:cNvSpPr>
          <p:nvPr>
            <p:ph type="sldNum" sz="quarter" idx="10"/>
          </p:nvPr>
        </p:nvSpPr>
        <p:spPr/>
        <p:txBody>
          <a:bodyPr/>
          <a:lstStyle/>
          <a:p>
            <a:fld id="{B2192B31-B341-4013-B7E8-60D2E97D576A}" type="slidenum">
              <a:rPr lang="en-US" smtClean="0"/>
              <a:pPr/>
              <a:t>‹#›</a:t>
            </a:fld>
            <a:endParaRPr lang="en-US" dirty="0"/>
          </a:p>
        </p:txBody>
      </p:sp>
      <p:sp>
        <p:nvSpPr>
          <p:cNvPr id="19" name="TextBox 18">
            <a:extLst>
              <a:ext uri="{FF2B5EF4-FFF2-40B4-BE49-F238E27FC236}">
                <a16:creationId xmlns:a16="http://schemas.microsoft.com/office/drawing/2014/main" id="{C42C90C1-1459-4469-9721-99E6C8DF477B}"/>
              </a:ext>
            </a:extLst>
          </p:cNvPr>
          <p:cNvSpPr txBox="1"/>
          <p:nvPr userDrawn="1"/>
        </p:nvSpPr>
        <p:spPr>
          <a:xfrm>
            <a:off x="167116" y="4687006"/>
            <a:ext cx="4557284" cy="415498"/>
          </a:xfrm>
          <a:prstGeom prst="rect">
            <a:avLst/>
          </a:prstGeom>
          <a:noFill/>
        </p:spPr>
        <p:txBody>
          <a:bodyPr wrap="square" rtlCol="0">
            <a:spAutoFit/>
          </a:bodyPr>
          <a:lstStyle/>
          <a:p>
            <a:pPr lvl="0"/>
            <a:r>
              <a:rPr lang="en-US" sz="1000" dirty="0">
                <a:solidFill>
                  <a:schemeClr val="bg1"/>
                </a:solidFill>
                <a:latin typeface="Arial" panose="020B0604020202020204" pitchFamily="34" charset="0"/>
                <a:cs typeface="Arial" panose="020B0604020202020204" pitchFamily="34" charset="0"/>
              </a:rPr>
              <a:t>Food and Nutrition Division</a:t>
            </a:r>
          </a:p>
          <a:p>
            <a:pPr lvl="0"/>
            <a:r>
              <a:rPr lang="en-US" sz="1000" dirty="0">
                <a:solidFill>
                  <a:schemeClr val="bg1"/>
                </a:solidFill>
                <a:latin typeface="Arial" panose="020B0604020202020204" pitchFamily="34" charset="0"/>
                <a:cs typeface="Arial" panose="020B0604020202020204" pitchFamily="34" charset="0"/>
              </a:rPr>
              <a:t>Nutrition Assistance Programs</a:t>
            </a:r>
          </a:p>
        </p:txBody>
      </p:sp>
    </p:spTree>
    <p:extLst>
      <p:ext uri="{BB962C8B-B14F-4D97-AF65-F5344CB8AC3E}">
        <p14:creationId xmlns:p14="http://schemas.microsoft.com/office/powerpoint/2010/main" val="39666444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2_Blank">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24FB9D85-E748-DA45-8D02-F069B118FFAB}"/>
              </a:ext>
            </a:extLst>
          </p:cNvPr>
          <p:cNvSpPr/>
          <p:nvPr userDrawn="1"/>
        </p:nvSpPr>
        <p:spPr bwMode="auto">
          <a:xfrm>
            <a:off x="0" y="0"/>
            <a:ext cx="9144000" cy="5143500"/>
          </a:xfrm>
          <a:prstGeom prst="rect">
            <a:avLst/>
          </a:prstGeom>
          <a:solidFill>
            <a:schemeClr val="bg1"/>
          </a:solidFill>
          <a:ln w="9525">
            <a:noFill/>
            <a:round/>
            <a:headEnd/>
            <a:tailEnd/>
          </a:ln>
        </p:spPr>
        <p:txBody>
          <a:bodyPr vert="horz" wrap="square" lIns="91440" tIns="45720" rIns="91440" bIns="45720" numCol="1" rtlCol="0" anchor="t" anchorCtr="0" compatLnSpc="1">
            <a:prstTxWarp prst="textNoShape">
              <a:avLst/>
            </a:prstTxWarp>
          </a:bodyPr>
          <a:lstStyle/>
          <a:p>
            <a:pPr algn="ctr"/>
            <a:endParaRPr lang="en-US"/>
          </a:p>
        </p:txBody>
      </p:sp>
      <p:sp>
        <p:nvSpPr>
          <p:cNvPr id="15" name="Round Same Side Corner Rectangle 14">
            <a:extLst>
              <a:ext uri="{FF2B5EF4-FFF2-40B4-BE49-F238E27FC236}">
                <a16:creationId xmlns:a16="http://schemas.microsoft.com/office/drawing/2014/main" id="{CA2C7DD2-3290-2C49-878A-4C65625E3D1C}"/>
              </a:ext>
            </a:extLst>
          </p:cNvPr>
          <p:cNvSpPr/>
          <p:nvPr userDrawn="1"/>
        </p:nvSpPr>
        <p:spPr bwMode="auto">
          <a:xfrm rot="5400000">
            <a:off x="2067044" y="-1933457"/>
            <a:ext cx="5143500" cy="9010414"/>
          </a:xfrm>
          <a:prstGeom prst="round2SameRect">
            <a:avLst/>
          </a:prstGeom>
          <a:solidFill>
            <a:srgbClr val="167263"/>
          </a:solidFill>
          <a:ln w="9525">
            <a:noFill/>
            <a:round/>
            <a:headEnd/>
            <a:tailEnd/>
          </a:ln>
        </p:spPr>
        <p:txBody>
          <a:bodyPr vert="horz" wrap="square" lIns="91440" tIns="45720" rIns="91440" bIns="45720" numCol="1" rtlCol="0" anchor="t" anchorCtr="0" compatLnSpc="1">
            <a:prstTxWarp prst="textNoShape">
              <a:avLst/>
            </a:prstTxWarp>
          </a:bodyPr>
          <a:lstStyle/>
          <a:p>
            <a:pPr algn="ctr"/>
            <a:endParaRPr lang="en-US">
              <a:solidFill>
                <a:schemeClr val="bg1"/>
              </a:solidFill>
            </a:endParaRPr>
          </a:p>
        </p:txBody>
      </p:sp>
      <p:sp>
        <p:nvSpPr>
          <p:cNvPr id="26" name="Text Placeholder 2">
            <a:extLst>
              <a:ext uri="{FF2B5EF4-FFF2-40B4-BE49-F238E27FC236}">
                <a16:creationId xmlns:a16="http://schemas.microsoft.com/office/drawing/2014/main" id="{4AC42C3E-DF82-4800-909C-55A52097F335}"/>
              </a:ext>
            </a:extLst>
          </p:cNvPr>
          <p:cNvSpPr>
            <a:spLocks noGrp="1"/>
          </p:cNvSpPr>
          <p:nvPr>
            <p:ph type="body" sz="quarter" idx="10" hasCustomPrompt="1"/>
          </p:nvPr>
        </p:nvSpPr>
        <p:spPr>
          <a:xfrm>
            <a:off x="1257300" y="1504950"/>
            <a:ext cx="6629400" cy="1752600"/>
          </a:xfrm>
          <a:prstGeom prst="rect">
            <a:avLst/>
          </a:prstGeom>
        </p:spPr>
        <p:txBody>
          <a:bodyPr/>
          <a:lstStyle>
            <a:lvl1pPr marL="0" indent="0" algn="ctr">
              <a:buNone/>
              <a:defRPr sz="8800" b="1">
                <a:solidFill>
                  <a:schemeClr val="bg1"/>
                </a:solidFill>
                <a:latin typeface="Arial" panose="020B0604020202020204" pitchFamily="34" charset="0"/>
                <a:cs typeface="Arial" panose="020B0604020202020204" pitchFamily="34" charset="0"/>
              </a:defRPr>
            </a:lvl1pPr>
          </a:lstStyle>
          <a:p>
            <a:pPr lvl="0"/>
            <a:r>
              <a:rPr lang="en-US" dirty="0"/>
              <a:t>Questions?</a:t>
            </a:r>
          </a:p>
        </p:txBody>
      </p:sp>
      <p:sp>
        <p:nvSpPr>
          <p:cNvPr id="21" name="Rectangle 20">
            <a:extLst>
              <a:ext uri="{FF2B5EF4-FFF2-40B4-BE49-F238E27FC236}">
                <a16:creationId xmlns:a16="http://schemas.microsoft.com/office/drawing/2014/main" id="{C6262C28-6BE2-2948-A96A-AF86A6A8A064}"/>
              </a:ext>
            </a:extLst>
          </p:cNvPr>
          <p:cNvSpPr/>
          <p:nvPr userDrawn="1"/>
        </p:nvSpPr>
        <p:spPr bwMode="auto">
          <a:xfrm>
            <a:off x="0" y="0"/>
            <a:ext cx="133587" cy="5143500"/>
          </a:xfrm>
          <a:prstGeom prst="rect">
            <a:avLst/>
          </a:prstGeom>
          <a:solidFill>
            <a:srgbClr val="92C1C3"/>
          </a:solidFill>
          <a:ln w="9525">
            <a:noFill/>
            <a:round/>
            <a:headEnd/>
            <a:tailEnd/>
          </a:ln>
        </p:spPr>
        <p:txBody>
          <a:bodyPr vert="horz" wrap="square" lIns="91440" tIns="45720" rIns="91440" bIns="45720" numCol="1" rtlCol="0" anchor="t" anchorCtr="0" compatLnSpc="1">
            <a:prstTxWarp prst="textNoShape">
              <a:avLst/>
            </a:prstTxWarp>
          </a:bodyPr>
          <a:lstStyle/>
          <a:p>
            <a:pPr algn="ctr"/>
            <a:endParaRPr lang="en-US"/>
          </a:p>
        </p:txBody>
      </p:sp>
      <p:sp>
        <p:nvSpPr>
          <p:cNvPr id="2" name="Slide Number Placeholder 1">
            <a:extLst>
              <a:ext uri="{FF2B5EF4-FFF2-40B4-BE49-F238E27FC236}">
                <a16:creationId xmlns:a16="http://schemas.microsoft.com/office/drawing/2014/main" id="{76AD852E-71E0-4C8B-92D4-0F0EB1DDE884}"/>
              </a:ext>
            </a:extLst>
          </p:cNvPr>
          <p:cNvSpPr>
            <a:spLocks noGrp="1"/>
          </p:cNvSpPr>
          <p:nvPr>
            <p:ph type="sldNum" sz="quarter" idx="19"/>
          </p:nvPr>
        </p:nvSpPr>
        <p:spPr/>
        <p:txBody>
          <a:bodyPr/>
          <a:lstStyle/>
          <a:p>
            <a:fld id="{B2192B31-B341-4013-B7E8-60D2E97D576A}" type="slidenum">
              <a:rPr lang="en-US" smtClean="0"/>
              <a:pPr/>
              <a:t>‹#›</a:t>
            </a:fld>
            <a:endParaRPr lang="en-US" dirty="0"/>
          </a:p>
        </p:txBody>
      </p:sp>
    </p:spTree>
    <p:extLst>
      <p:ext uri="{BB962C8B-B14F-4D97-AF65-F5344CB8AC3E}">
        <p14:creationId xmlns:p14="http://schemas.microsoft.com/office/powerpoint/2010/main" val="260415663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0_Blank">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24FB9D85-E748-DA45-8D02-F069B118FFAB}"/>
              </a:ext>
            </a:extLst>
          </p:cNvPr>
          <p:cNvSpPr/>
          <p:nvPr userDrawn="1"/>
        </p:nvSpPr>
        <p:spPr bwMode="auto">
          <a:xfrm>
            <a:off x="0" y="0"/>
            <a:ext cx="9144000" cy="5143500"/>
          </a:xfrm>
          <a:prstGeom prst="rect">
            <a:avLst/>
          </a:prstGeom>
          <a:solidFill>
            <a:schemeClr val="bg1"/>
          </a:solidFill>
          <a:ln w="9525">
            <a:noFill/>
            <a:round/>
            <a:headEnd/>
            <a:tailEnd/>
          </a:ln>
        </p:spPr>
        <p:txBody>
          <a:bodyPr vert="horz" wrap="square" lIns="91440" tIns="45720" rIns="91440" bIns="45720" numCol="1" rtlCol="0" anchor="t" anchorCtr="0" compatLnSpc="1">
            <a:prstTxWarp prst="textNoShape">
              <a:avLst/>
            </a:prstTxWarp>
          </a:bodyPr>
          <a:lstStyle/>
          <a:p>
            <a:pPr algn="ctr"/>
            <a:endParaRPr lang="en-US"/>
          </a:p>
        </p:txBody>
      </p:sp>
      <p:sp>
        <p:nvSpPr>
          <p:cNvPr id="15" name="Round Same Side Corner Rectangle 14">
            <a:extLst>
              <a:ext uri="{FF2B5EF4-FFF2-40B4-BE49-F238E27FC236}">
                <a16:creationId xmlns:a16="http://schemas.microsoft.com/office/drawing/2014/main" id="{CA2C7DD2-3290-2C49-878A-4C65625E3D1C}"/>
              </a:ext>
            </a:extLst>
          </p:cNvPr>
          <p:cNvSpPr/>
          <p:nvPr userDrawn="1"/>
        </p:nvSpPr>
        <p:spPr bwMode="auto">
          <a:xfrm rot="5400000">
            <a:off x="3819644" y="-180857"/>
            <a:ext cx="5143500" cy="5505214"/>
          </a:xfrm>
          <a:prstGeom prst="round2SameRect">
            <a:avLst/>
          </a:prstGeom>
          <a:solidFill>
            <a:srgbClr val="167263"/>
          </a:solidFill>
          <a:ln w="9525">
            <a:noFill/>
            <a:round/>
            <a:headEnd/>
            <a:tailEnd/>
          </a:ln>
        </p:spPr>
        <p:txBody>
          <a:bodyPr vert="horz" wrap="square" lIns="91440" tIns="45720" rIns="91440" bIns="45720" numCol="1" rtlCol="0" anchor="t" anchorCtr="0" compatLnSpc="1">
            <a:prstTxWarp prst="textNoShape">
              <a:avLst/>
            </a:prstTxWarp>
          </a:bodyPr>
          <a:lstStyle/>
          <a:p>
            <a:pPr algn="ctr"/>
            <a:endParaRPr lang="en-US">
              <a:solidFill>
                <a:schemeClr val="bg1"/>
              </a:solidFill>
            </a:endParaRPr>
          </a:p>
        </p:txBody>
      </p:sp>
      <p:sp>
        <p:nvSpPr>
          <p:cNvPr id="14" name="Freeform 343">
            <a:extLst>
              <a:ext uri="{FF2B5EF4-FFF2-40B4-BE49-F238E27FC236}">
                <a16:creationId xmlns:a16="http://schemas.microsoft.com/office/drawing/2014/main" id="{2C4F7486-39DA-49D7-A811-DCABFFF9C241}"/>
              </a:ext>
            </a:extLst>
          </p:cNvPr>
          <p:cNvSpPr>
            <a:spLocks noEditPoints="1"/>
          </p:cNvSpPr>
          <p:nvPr userDrawn="1"/>
        </p:nvSpPr>
        <p:spPr bwMode="auto">
          <a:xfrm>
            <a:off x="5073441" y="1560592"/>
            <a:ext cx="296115" cy="406665"/>
          </a:xfrm>
          <a:custGeom>
            <a:avLst/>
            <a:gdLst>
              <a:gd name="T0" fmla="*/ 64 w 128"/>
              <a:gd name="T1" fmla="*/ 0 h 176"/>
              <a:gd name="T2" fmla="*/ 0 w 128"/>
              <a:gd name="T3" fmla="*/ 64 h 176"/>
              <a:gd name="T4" fmla="*/ 64 w 128"/>
              <a:gd name="T5" fmla="*/ 176 h 176"/>
              <a:gd name="T6" fmla="*/ 128 w 128"/>
              <a:gd name="T7" fmla="*/ 64 h 176"/>
              <a:gd name="T8" fmla="*/ 64 w 128"/>
              <a:gd name="T9" fmla="*/ 0 h 176"/>
              <a:gd name="T10" fmla="*/ 64 w 128"/>
              <a:gd name="T11" fmla="*/ 164 h 176"/>
              <a:gd name="T12" fmla="*/ 8 w 128"/>
              <a:gd name="T13" fmla="*/ 64 h 176"/>
              <a:gd name="T14" fmla="*/ 64 w 128"/>
              <a:gd name="T15" fmla="*/ 8 h 176"/>
              <a:gd name="T16" fmla="*/ 120 w 128"/>
              <a:gd name="T17" fmla="*/ 64 h 176"/>
              <a:gd name="T18" fmla="*/ 64 w 128"/>
              <a:gd name="T19" fmla="*/ 164 h 176"/>
              <a:gd name="T20" fmla="*/ 64 w 128"/>
              <a:gd name="T21" fmla="*/ 32 h 176"/>
              <a:gd name="T22" fmla="*/ 32 w 128"/>
              <a:gd name="T23" fmla="*/ 64 h 176"/>
              <a:gd name="T24" fmla="*/ 64 w 128"/>
              <a:gd name="T25" fmla="*/ 96 h 176"/>
              <a:gd name="T26" fmla="*/ 96 w 128"/>
              <a:gd name="T27" fmla="*/ 64 h 176"/>
              <a:gd name="T28" fmla="*/ 64 w 128"/>
              <a:gd name="T29" fmla="*/ 32 h 176"/>
              <a:gd name="T30" fmla="*/ 64 w 128"/>
              <a:gd name="T31" fmla="*/ 88 h 176"/>
              <a:gd name="T32" fmla="*/ 40 w 128"/>
              <a:gd name="T33" fmla="*/ 64 h 176"/>
              <a:gd name="T34" fmla="*/ 64 w 128"/>
              <a:gd name="T35" fmla="*/ 40 h 176"/>
              <a:gd name="T36" fmla="*/ 88 w 128"/>
              <a:gd name="T37" fmla="*/ 64 h 176"/>
              <a:gd name="T38" fmla="*/ 64 w 128"/>
              <a:gd name="T39" fmla="*/ 88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28" h="176">
                <a:moveTo>
                  <a:pt x="64" y="0"/>
                </a:moveTo>
                <a:cubicBezTo>
                  <a:pt x="29" y="0"/>
                  <a:pt x="0" y="29"/>
                  <a:pt x="0" y="64"/>
                </a:cubicBezTo>
                <a:cubicBezTo>
                  <a:pt x="0" y="116"/>
                  <a:pt x="64" y="176"/>
                  <a:pt x="64" y="176"/>
                </a:cubicBezTo>
                <a:cubicBezTo>
                  <a:pt x="64" y="176"/>
                  <a:pt x="128" y="116"/>
                  <a:pt x="128" y="64"/>
                </a:cubicBezTo>
                <a:cubicBezTo>
                  <a:pt x="128" y="29"/>
                  <a:pt x="99" y="0"/>
                  <a:pt x="64" y="0"/>
                </a:cubicBezTo>
                <a:moveTo>
                  <a:pt x="64" y="164"/>
                </a:moveTo>
                <a:cubicBezTo>
                  <a:pt x="64" y="164"/>
                  <a:pt x="8" y="112"/>
                  <a:pt x="8" y="64"/>
                </a:cubicBezTo>
                <a:cubicBezTo>
                  <a:pt x="8" y="33"/>
                  <a:pt x="33" y="8"/>
                  <a:pt x="64" y="8"/>
                </a:cubicBezTo>
                <a:cubicBezTo>
                  <a:pt x="95" y="8"/>
                  <a:pt x="120" y="33"/>
                  <a:pt x="120" y="64"/>
                </a:cubicBezTo>
                <a:cubicBezTo>
                  <a:pt x="120" y="112"/>
                  <a:pt x="64" y="164"/>
                  <a:pt x="64" y="164"/>
                </a:cubicBezTo>
                <a:moveTo>
                  <a:pt x="64" y="32"/>
                </a:moveTo>
                <a:cubicBezTo>
                  <a:pt x="46" y="32"/>
                  <a:pt x="32" y="46"/>
                  <a:pt x="32" y="64"/>
                </a:cubicBezTo>
                <a:cubicBezTo>
                  <a:pt x="32" y="82"/>
                  <a:pt x="46" y="96"/>
                  <a:pt x="64" y="96"/>
                </a:cubicBezTo>
                <a:cubicBezTo>
                  <a:pt x="82" y="96"/>
                  <a:pt x="96" y="82"/>
                  <a:pt x="96" y="64"/>
                </a:cubicBezTo>
                <a:cubicBezTo>
                  <a:pt x="96" y="46"/>
                  <a:pt x="82" y="32"/>
                  <a:pt x="64" y="32"/>
                </a:cubicBezTo>
                <a:moveTo>
                  <a:pt x="64" y="88"/>
                </a:moveTo>
                <a:cubicBezTo>
                  <a:pt x="51" y="88"/>
                  <a:pt x="40" y="77"/>
                  <a:pt x="40" y="64"/>
                </a:cubicBezTo>
                <a:cubicBezTo>
                  <a:pt x="40" y="51"/>
                  <a:pt x="51" y="40"/>
                  <a:pt x="64" y="40"/>
                </a:cubicBezTo>
                <a:cubicBezTo>
                  <a:pt x="77" y="40"/>
                  <a:pt x="88" y="51"/>
                  <a:pt x="88" y="64"/>
                </a:cubicBezTo>
                <a:cubicBezTo>
                  <a:pt x="88" y="77"/>
                  <a:pt x="77" y="88"/>
                  <a:pt x="64" y="88"/>
                </a:cubicBezTo>
              </a:path>
            </a:pathLst>
          </a:custGeom>
          <a:solidFill>
            <a:srgbClr val="92C1C3"/>
          </a:solidFill>
          <a:ln>
            <a:solidFill>
              <a:srgbClr val="92C1C3"/>
            </a:solidFill>
          </a:ln>
          <a:effectLst/>
        </p:spPr>
        <p:txBody>
          <a:bodyPr vert="horz" wrap="square" lIns="68580" tIns="34290" rIns="68580" bIns="34290" numCol="1" anchor="t" anchorCtr="0" compatLnSpc="1">
            <a:prstTxWarp prst="textNoShape">
              <a:avLst/>
            </a:prstTxWarp>
          </a:bodyPr>
          <a:lstStyle/>
          <a:p>
            <a:endParaRPr lang="en-US" sz="1350">
              <a:ln>
                <a:solidFill>
                  <a:srgbClr val="90C64B"/>
                </a:solidFill>
              </a:ln>
              <a:solidFill>
                <a:srgbClr val="90C64B"/>
              </a:solidFill>
            </a:endParaRPr>
          </a:p>
        </p:txBody>
      </p:sp>
      <p:sp>
        <p:nvSpPr>
          <p:cNvPr id="16" name="Freeform 353">
            <a:extLst>
              <a:ext uri="{FF2B5EF4-FFF2-40B4-BE49-F238E27FC236}">
                <a16:creationId xmlns:a16="http://schemas.microsoft.com/office/drawing/2014/main" id="{5D82173F-F697-4B59-8BF7-E8EA8F801CF8}"/>
              </a:ext>
            </a:extLst>
          </p:cNvPr>
          <p:cNvSpPr>
            <a:spLocks noEditPoints="1"/>
          </p:cNvSpPr>
          <p:nvPr userDrawn="1"/>
        </p:nvSpPr>
        <p:spPr bwMode="auto">
          <a:xfrm>
            <a:off x="7340909" y="1560592"/>
            <a:ext cx="410663" cy="408679"/>
          </a:xfrm>
          <a:custGeom>
            <a:avLst/>
            <a:gdLst>
              <a:gd name="T0" fmla="*/ 0 w 176"/>
              <a:gd name="T1" fmla="*/ 88 h 176"/>
              <a:gd name="T2" fmla="*/ 176 w 176"/>
              <a:gd name="T3" fmla="*/ 88 h 176"/>
              <a:gd name="T4" fmla="*/ 64 w 176"/>
              <a:gd name="T5" fmla="*/ 12 h 176"/>
              <a:gd name="T6" fmla="*/ 59 w 176"/>
              <a:gd name="T7" fmla="*/ 18 h 176"/>
              <a:gd name="T8" fmla="*/ 50 w 176"/>
              <a:gd name="T9" fmla="*/ 34 h 176"/>
              <a:gd name="T10" fmla="*/ 36 w 176"/>
              <a:gd name="T11" fmla="*/ 27 h 176"/>
              <a:gd name="T12" fmla="*/ 31 w 176"/>
              <a:gd name="T13" fmla="*/ 32 h 176"/>
              <a:gd name="T14" fmla="*/ 46 w 176"/>
              <a:gd name="T15" fmla="*/ 44 h 176"/>
              <a:gd name="T16" fmla="*/ 42 w 176"/>
              <a:gd name="T17" fmla="*/ 66 h 176"/>
              <a:gd name="T18" fmla="*/ 40 w 176"/>
              <a:gd name="T19" fmla="*/ 77 h 176"/>
              <a:gd name="T20" fmla="*/ 8 w 176"/>
              <a:gd name="T21" fmla="*/ 84 h 176"/>
              <a:gd name="T22" fmla="*/ 8 w 176"/>
              <a:gd name="T23" fmla="*/ 92 h 176"/>
              <a:gd name="T24" fmla="*/ 40 w 176"/>
              <a:gd name="T25" fmla="*/ 99 h 176"/>
              <a:gd name="T26" fmla="*/ 42 w 176"/>
              <a:gd name="T27" fmla="*/ 110 h 176"/>
              <a:gd name="T28" fmla="*/ 46 w 176"/>
              <a:gd name="T29" fmla="*/ 132 h 176"/>
              <a:gd name="T30" fmla="*/ 31 w 176"/>
              <a:gd name="T31" fmla="*/ 144 h 176"/>
              <a:gd name="T32" fmla="*/ 36 w 176"/>
              <a:gd name="T33" fmla="*/ 149 h 176"/>
              <a:gd name="T34" fmla="*/ 50 w 176"/>
              <a:gd name="T35" fmla="*/ 142 h 176"/>
              <a:gd name="T36" fmla="*/ 59 w 176"/>
              <a:gd name="T37" fmla="*/ 158 h 176"/>
              <a:gd name="T38" fmla="*/ 64 w 176"/>
              <a:gd name="T39" fmla="*/ 164 h 176"/>
              <a:gd name="T40" fmla="*/ 84 w 176"/>
              <a:gd name="T41" fmla="*/ 168 h 176"/>
              <a:gd name="T42" fmla="*/ 84 w 176"/>
              <a:gd name="T43" fmla="*/ 132 h 176"/>
              <a:gd name="T44" fmla="*/ 84 w 176"/>
              <a:gd name="T45" fmla="*/ 124 h 176"/>
              <a:gd name="T46" fmla="*/ 48 w 176"/>
              <a:gd name="T47" fmla="*/ 92 h 176"/>
              <a:gd name="T48" fmla="*/ 84 w 176"/>
              <a:gd name="T49" fmla="*/ 124 h 176"/>
              <a:gd name="T50" fmla="*/ 48 w 176"/>
              <a:gd name="T51" fmla="*/ 84 h 176"/>
              <a:gd name="T52" fmla="*/ 84 w 176"/>
              <a:gd name="T53" fmla="*/ 52 h 176"/>
              <a:gd name="T54" fmla="*/ 84 w 176"/>
              <a:gd name="T55" fmla="*/ 44 h 176"/>
              <a:gd name="T56" fmla="*/ 84 w 176"/>
              <a:gd name="T57" fmla="*/ 8 h 176"/>
              <a:gd name="T58" fmla="*/ 168 w 176"/>
              <a:gd name="T59" fmla="*/ 84 h 176"/>
              <a:gd name="T60" fmla="*/ 136 w 176"/>
              <a:gd name="T61" fmla="*/ 77 h 176"/>
              <a:gd name="T62" fmla="*/ 134 w 176"/>
              <a:gd name="T63" fmla="*/ 66 h 176"/>
              <a:gd name="T64" fmla="*/ 130 w 176"/>
              <a:gd name="T65" fmla="*/ 44 h 176"/>
              <a:gd name="T66" fmla="*/ 145 w 176"/>
              <a:gd name="T67" fmla="*/ 32 h 176"/>
              <a:gd name="T68" fmla="*/ 140 w 176"/>
              <a:gd name="T69" fmla="*/ 27 h 176"/>
              <a:gd name="T70" fmla="*/ 126 w 176"/>
              <a:gd name="T71" fmla="*/ 34 h 176"/>
              <a:gd name="T72" fmla="*/ 117 w 176"/>
              <a:gd name="T73" fmla="*/ 18 h 176"/>
              <a:gd name="T74" fmla="*/ 112 w 176"/>
              <a:gd name="T75" fmla="*/ 12 h 176"/>
              <a:gd name="T76" fmla="*/ 92 w 176"/>
              <a:gd name="T77" fmla="*/ 8 h 176"/>
              <a:gd name="T78" fmla="*/ 92 w 176"/>
              <a:gd name="T79" fmla="*/ 44 h 176"/>
              <a:gd name="T80" fmla="*/ 92 w 176"/>
              <a:gd name="T81" fmla="*/ 52 h 176"/>
              <a:gd name="T82" fmla="*/ 128 w 176"/>
              <a:gd name="T83" fmla="*/ 84 h 176"/>
              <a:gd name="T84" fmla="*/ 92 w 176"/>
              <a:gd name="T85" fmla="*/ 52 h 176"/>
              <a:gd name="T86" fmla="*/ 128 w 176"/>
              <a:gd name="T87" fmla="*/ 92 h 176"/>
              <a:gd name="T88" fmla="*/ 92 w 176"/>
              <a:gd name="T89" fmla="*/ 124 h 176"/>
              <a:gd name="T90" fmla="*/ 92 w 176"/>
              <a:gd name="T91" fmla="*/ 168 h 176"/>
              <a:gd name="T92" fmla="*/ 119 w 176"/>
              <a:gd name="T93" fmla="*/ 137 h 176"/>
              <a:gd name="T94" fmla="*/ 112 w 176"/>
              <a:gd name="T95" fmla="*/ 164 h 176"/>
              <a:gd name="T96" fmla="*/ 117 w 176"/>
              <a:gd name="T97" fmla="*/ 158 h 176"/>
              <a:gd name="T98" fmla="*/ 126 w 176"/>
              <a:gd name="T99" fmla="*/ 142 h 176"/>
              <a:gd name="T100" fmla="*/ 140 w 176"/>
              <a:gd name="T101" fmla="*/ 149 h 176"/>
              <a:gd name="T102" fmla="*/ 145 w 176"/>
              <a:gd name="T103" fmla="*/ 144 h 176"/>
              <a:gd name="T104" fmla="*/ 130 w 176"/>
              <a:gd name="T105" fmla="*/ 132 h 176"/>
              <a:gd name="T106" fmla="*/ 134 w 176"/>
              <a:gd name="T107" fmla="*/ 110 h 176"/>
              <a:gd name="T108" fmla="*/ 136 w 176"/>
              <a:gd name="T109" fmla="*/ 99 h 176"/>
              <a:gd name="T110" fmla="*/ 168 w 176"/>
              <a:gd name="T111" fmla="*/ 92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76" h="176">
                <a:moveTo>
                  <a:pt x="88" y="0"/>
                </a:moveTo>
                <a:cubicBezTo>
                  <a:pt x="39" y="0"/>
                  <a:pt x="0" y="39"/>
                  <a:pt x="0" y="88"/>
                </a:cubicBezTo>
                <a:cubicBezTo>
                  <a:pt x="0" y="137"/>
                  <a:pt x="39" y="176"/>
                  <a:pt x="88" y="176"/>
                </a:cubicBezTo>
                <a:cubicBezTo>
                  <a:pt x="137" y="176"/>
                  <a:pt x="176" y="137"/>
                  <a:pt x="176" y="88"/>
                </a:cubicBezTo>
                <a:cubicBezTo>
                  <a:pt x="176" y="39"/>
                  <a:pt x="137" y="0"/>
                  <a:pt x="88" y="0"/>
                </a:cubicBezTo>
                <a:moveTo>
                  <a:pt x="64" y="12"/>
                </a:moveTo>
                <a:cubicBezTo>
                  <a:pt x="63" y="13"/>
                  <a:pt x="61" y="15"/>
                  <a:pt x="59" y="18"/>
                </a:cubicBezTo>
                <a:cubicBezTo>
                  <a:pt x="59" y="18"/>
                  <a:pt x="59" y="18"/>
                  <a:pt x="59" y="18"/>
                </a:cubicBezTo>
                <a:cubicBezTo>
                  <a:pt x="56" y="23"/>
                  <a:pt x="53" y="28"/>
                  <a:pt x="50" y="34"/>
                </a:cubicBezTo>
                <a:cubicBezTo>
                  <a:pt x="50" y="34"/>
                  <a:pt x="50" y="34"/>
                  <a:pt x="50" y="34"/>
                </a:cubicBezTo>
                <a:cubicBezTo>
                  <a:pt x="50" y="35"/>
                  <a:pt x="50" y="35"/>
                  <a:pt x="50" y="36"/>
                </a:cubicBezTo>
                <a:cubicBezTo>
                  <a:pt x="45" y="33"/>
                  <a:pt x="40" y="30"/>
                  <a:pt x="36" y="27"/>
                </a:cubicBezTo>
                <a:cubicBezTo>
                  <a:pt x="44" y="20"/>
                  <a:pt x="54" y="15"/>
                  <a:pt x="64" y="12"/>
                </a:cubicBezTo>
                <a:moveTo>
                  <a:pt x="31" y="32"/>
                </a:moveTo>
                <a:cubicBezTo>
                  <a:pt x="35" y="36"/>
                  <a:pt x="41" y="40"/>
                  <a:pt x="47" y="43"/>
                </a:cubicBezTo>
                <a:cubicBezTo>
                  <a:pt x="47" y="43"/>
                  <a:pt x="47" y="44"/>
                  <a:pt x="46" y="44"/>
                </a:cubicBezTo>
                <a:cubicBezTo>
                  <a:pt x="45" y="50"/>
                  <a:pt x="43" y="57"/>
                  <a:pt x="42" y="63"/>
                </a:cubicBezTo>
                <a:cubicBezTo>
                  <a:pt x="42" y="64"/>
                  <a:pt x="42" y="65"/>
                  <a:pt x="42" y="66"/>
                </a:cubicBezTo>
                <a:cubicBezTo>
                  <a:pt x="41" y="69"/>
                  <a:pt x="41" y="71"/>
                  <a:pt x="41" y="74"/>
                </a:cubicBezTo>
                <a:cubicBezTo>
                  <a:pt x="41" y="75"/>
                  <a:pt x="40" y="76"/>
                  <a:pt x="40" y="77"/>
                </a:cubicBezTo>
                <a:cubicBezTo>
                  <a:pt x="40" y="79"/>
                  <a:pt x="40" y="82"/>
                  <a:pt x="40" y="84"/>
                </a:cubicBezTo>
                <a:cubicBezTo>
                  <a:pt x="8" y="84"/>
                  <a:pt x="8" y="84"/>
                  <a:pt x="8" y="84"/>
                </a:cubicBezTo>
                <a:cubicBezTo>
                  <a:pt x="9" y="64"/>
                  <a:pt x="18" y="46"/>
                  <a:pt x="31" y="32"/>
                </a:cubicBezTo>
                <a:moveTo>
                  <a:pt x="8" y="92"/>
                </a:moveTo>
                <a:cubicBezTo>
                  <a:pt x="40" y="92"/>
                  <a:pt x="40" y="92"/>
                  <a:pt x="40" y="92"/>
                </a:cubicBezTo>
                <a:cubicBezTo>
                  <a:pt x="40" y="94"/>
                  <a:pt x="40" y="97"/>
                  <a:pt x="40" y="99"/>
                </a:cubicBezTo>
                <a:cubicBezTo>
                  <a:pt x="40" y="100"/>
                  <a:pt x="41" y="101"/>
                  <a:pt x="41" y="102"/>
                </a:cubicBezTo>
                <a:cubicBezTo>
                  <a:pt x="41" y="105"/>
                  <a:pt x="41" y="107"/>
                  <a:pt x="42" y="110"/>
                </a:cubicBezTo>
                <a:cubicBezTo>
                  <a:pt x="42" y="111"/>
                  <a:pt x="42" y="112"/>
                  <a:pt x="42" y="113"/>
                </a:cubicBezTo>
                <a:cubicBezTo>
                  <a:pt x="43" y="119"/>
                  <a:pt x="45" y="126"/>
                  <a:pt x="46" y="132"/>
                </a:cubicBezTo>
                <a:cubicBezTo>
                  <a:pt x="47" y="132"/>
                  <a:pt x="47" y="133"/>
                  <a:pt x="47" y="133"/>
                </a:cubicBezTo>
                <a:cubicBezTo>
                  <a:pt x="41" y="136"/>
                  <a:pt x="35" y="140"/>
                  <a:pt x="31" y="144"/>
                </a:cubicBezTo>
                <a:cubicBezTo>
                  <a:pt x="18" y="130"/>
                  <a:pt x="9" y="112"/>
                  <a:pt x="8" y="92"/>
                </a:cubicBezTo>
                <a:moveTo>
                  <a:pt x="36" y="149"/>
                </a:moveTo>
                <a:cubicBezTo>
                  <a:pt x="40" y="146"/>
                  <a:pt x="45" y="143"/>
                  <a:pt x="50" y="140"/>
                </a:cubicBezTo>
                <a:cubicBezTo>
                  <a:pt x="50" y="141"/>
                  <a:pt x="50" y="141"/>
                  <a:pt x="50" y="142"/>
                </a:cubicBezTo>
                <a:cubicBezTo>
                  <a:pt x="50" y="142"/>
                  <a:pt x="50" y="142"/>
                  <a:pt x="50" y="142"/>
                </a:cubicBezTo>
                <a:cubicBezTo>
                  <a:pt x="53" y="148"/>
                  <a:pt x="56" y="153"/>
                  <a:pt x="59" y="158"/>
                </a:cubicBezTo>
                <a:cubicBezTo>
                  <a:pt x="59" y="158"/>
                  <a:pt x="59" y="158"/>
                  <a:pt x="59" y="158"/>
                </a:cubicBezTo>
                <a:cubicBezTo>
                  <a:pt x="61" y="161"/>
                  <a:pt x="63" y="163"/>
                  <a:pt x="64" y="164"/>
                </a:cubicBezTo>
                <a:cubicBezTo>
                  <a:pt x="54" y="161"/>
                  <a:pt x="44" y="156"/>
                  <a:pt x="36" y="149"/>
                </a:cubicBezTo>
                <a:moveTo>
                  <a:pt x="84" y="168"/>
                </a:moveTo>
                <a:cubicBezTo>
                  <a:pt x="73" y="165"/>
                  <a:pt x="63" y="154"/>
                  <a:pt x="57" y="137"/>
                </a:cubicBezTo>
                <a:cubicBezTo>
                  <a:pt x="65" y="134"/>
                  <a:pt x="74" y="133"/>
                  <a:pt x="84" y="132"/>
                </a:cubicBezTo>
                <a:lnTo>
                  <a:pt x="84" y="168"/>
                </a:lnTo>
                <a:close/>
                <a:moveTo>
                  <a:pt x="84" y="124"/>
                </a:moveTo>
                <a:cubicBezTo>
                  <a:pt x="73" y="125"/>
                  <a:pt x="63" y="127"/>
                  <a:pt x="54" y="130"/>
                </a:cubicBezTo>
                <a:cubicBezTo>
                  <a:pt x="51" y="119"/>
                  <a:pt x="48" y="106"/>
                  <a:pt x="48" y="92"/>
                </a:cubicBezTo>
                <a:cubicBezTo>
                  <a:pt x="84" y="92"/>
                  <a:pt x="84" y="92"/>
                  <a:pt x="84" y="92"/>
                </a:cubicBezTo>
                <a:lnTo>
                  <a:pt x="84" y="124"/>
                </a:lnTo>
                <a:close/>
                <a:moveTo>
                  <a:pt x="84" y="84"/>
                </a:moveTo>
                <a:cubicBezTo>
                  <a:pt x="48" y="84"/>
                  <a:pt x="48" y="84"/>
                  <a:pt x="48" y="84"/>
                </a:cubicBezTo>
                <a:cubicBezTo>
                  <a:pt x="48" y="70"/>
                  <a:pt x="51" y="57"/>
                  <a:pt x="54" y="46"/>
                </a:cubicBezTo>
                <a:cubicBezTo>
                  <a:pt x="63" y="49"/>
                  <a:pt x="73" y="51"/>
                  <a:pt x="84" y="52"/>
                </a:cubicBezTo>
                <a:lnTo>
                  <a:pt x="84" y="84"/>
                </a:lnTo>
                <a:close/>
                <a:moveTo>
                  <a:pt x="84" y="44"/>
                </a:moveTo>
                <a:cubicBezTo>
                  <a:pt x="74" y="43"/>
                  <a:pt x="65" y="42"/>
                  <a:pt x="57" y="39"/>
                </a:cubicBezTo>
                <a:cubicBezTo>
                  <a:pt x="63" y="22"/>
                  <a:pt x="73" y="11"/>
                  <a:pt x="84" y="8"/>
                </a:cubicBezTo>
                <a:lnTo>
                  <a:pt x="84" y="44"/>
                </a:lnTo>
                <a:close/>
                <a:moveTo>
                  <a:pt x="168" y="84"/>
                </a:moveTo>
                <a:cubicBezTo>
                  <a:pt x="136" y="84"/>
                  <a:pt x="136" y="84"/>
                  <a:pt x="136" y="84"/>
                </a:cubicBezTo>
                <a:cubicBezTo>
                  <a:pt x="136" y="82"/>
                  <a:pt x="136" y="79"/>
                  <a:pt x="136" y="77"/>
                </a:cubicBezTo>
                <a:cubicBezTo>
                  <a:pt x="136" y="76"/>
                  <a:pt x="135" y="75"/>
                  <a:pt x="135" y="74"/>
                </a:cubicBezTo>
                <a:cubicBezTo>
                  <a:pt x="135" y="71"/>
                  <a:pt x="135" y="69"/>
                  <a:pt x="134" y="66"/>
                </a:cubicBezTo>
                <a:cubicBezTo>
                  <a:pt x="134" y="65"/>
                  <a:pt x="134" y="64"/>
                  <a:pt x="134" y="63"/>
                </a:cubicBezTo>
                <a:cubicBezTo>
                  <a:pt x="133" y="57"/>
                  <a:pt x="131" y="50"/>
                  <a:pt x="130" y="44"/>
                </a:cubicBezTo>
                <a:cubicBezTo>
                  <a:pt x="129" y="44"/>
                  <a:pt x="129" y="43"/>
                  <a:pt x="129" y="43"/>
                </a:cubicBezTo>
                <a:cubicBezTo>
                  <a:pt x="135" y="40"/>
                  <a:pt x="141" y="36"/>
                  <a:pt x="145" y="32"/>
                </a:cubicBezTo>
                <a:cubicBezTo>
                  <a:pt x="158" y="46"/>
                  <a:pt x="167" y="64"/>
                  <a:pt x="168" y="84"/>
                </a:cubicBezTo>
                <a:moveTo>
                  <a:pt x="140" y="27"/>
                </a:moveTo>
                <a:cubicBezTo>
                  <a:pt x="136" y="30"/>
                  <a:pt x="131" y="33"/>
                  <a:pt x="126" y="36"/>
                </a:cubicBezTo>
                <a:cubicBezTo>
                  <a:pt x="126" y="35"/>
                  <a:pt x="126" y="35"/>
                  <a:pt x="126" y="34"/>
                </a:cubicBezTo>
                <a:cubicBezTo>
                  <a:pt x="126" y="34"/>
                  <a:pt x="126" y="34"/>
                  <a:pt x="126" y="34"/>
                </a:cubicBezTo>
                <a:cubicBezTo>
                  <a:pt x="123" y="28"/>
                  <a:pt x="120" y="23"/>
                  <a:pt x="117" y="18"/>
                </a:cubicBezTo>
                <a:cubicBezTo>
                  <a:pt x="117" y="18"/>
                  <a:pt x="117" y="18"/>
                  <a:pt x="117" y="18"/>
                </a:cubicBezTo>
                <a:cubicBezTo>
                  <a:pt x="115" y="15"/>
                  <a:pt x="113" y="13"/>
                  <a:pt x="112" y="12"/>
                </a:cubicBezTo>
                <a:cubicBezTo>
                  <a:pt x="122" y="15"/>
                  <a:pt x="132" y="20"/>
                  <a:pt x="140" y="27"/>
                </a:cubicBezTo>
                <a:moveTo>
                  <a:pt x="92" y="8"/>
                </a:moveTo>
                <a:cubicBezTo>
                  <a:pt x="103" y="11"/>
                  <a:pt x="113" y="22"/>
                  <a:pt x="119" y="39"/>
                </a:cubicBezTo>
                <a:cubicBezTo>
                  <a:pt x="111" y="42"/>
                  <a:pt x="102" y="43"/>
                  <a:pt x="92" y="44"/>
                </a:cubicBezTo>
                <a:lnTo>
                  <a:pt x="92" y="8"/>
                </a:lnTo>
                <a:close/>
                <a:moveTo>
                  <a:pt x="92" y="52"/>
                </a:moveTo>
                <a:cubicBezTo>
                  <a:pt x="103" y="51"/>
                  <a:pt x="113" y="49"/>
                  <a:pt x="122" y="46"/>
                </a:cubicBezTo>
                <a:cubicBezTo>
                  <a:pt x="125" y="57"/>
                  <a:pt x="128" y="70"/>
                  <a:pt x="128" y="84"/>
                </a:cubicBezTo>
                <a:cubicBezTo>
                  <a:pt x="92" y="84"/>
                  <a:pt x="92" y="84"/>
                  <a:pt x="92" y="84"/>
                </a:cubicBezTo>
                <a:lnTo>
                  <a:pt x="92" y="52"/>
                </a:lnTo>
                <a:close/>
                <a:moveTo>
                  <a:pt x="92" y="92"/>
                </a:moveTo>
                <a:cubicBezTo>
                  <a:pt x="128" y="92"/>
                  <a:pt x="128" y="92"/>
                  <a:pt x="128" y="92"/>
                </a:cubicBezTo>
                <a:cubicBezTo>
                  <a:pt x="128" y="106"/>
                  <a:pt x="125" y="119"/>
                  <a:pt x="122" y="130"/>
                </a:cubicBezTo>
                <a:cubicBezTo>
                  <a:pt x="113" y="127"/>
                  <a:pt x="103" y="125"/>
                  <a:pt x="92" y="124"/>
                </a:cubicBezTo>
                <a:lnTo>
                  <a:pt x="92" y="92"/>
                </a:lnTo>
                <a:close/>
                <a:moveTo>
                  <a:pt x="92" y="168"/>
                </a:moveTo>
                <a:cubicBezTo>
                  <a:pt x="92" y="132"/>
                  <a:pt x="92" y="132"/>
                  <a:pt x="92" y="132"/>
                </a:cubicBezTo>
                <a:cubicBezTo>
                  <a:pt x="102" y="133"/>
                  <a:pt x="111" y="134"/>
                  <a:pt x="119" y="137"/>
                </a:cubicBezTo>
                <a:cubicBezTo>
                  <a:pt x="113" y="154"/>
                  <a:pt x="103" y="165"/>
                  <a:pt x="92" y="168"/>
                </a:cubicBezTo>
                <a:moveTo>
                  <a:pt x="112" y="164"/>
                </a:moveTo>
                <a:cubicBezTo>
                  <a:pt x="113" y="163"/>
                  <a:pt x="115" y="161"/>
                  <a:pt x="117" y="158"/>
                </a:cubicBezTo>
                <a:cubicBezTo>
                  <a:pt x="117" y="158"/>
                  <a:pt x="117" y="158"/>
                  <a:pt x="117" y="158"/>
                </a:cubicBezTo>
                <a:cubicBezTo>
                  <a:pt x="120" y="153"/>
                  <a:pt x="123" y="148"/>
                  <a:pt x="126" y="142"/>
                </a:cubicBezTo>
                <a:cubicBezTo>
                  <a:pt x="126" y="142"/>
                  <a:pt x="126" y="142"/>
                  <a:pt x="126" y="142"/>
                </a:cubicBezTo>
                <a:cubicBezTo>
                  <a:pt x="126" y="141"/>
                  <a:pt x="126" y="141"/>
                  <a:pt x="126" y="140"/>
                </a:cubicBezTo>
                <a:cubicBezTo>
                  <a:pt x="131" y="143"/>
                  <a:pt x="136" y="146"/>
                  <a:pt x="140" y="149"/>
                </a:cubicBezTo>
                <a:cubicBezTo>
                  <a:pt x="132" y="156"/>
                  <a:pt x="122" y="161"/>
                  <a:pt x="112" y="164"/>
                </a:cubicBezTo>
                <a:moveTo>
                  <a:pt x="145" y="144"/>
                </a:moveTo>
                <a:cubicBezTo>
                  <a:pt x="141" y="140"/>
                  <a:pt x="135" y="136"/>
                  <a:pt x="129" y="133"/>
                </a:cubicBezTo>
                <a:cubicBezTo>
                  <a:pt x="129" y="133"/>
                  <a:pt x="129" y="132"/>
                  <a:pt x="130" y="132"/>
                </a:cubicBezTo>
                <a:cubicBezTo>
                  <a:pt x="131" y="126"/>
                  <a:pt x="133" y="119"/>
                  <a:pt x="134" y="113"/>
                </a:cubicBezTo>
                <a:cubicBezTo>
                  <a:pt x="134" y="112"/>
                  <a:pt x="134" y="111"/>
                  <a:pt x="134" y="110"/>
                </a:cubicBezTo>
                <a:cubicBezTo>
                  <a:pt x="135" y="107"/>
                  <a:pt x="135" y="105"/>
                  <a:pt x="135" y="102"/>
                </a:cubicBezTo>
                <a:cubicBezTo>
                  <a:pt x="135" y="101"/>
                  <a:pt x="136" y="100"/>
                  <a:pt x="136" y="99"/>
                </a:cubicBezTo>
                <a:cubicBezTo>
                  <a:pt x="136" y="97"/>
                  <a:pt x="136" y="94"/>
                  <a:pt x="136" y="92"/>
                </a:cubicBezTo>
                <a:cubicBezTo>
                  <a:pt x="168" y="92"/>
                  <a:pt x="168" y="92"/>
                  <a:pt x="168" y="92"/>
                </a:cubicBezTo>
                <a:cubicBezTo>
                  <a:pt x="167" y="112"/>
                  <a:pt x="158" y="130"/>
                  <a:pt x="145" y="144"/>
                </a:cubicBezTo>
              </a:path>
            </a:pathLst>
          </a:custGeom>
          <a:solidFill>
            <a:srgbClr val="92C1C3"/>
          </a:solidFill>
          <a:ln>
            <a:solidFill>
              <a:srgbClr val="92C1C3"/>
            </a:solidFill>
          </a:ln>
          <a:effectLst/>
        </p:spPr>
        <p:txBody>
          <a:bodyPr vert="horz" wrap="square" lIns="68580" tIns="34290" rIns="68580" bIns="34290" numCol="1" anchor="t" anchorCtr="0" compatLnSpc="1">
            <a:prstTxWarp prst="textNoShape">
              <a:avLst/>
            </a:prstTxWarp>
          </a:bodyPr>
          <a:lstStyle/>
          <a:p>
            <a:endParaRPr lang="en-US" sz="1350">
              <a:solidFill>
                <a:schemeClr val="accent3"/>
              </a:solidFill>
            </a:endParaRPr>
          </a:p>
        </p:txBody>
      </p:sp>
      <p:sp>
        <p:nvSpPr>
          <p:cNvPr id="18" name="Freeform 289">
            <a:extLst>
              <a:ext uri="{FF2B5EF4-FFF2-40B4-BE49-F238E27FC236}">
                <a16:creationId xmlns:a16="http://schemas.microsoft.com/office/drawing/2014/main" id="{3491A0AA-2369-4676-942C-F5DAF18FC566}"/>
              </a:ext>
            </a:extLst>
          </p:cNvPr>
          <p:cNvSpPr>
            <a:spLocks noEditPoints="1"/>
          </p:cNvSpPr>
          <p:nvPr userDrawn="1"/>
        </p:nvSpPr>
        <p:spPr bwMode="auto">
          <a:xfrm>
            <a:off x="6142503" y="2928798"/>
            <a:ext cx="431289" cy="331278"/>
          </a:xfrm>
          <a:custGeom>
            <a:avLst/>
            <a:gdLst>
              <a:gd name="T0" fmla="*/ 160 w 176"/>
              <a:gd name="T1" fmla="*/ 0 h 136"/>
              <a:gd name="T2" fmla="*/ 48 w 176"/>
              <a:gd name="T3" fmla="*/ 0 h 136"/>
              <a:gd name="T4" fmla="*/ 32 w 176"/>
              <a:gd name="T5" fmla="*/ 16 h 136"/>
              <a:gd name="T6" fmla="*/ 32 w 176"/>
              <a:gd name="T7" fmla="*/ 20 h 136"/>
              <a:gd name="T8" fmla="*/ 36 w 176"/>
              <a:gd name="T9" fmla="*/ 24 h 136"/>
              <a:gd name="T10" fmla="*/ 40 w 176"/>
              <a:gd name="T11" fmla="*/ 20 h 136"/>
              <a:gd name="T12" fmla="*/ 40 w 176"/>
              <a:gd name="T13" fmla="*/ 16 h 136"/>
              <a:gd name="T14" fmla="*/ 48 w 176"/>
              <a:gd name="T15" fmla="*/ 8 h 136"/>
              <a:gd name="T16" fmla="*/ 160 w 176"/>
              <a:gd name="T17" fmla="*/ 8 h 136"/>
              <a:gd name="T18" fmla="*/ 168 w 176"/>
              <a:gd name="T19" fmla="*/ 16 h 136"/>
              <a:gd name="T20" fmla="*/ 168 w 176"/>
              <a:gd name="T21" fmla="*/ 88 h 136"/>
              <a:gd name="T22" fmla="*/ 160 w 176"/>
              <a:gd name="T23" fmla="*/ 96 h 136"/>
              <a:gd name="T24" fmla="*/ 156 w 176"/>
              <a:gd name="T25" fmla="*/ 96 h 136"/>
              <a:gd name="T26" fmla="*/ 152 w 176"/>
              <a:gd name="T27" fmla="*/ 100 h 136"/>
              <a:gd name="T28" fmla="*/ 156 w 176"/>
              <a:gd name="T29" fmla="*/ 104 h 136"/>
              <a:gd name="T30" fmla="*/ 160 w 176"/>
              <a:gd name="T31" fmla="*/ 104 h 136"/>
              <a:gd name="T32" fmla="*/ 176 w 176"/>
              <a:gd name="T33" fmla="*/ 88 h 136"/>
              <a:gd name="T34" fmla="*/ 176 w 176"/>
              <a:gd name="T35" fmla="*/ 16 h 136"/>
              <a:gd name="T36" fmla="*/ 160 w 176"/>
              <a:gd name="T37" fmla="*/ 0 h 136"/>
              <a:gd name="T38" fmla="*/ 128 w 176"/>
              <a:gd name="T39" fmla="*/ 32 h 136"/>
              <a:gd name="T40" fmla="*/ 16 w 176"/>
              <a:gd name="T41" fmla="*/ 32 h 136"/>
              <a:gd name="T42" fmla="*/ 0 w 176"/>
              <a:gd name="T43" fmla="*/ 48 h 136"/>
              <a:gd name="T44" fmla="*/ 0 w 176"/>
              <a:gd name="T45" fmla="*/ 120 h 136"/>
              <a:gd name="T46" fmla="*/ 16 w 176"/>
              <a:gd name="T47" fmla="*/ 136 h 136"/>
              <a:gd name="T48" fmla="*/ 128 w 176"/>
              <a:gd name="T49" fmla="*/ 136 h 136"/>
              <a:gd name="T50" fmla="*/ 144 w 176"/>
              <a:gd name="T51" fmla="*/ 120 h 136"/>
              <a:gd name="T52" fmla="*/ 144 w 176"/>
              <a:gd name="T53" fmla="*/ 48 h 136"/>
              <a:gd name="T54" fmla="*/ 128 w 176"/>
              <a:gd name="T55" fmla="*/ 32 h 136"/>
              <a:gd name="T56" fmla="*/ 16 w 176"/>
              <a:gd name="T57" fmla="*/ 40 h 136"/>
              <a:gd name="T58" fmla="*/ 128 w 176"/>
              <a:gd name="T59" fmla="*/ 40 h 136"/>
              <a:gd name="T60" fmla="*/ 133 w 176"/>
              <a:gd name="T61" fmla="*/ 42 h 136"/>
              <a:gd name="T62" fmla="*/ 77 w 176"/>
              <a:gd name="T63" fmla="*/ 98 h 136"/>
              <a:gd name="T64" fmla="*/ 72 w 176"/>
              <a:gd name="T65" fmla="*/ 100 h 136"/>
              <a:gd name="T66" fmla="*/ 67 w 176"/>
              <a:gd name="T67" fmla="*/ 98 h 136"/>
              <a:gd name="T68" fmla="*/ 11 w 176"/>
              <a:gd name="T69" fmla="*/ 42 h 136"/>
              <a:gd name="T70" fmla="*/ 16 w 176"/>
              <a:gd name="T71" fmla="*/ 40 h 136"/>
              <a:gd name="T72" fmla="*/ 8 w 176"/>
              <a:gd name="T73" fmla="*/ 50 h 136"/>
              <a:gd name="T74" fmla="*/ 42 w 176"/>
              <a:gd name="T75" fmla="*/ 84 h 136"/>
              <a:gd name="T76" fmla="*/ 8 w 176"/>
              <a:gd name="T77" fmla="*/ 118 h 136"/>
              <a:gd name="T78" fmla="*/ 8 w 176"/>
              <a:gd name="T79" fmla="*/ 50 h 136"/>
              <a:gd name="T80" fmla="*/ 128 w 176"/>
              <a:gd name="T81" fmla="*/ 128 h 136"/>
              <a:gd name="T82" fmla="*/ 16 w 176"/>
              <a:gd name="T83" fmla="*/ 128 h 136"/>
              <a:gd name="T84" fmla="*/ 11 w 176"/>
              <a:gd name="T85" fmla="*/ 126 h 136"/>
              <a:gd name="T86" fmla="*/ 47 w 176"/>
              <a:gd name="T87" fmla="*/ 90 h 136"/>
              <a:gd name="T88" fmla="*/ 61 w 176"/>
              <a:gd name="T89" fmla="*/ 103 h 136"/>
              <a:gd name="T90" fmla="*/ 72 w 176"/>
              <a:gd name="T91" fmla="*/ 108 h 136"/>
              <a:gd name="T92" fmla="*/ 83 w 176"/>
              <a:gd name="T93" fmla="*/ 103 h 136"/>
              <a:gd name="T94" fmla="*/ 97 w 176"/>
              <a:gd name="T95" fmla="*/ 90 h 136"/>
              <a:gd name="T96" fmla="*/ 133 w 176"/>
              <a:gd name="T97" fmla="*/ 126 h 136"/>
              <a:gd name="T98" fmla="*/ 128 w 176"/>
              <a:gd name="T99" fmla="*/ 128 h 136"/>
              <a:gd name="T100" fmla="*/ 136 w 176"/>
              <a:gd name="T101" fmla="*/ 118 h 136"/>
              <a:gd name="T102" fmla="*/ 102 w 176"/>
              <a:gd name="T103" fmla="*/ 84 h 136"/>
              <a:gd name="T104" fmla="*/ 136 w 176"/>
              <a:gd name="T105" fmla="*/ 50 h 136"/>
              <a:gd name="T106" fmla="*/ 136 w 176"/>
              <a:gd name="T107" fmla="*/ 118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76" h="136">
                <a:moveTo>
                  <a:pt x="160" y="0"/>
                </a:moveTo>
                <a:cubicBezTo>
                  <a:pt x="48" y="0"/>
                  <a:pt x="48" y="0"/>
                  <a:pt x="48" y="0"/>
                </a:cubicBezTo>
                <a:cubicBezTo>
                  <a:pt x="39" y="0"/>
                  <a:pt x="32" y="7"/>
                  <a:pt x="32" y="16"/>
                </a:cubicBezTo>
                <a:cubicBezTo>
                  <a:pt x="32" y="20"/>
                  <a:pt x="32" y="20"/>
                  <a:pt x="32" y="20"/>
                </a:cubicBezTo>
                <a:cubicBezTo>
                  <a:pt x="32" y="22"/>
                  <a:pt x="34" y="24"/>
                  <a:pt x="36" y="24"/>
                </a:cubicBezTo>
                <a:cubicBezTo>
                  <a:pt x="38" y="24"/>
                  <a:pt x="40" y="22"/>
                  <a:pt x="40" y="20"/>
                </a:cubicBezTo>
                <a:cubicBezTo>
                  <a:pt x="40" y="16"/>
                  <a:pt x="40" y="16"/>
                  <a:pt x="40" y="16"/>
                </a:cubicBezTo>
                <a:cubicBezTo>
                  <a:pt x="40" y="12"/>
                  <a:pt x="44" y="8"/>
                  <a:pt x="48" y="8"/>
                </a:cubicBezTo>
                <a:cubicBezTo>
                  <a:pt x="160" y="8"/>
                  <a:pt x="160" y="8"/>
                  <a:pt x="160" y="8"/>
                </a:cubicBezTo>
                <a:cubicBezTo>
                  <a:pt x="164" y="8"/>
                  <a:pt x="168" y="12"/>
                  <a:pt x="168" y="16"/>
                </a:cubicBezTo>
                <a:cubicBezTo>
                  <a:pt x="168" y="88"/>
                  <a:pt x="168" y="88"/>
                  <a:pt x="168" y="88"/>
                </a:cubicBezTo>
                <a:cubicBezTo>
                  <a:pt x="168" y="92"/>
                  <a:pt x="164" y="96"/>
                  <a:pt x="160" y="96"/>
                </a:cubicBezTo>
                <a:cubicBezTo>
                  <a:pt x="156" y="96"/>
                  <a:pt x="156" y="96"/>
                  <a:pt x="156" y="96"/>
                </a:cubicBezTo>
                <a:cubicBezTo>
                  <a:pt x="154" y="96"/>
                  <a:pt x="152" y="98"/>
                  <a:pt x="152" y="100"/>
                </a:cubicBezTo>
                <a:cubicBezTo>
                  <a:pt x="152" y="102"/>
                  <a:pt x="154" y="104"/>
                  <a:pt x="156" y="104"/>
                </a:cubicBezTo>
                <a:cubicBezTo>
                  <a:pt x="160" y="104"/>
                  <a:pt x="160" y="104"/>
                  <a:pt x="160" y="104"/>
                </a:cubicBezTo>
                <a:cubicBezTo>
                  <a:pt x="169" y="104"/>
                  <a:pt x="176" y="97"/>
                  <a:pt x="176" y="88"/>
                </a:cubicBezTo>
                <a:cubicBezTo>
                  <a:pt x="176" y="16"/>
                  <a:pt x="176" y="16"/>
                  <a:pt x="176" y="16"/>
                </a:cubicBezTo>
                <a:cubicBezTo>
                  <a:pt x="176" y="7"/>
                  <a:pt x="169" y="0"/>
                  <a:pt x="160" y="0"/>
                </a:cubicBezTo>
                <a:moveTo>
                  <a:pt x="128" y="32"/>
                </a:moveTo>
                <a:cubicBezTo>
                  <a:pt x="16" y="32"/>
                  <a:pt x="16" y="32"/>
                  <a:pt x="16" y="32"/>
                </a:cubicBezTo>
                <a:cubicBezTo>
                  <a:pt x="7" y="32"/>
                  <a:pt x="0" y="39"/>
                  <a:pt x="0" y="48"/>
                </a:cubicBezTo>
                <a:cubicBezTo>
                  <a:pt x="0" y="120"/>
                  <a:pt x="0" y="120"/>
                  <a:pt x="0" y="120"/>
                </a:cubicBezTo>
                <a:cubicBezTo>
                  <a:pt x="0" y="129"/>
                  <a:pt x="7" y="136"/>
                  <a:pt x="16" y="136"/>
                </a:cubicBezTo>
                <a:cubicBezTo>
                  <a:pt x="128" y="136"/>
                  <a:pt x="128" y="136"/>
                  <a:pt x="128" y="136"/>
                </a:cubicBezTo>
                <a:cubicBezTo>
                  <a:pt x="137" y="136"/>
                  <a:pt x="144" y="129"/>
                  <a:pt x="144" y="120"/>
                </a:cubicBezTo>
                <a:cubicBezTo>
                  <a:pt x="144" y="48"/>
                  <a:pt x="144" y="48"/>
                  <a:pt x="144" y="48"/>
                </a:cubicBezTo>
                <a:cubicBezTo>
                  <a:pt x="144" y="39"/>
                  <a:pt x="137" y="32"/>
                  <a:pt x="128" y="32"/>
                </a:cubicBezTo>
                <a:moveTo>
                  <a:pt x="16" y="40"/>
                </a:moveTo>
                <a:cubicBezTo>
                  <a:pt x="128" y="40"/>
                  <a:pt x="128" y="40"/>
                  <a:pt x="128" y="40"/>
                </a:cubicBezTo>
                <a:cubicBezTo>
                  <a:pt x="130" y="40"/>
                  <a:pt x="132" y="41"/>
                  <a:pt x="133" y="42"/>
                </a:cubicBezTo>
                <a:cubicBezTo>
                  <a:pt x="77" y="98"/>
                  <a:pt x="77" y="98"/>
                  <a:pt x="77" y="98"/>
                </a:cubicBezTo>
                <a:cubicBezTo>
                  <a:pt x="76" y="99"/>
                  <a:pt x="74" y="100"/>
                  <a:pt x="72" y="100"/>
                </a:cubicBezTo>
                <a:cubicBezTo>
                  <a:pt x="70" y="100"/>
                  <a:pt x="68" y="99"/>
                  <a:pt x="67" y="98"/>
                </a:cubicBezTo>
                <a:cubicBezTo>
                  <a:pt x="11" y="42"/>
                  <a:pt x="11" y="42"/>
                  <a:pt x="11" y="42"/>
                </a:cubicBezTo>
                <a:cubicBezTo>
                  <a:pt x="12" y="41"/>
                  <a:pt x="14" y="40"/>
                  <a:pt x="16" y="40"/>
                </a:cubicBezTo>
                <a:moveTo>
                  <a:pt x="8" y="50"/>
                </a:moveTo>
                <a:cubicBezTo>
                  <a:pt x="42" y="84"/>
                  <a:pt x="42" y="84"/>
                  <a:pt x="42" y="84"/>
                </a:cubicBezTo>
                <a:cubicBezTo>
                  <a:pt x="8" y="118"/>
                  <a:pt x="8" y="118"/>
                  <a:pt x="8" y="118"/>
                </a:cubicBezTo>
                <a:lnTo>
                  <a:pt x="8" y="50"/>
                </a:lnTo>
                <a:close/>
                <a:moveTo>
                  <a:pt x="128" y="128"/>
                </a:moveTo>
                <a:cubicBezTo>
                  <a:pt x="16" y="128"/>
                  <a:pt x="16" y="128"/>
                  <a:pt x="16" y="128"/>
                </a:cubicBezTo>
                <a:cubicBezTo>
                  <a:pt x="14" y="128"/>
                  <a:pt x="12" y="127"/>
                  <a:pt x="11" y="126"/>
                </a:cubicBezTo>
                <a:cubicBezTo>
                  <a:pt x="47" y="90"/>
                  <a:pt x="47" y="90"/>
                  <a:pt x="47" y="90"/>
                </a:cubicBezTo>
                <a:cubicBezTo>
                  <a:pt x="61" y="103"/>
                  <a:pt x="61" y="103"/>
                  <a:pt x="61" y="103"/>
                </a:cubicBezTo>
                <a:cubicBezTo>
                  <a:pt x="64" y="106"/>
                  <a:pt x="68" y="108"/>
                  <a:pt x="72" y="108"/>
                </a:cubicBezTo>
                <a:cubicBezTo>
                  <a:pt x="76" y="108"/>
                  <a:pt x="80" y="106"/>
                  <a:pt x="83" y="103"/>
                </a:cubicBezTo>
                <a:cubicBezTo>
                  <a:pt x="97" y="90"/>
                  <a:pt x="97" y="90"/>
                  <a:pt x="97" y="90"/>
                </a:cubicBezTo>
                <a:cubicBezTo>
                  <a:pt x="133" y="126"/>
                  <a:pt x="133" y="126"/>
                  <a:pt x="133" y="126"/>
                </a:cubicBezTo>
                <a:cubicBezTo>
                  <a:pt x="132" y="127"/>
                  <a:pt x="130" y="128"/>
                  <a:pt x="128" y="128"/>
                </a:cubicBezTo>
                <a:moveTo>
                  <a:pt x="136" y="118"/>
                </a:moveTo>
                <a:cubicBezTo>
                  <a:pt x="102" y="84"/>
                  <a:pt x="102" y="84"/>
                  <a:pt x="102" y="84"/>
                </a:cubicBezTo>
                <a:cubicBezTo>
                  <a:pt x="136" y="50"/>
                  <a:pt x="136" y="50"/>
                  <a:pt x="136" y="50"/>
                </a:cubicBezTo>
                <a:lnTo>
                  <a:pt x="136" y="118"/>
                </a:lnTo>
                <a:close/>
              </a:path>
            </a:pathLst>
          </a:custGeom>
          <a:solidFill>
            <a:srgbClr val="92C1C3"/>
          </a:solidFill>
          <a:ln>
            <a:solidFill>
              <a:srgbClr val="92C1C3"/>
            </a:solidFill>
          </a:ln>
          <a:effectLst/>
        </p:spPr>
        <p:txBody>
          <a:bodyPr vert="horz" wrap="square" lIns="68580" tIns="34290" rIns="68580" bIns="34290" numCol="1" anchor="t" anchorCtr="0" compatLnSpc="1">
            <a:prstTxWarp prst="textNoShape">
              <a:avLst/>
            </a:prstTxWarp>
          </a:bodyPr>
          <a:lstStyle/>
          <a:p>
            <a:endParaRPr lang="en-US" sz="1350"/>
          </a:p>
        </p:txBody>
      </p:sp>
      <p:sp>
        <p:nvSpPr>
          <p:cNvPr id="20" name="Freeform 166">
            <a:extLst>
              <a:ext uri="{FF2B5EF4-FFF2-40B4-BE49-F238E27FC236}">
                <a16:creationId xmlns:a16="http://schemas.microsoft.com/office/drawing/2014/main" id="{1E2E28C0-E94F-4D9A-90D6-5AF7F2443D29}"/>
              </a:ext>
            </a:extLst>
          </p:cNvPr>
          <p:cNvSpPr>
            <a:spLocks noEditPoints="1"/>
          </p:cNvSpPr>
          <p:nvPr userDrawn="1"/>
        </p:nvSpPr>
        <p:spPr bwMode="auto">
          <a:xfrm>
            <a:off x="6206295" y="3946939"/>
            <a:ext cx="384989" cy="384989"/>
          </a:xfrm>
          <a:custGeom>
            <a:avLst/>
            <a:gdLst>
              <a:gd name="T0" fmla="*/ 168 w 176"/>
              <a:gd name="T1" fmla="*/ 80 h 176"/>
              <a:gd name="T2" fmla="*/ 176 w 176"/>
              <a:gd name="T3" fmla="*/ 80 h 176"/>
              <a:gd name="T4" fmla="*/ 92 w 176"/>
              <a:gd name="T5" fmla="*/ 4 h 176"/>
              <a:gd name="T6" fmla="*/ 96 w 176"/>
              <a:gd name="T7" fmla="*/ 48 h 176"/>
              <a:gd name="T8" fmla="*/ 132 w 176"/>
              <a:gd name="T9" fmla="*/ 84 h 176"/>
              <a:gd name="T10" fmla="*/ 96 w 176"/>
              <a:gd name="T11" fmla="*/ 40 h 176"/>
              <a:gd name="T12" fmla="*/ 96 w 176"/>
              <a:gd name="T13" fmla="*/ 48 h 176"/>
              <a:gd name="T14" fmla="*/ 104 w 176"/>
              <a:gd name="T15" fmla="*/ 80 h 176"/>
              <a:gd name="T16" fmla="*/ 88 w 176"/>
              <a:gd name="T17" fmla="*/ 80 h 176"/>
              <a:gd name="T18" fmla="*/ 176 w 176"/>
              <a:gd name="T19" fmla="*/ 140 h 176"/>
              <a:gd name="T20" fmla="*/ 170 w 176"/>
              <a:gd name="T21" fmla="*/ 130 h 176"/>
              <a:gd name="T22" fmla="*/ 128 w 176"/>
              <a:gd name="T23" fmla="*/ 100 h 176"/>
              <a:gd name="T24" fmla="*/ 111 w 176"/>
              <a:gd name="T25" fmla="*/ 112 h 176"/>
              <a:gd name="T26" fmla="*/ 105 w 176"/>
              <a:gd name="T27" fmla="*/ 115 h 176"/>
              <a:gd name="T28" fmla="*/ 99 w 176"/>
              <a:gd name="T29" fmla="*/ 111 h 176"/>
              <a:gd name="T30" fmla="*/ 65 w 176"/>
              <a:gd name="T31" fmla="*/ 77 h 176"/>
              <a:gd name="T32" fmla="*/ 64 w 176"/>
              <a:gd name="T33" fmla="*/ 65 h 176"/>
              <a:gd name="T34" fmla="*/ 73 w 176"/>
              <a:gd name="T35" fmla="*/ 55 h 176"/>
              <a:gd name="T36" fmla="*/ 72 w 176"/>
              <a:gd name="T37" fmla="*/ 40 h 176"/>
              <a:gd name="T38" fmla="*/ 44 w 176"/>
              <a:gd name="T39" fmla="*/ 4 h 176"/>
              <a:gd name="T40" fmla="*/ 0 w 176"/>
              <a:gd name="T41" fmla="*/ 42 h 176"/>
              <a:gd name="T42" fmla="*/ 4 w 176"/>
              <a:gd name="T43" fmla="*/ 60 h 176"/>
              <a:gd name="T44" fmla="*/ 116 w 176"/>
              <a:gd name="T45" fmla="*/ 172 h 176"/>
              <a:gd name="T46" fmla="*/ 176 w 176"/>
              <a:gd name="T47" fmla="*/ 140 h 176"/>
              <a:gd name="T48" fmla="*/ 134 w 176"/>
              <a:gd name="T49" fmla="*/ 168 h 176"/>
              <a:gd name="T50" fmla="*/ 118 w 176"/>
              <a:gd name="T51" fmla="*/ 164 h 176"/>
              <a:gd name="T52" fmla="*/ 11 w 176"/>
              <a:gd name="T53" fmla="*/ 57 h 176"/>
              <a:gd name="T54" fmla="*/ 36 w 176"/>
              <a:gd name="T55" fmla="*/ 8 h 176"/>
              <a:gd name="T56" fmla="*/ 39 w 176"/>
              <a:gd name="T57" fmla="*/ 10 h 176"/>
              <a:gd name="T58" fmla="*/ 66 w 176"/>
              <a:gd name="T59" fmla="*/ 44 h 176"/>
              <a:gd name="T60" fmla="*/ 68 w 176"/>
              <a:gd name="T61" fmla="*/ 48 h 176"/>
              <a:gd name="T62" fmla="*/ 58 w 176"/>
              <a:gd name="T63" fmla="*/ 59 h 176"/>
              <a:gd name="T64" fmla="*/ 53 w 176"/>
              <a:gd name="T65" fmla="*/ 71 h 176"/>
              <a:gd name="T66" fmla="*/ 58 w 176"/>
              <a:gd name="T67" fmla="*/ 82 h 176"/>
              <a:gd name="T68" fmla="*/ 94 w 176"/>
              <a:gd name="T69" fmla="*/ 118 h 176"/>
              <a:gd name="T70" fmla="*/ 116 w 176"/>
              <a:gd name="T71" fmla="*/ 118 h 176"/>
              <a:gd name="T72" fmla="*/ 126 w 176"/>
              <a:gd name="T73" fmla="*/ 109 h 176"/>
              <a:gd name="T74" fmla="*/ 131 w 176"/>
              <a:gd name="T75" fmla="*/ 109 h 176"/>
              <a:gd name="T76" fmla="*/ 165 w 176"/>
              <a:gd name="T77" fmla="*/ 136 h 176"/>
              <a:gd name="T78" fmla="*/ 167 w 176"/>
              <a:gd name="T79" fmla="*/ 137 h 176"/>
              <a:gd name="T80" fmla="*/ 168 w 176"/>
              <a:gd name="T81" fmla="*/ 141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76" h="176">
                <a:moveTo>
                  <a:pt x="96" y="8"/>
                </a:moveTo>
                <a:cubicBezTo>
                  <a:pt x="136" y="8"/>
                  <a:pt x="168" y="40"/>
                  <a:pt x="168" y="80"/>
                </a:cubicBezTo>
                <a:cubicBezTo>
                  <a:pt x="168" y="82"/>
                  <a:pt x="170" y="84"/>
                  <a:pt x="172" y="84"/>
                </a:cubicBezTo>
                <a:cubicBezTo>
                  <a:pt x="174" y="84"/>
                  <a:pt x="176" y="82"/>
                  <a:pt x="176" y="80"/>
                </a:cubicBezTo>
                <a:cubicBezTo>
                  <a:pt x="176" y="36"/>
                  <a:pt x="140" y="0"/>
                  <a:pt x="96" y="0"/>
                </a:cubicBezTo>
                <a:cubicBezTo>
                  <a:pt x="94" y="0"/>
                  <a:pt x="92" y="2"/>
                  <a:pt x="92" y="4"/>
                </a:cubicBezTo>
                <a:cubicBezTo>
                  <a:pt x="92" y="6"/>
                  <a:pt x="94" y="8"/>
                  <a:pt x="96" y="8"/>
                </a:cubicBezTo>
                <a:moveTo>
                  <a:pt x="96" y="48"/>
                </a:moveTo>
                <a:cubicBezTo>
                  <a:pt x="114" y="48"/>
                  <a:pt x="128" y="62"/>
                  <a:pt x="128" y="80"/>
                </a:cubicBezTo>
                <a:cubicBezTo>
                  <a:pt x="128" y="82"/>
                  <a:pt x="130" y="84"/>
                  <a:pt x="132" y="84"/>
                </a:cubicBezTo>
                <a:cubicBezTo>
                  <a:pt x="134" y="84"/>
                  <a:pt x="136" y="82"/>
                  <a:pt x="136" y="80"/>
                </a:cubicBezTo>
                <a:cubicBezTo>
                  <a:pt x="136" y="58"/>
                  <a:pt x="118" y="40"/>
                  <a:pt x="96" y="40"/>
                </a:cubicBezTo>
                <a:cubicBezTo>
                  <a:pt x="94" y="40"/>
                  <a:pt x="92" y="42"/>
                  <a:pt x="92" y="44"/>
                </a:cubicBezTo>
                <a:cubicBezTo>
                  <a:pt x="92" y="46"/>
                  <a:pt x="94" y="48"/>
                  <a:pt x="96" y="48"/>
                </a:cubicBezTo>
                <a:moveTo>
                  <a:pt x="96" y="88"/>
                </a:moveTo>
                <a:cubicBezTo>
                  <a:pt x="100" y="88"/>
                  <a:pt x="104" y="84"/>
                  <a:pt x="104" y="80"/>
                </a:cubicBezTo>
                <a:cubicBezTo>
                  <a:pt x="104" y="76"/>
                  <a:pt x="100" y="72"/>
                  <a:pt x="96" y="72"/>
                </a:cubicBezTo>
                <a:cubicBezTo>
                  <a:pt x="92" y="72"/>
                  <a:pt x="88" y="76"/>
                  <a:pt x="88" y="80"/>
                </a:cubicBezTo>
                <a:cubicBezTo>
                  <a:pt x="88" y="84"/>
                  <a:pt x="92" y="88"/>
                  <a:pt x="96" y="88"/>
                </a:cubicBezTo>
                <a:moveTo>
                  <a:pt x="176" y="140"/>
                </a:moveTo>
                <a:cubicBezTo>
                  <a:pt x="176" y="137"/>
                  <a:pt x="175" y="134"/>
                  <a:pt x="172" y="131"/>
                </a:cubicBezTo>
                <a:cubicBezTo>
                  <a:pt x="172" y="131"/>
                  <a:pt x="171" y="130"/>
                  <a:pt x="170" y="130"/>
                </a:cubicBezTo>
                <a:cubicBezTo>
                  <a:pt x="136" y="103"/>
                  <a:pt x="136" y="103"/>
                  <a:pt x="136" y="103"/>
                </a:cubicBezTo>
                <a:cubicBezTo>
                  <a:pt x="134" y="101"/>
                  <a:pt x="131" y="100"/>
                  <a:pt x="128" y="100"/>
                </a:cubicBezTo>
                <a:cubicBezTo>
                  <a:pt x="125" y="100"/>
                  <a:pt x="123" y="101"/>
                  <a:pt x="121" y="102"/>
                </a:cubicBezTo>
                <a:cubicBezTo>
                  <a:pt x="111" y="112"/>
                  <a:pt x="111" y="112"/>
                  <a:pt x="111" y="112"/>
                </a:cubicBezTo>
                <a:cubicBezTo>
                  <a:pt x="111" y="112"/>
                  <a:pt x="111" y="112"/>
                  <a:pt x="111" y="112"/>
                </a:cubicBezTo>
                <a:cubicBezTo>
                  <a:pt x="110" y="114"/>
                  <a:pt x="108" y="115"/>
                  <a:pt x="105" y="115"/>
                </a:cubicBezTo>
                <a:cubicBezTo>
                  <a:pt x="103" y="115"/>
                  <a:pt x="100" y="113"/>
                  <a:pt x="99" y="111"/>
                </a:cubicBezTo>
                <a:cubicBezTo>
                  <a:pt x="99" y="111"/>
                  <a:pt x="99" y="111"/>
                  <a:pt x="99" y="111"/>
                </a:cubicBezTo>
                <a:cubicBezTo>
                  <a:pt x="86" y="102"/>
                  <a:pt x="74" y="91"/>
                  <a:pt x="64" y="77"/>
                </a:cubicBezTo>
                <a:cubicBezTo>
                  <a:pt x="65" y="77"/>
                  <a:pt x="65" y="77"/>
                  <a:pt x="65" y="77"/>
                </a:cubicBezTo>
                <a:cubicBezTo>
                  <a:pt x="63" y="76"/>
                  <a:pt x="61" y="73"/>
                  <a:pt x="61" y="71"/>
                </a:cubicBezTo>
                <a:cubicBezTo>
                  <a:pt x="61" y="68"/>
                  <a:pt x="62" y="66"/>
                  <a:pt x="64" y="65"/>
                </a:cubicBezTo>
                <a:cubicBezTo>
                  <a:pt x="64" y="65"/>
                  <a:pt x="64" y="65"/>
                  <a:pt x="64" y="65"/>
                </a:cubicBezTo>
                <a:cubicBezTo>
                  <a:pt x="73" y="55"/>
                  <a:pt x="73" y="55"/>
                  <a:pt x="73" y="55"/>
                </a:cubicBezTo>
                <a:cubicBezTo>
                  <a:pt x="75" y="53"/>
                  <a:pt x="76" y="51"/>
                  <a:pt x="76" y="48"/>
                </a:cubicBezTo>
                <a:cubicBezTo>
                  <a:pt x="76" y="45"/>
                  <a:pt x="75" y="42"/>
                  <a:pt x="72" y="40"/>
                </a:cubicBezTo>
                <a:cubicBezTo>
                  <a:pt x="46" y="6"/>
                  <a:pt x="46" y="6"/>
                  <a:pt x="46" y="6"/>
                </a:cubicBezTo>
                <a:cubicBezTo>
                  <a:pt x="46" y="5"/>
                  <a:pt x="45" y="4"/>
                  <a:pt x="44" y="4"/>
                </a:cubicBezTo>
                <a:cubicBezTo>
                  <a:pt x="42" y="1"/>
                  <a:pt x="39" y="0"/>
                  <a:pt x="36" y="0"/>
                </a:cubicBezTo>
                <a:cubicBezTo>
                  <a:pt x="20" y="0"/>
                  <a:pt x="0" y="19"/>
                  <a:pt x="0" y="42"/>
                </a:cubicBezTo>
                <a:cubicBezTo>
                  <a:pt x="0" y="48"/>
                  <a:pt x="1" y="54"/>
                  <a:pt x="4" y="60"/>
                </a:cubicBezTo>
                <a:cubicBezTo>
                  <a:pt x="4" y="60"/>
                  <a:pt x="4" y="60"/>
                  <a:pt x="4" y="60"/>
                </a:cubicBezTo>
                <a:cubicBezTo>
                  <a:pt x="28" y="108"/>
                  <a:pt x="68" y="148"/>
                  <a:pt x="116" y="172"/>
                </a:cubicBezTo>
                <a:cubicBezTo>
                  <a:pt x="116" y="172"/>
                  <a:pt x="116" y="172"/>
                  <a:pt x="116" y="172"/>
                </a:cubicBezTo>
                <a:cubicBezTo>
                  <a:pt x="121" y="175"/>
                  <a:pt x="128" y="176"/>
                  <a:pt x="134" y="176"/>
                </a:cubicBezTo>
                <a:cubicBezTo>
                  <a:pt x="157" y="176"/>
                  <a:pt x="176" y="156"/>
                  <a:pt x="176" y="140"/>
                </a:cubicBezTo>
                <a:cubicBezTo>
                  <a:pt x="176" y="140"/>
                  <a:pt x="176" y="140"/>
                  <a:pt x="176" y="140"/>
                </a:cubicBezTo>
                <a:close/>
                <a:moveTo>
                  <a:pt x="134" y="168"/>
                </a:moveTo>
                <a:cubicBezTo>
                  <a:pt x="129" y="168"/>
                  <a:pt x="124" y="167"/>
                  <a:pt x="119" y="165"/>
                </a:cubicBezTo>
                <a:cubicBezTo>
                  <a:pt x="119" y="165"/>
                  <a:pt x="119" y="164"/>
                  <a:pt x="118" y="164"/>
                </a:cubicBezTo>
                <a:cubicBezTo>
                  <a:pt x="73" y="141"/>
                  <a:pt x="35" y="103"/>
                  <a:pt x="12" y="58"/>
                </a:cubicBezTo>
                <a:cubicBezTo>
                  <a:pt x="12" y="57"/>
                  <a:pt x="11" y="57"/>
                  <a:pt x="11" y="57"/>
                </a:cubicBezTo>
                <a:cubicBezTo>
                  <a:pt x="9" y="52"/>
                  <a:pt x="8" y="47"/>
                  <a:pt x="8" y="42"/>
                </a:cubicBezTo>
                <a:cubicBezTo>
                  <a:pt x="8" y="23"/>
                  <a:pt x="25" y="8"/>
                  <a:pt x="36" y="8"/>
                </a:cubicBezTo>
                <a:cubicBezTo>
                  <a:pt x="37" y="8"/>
                  <a:pt x="38" y="9"/>
                  <a:pt x="39" y="9"/>
                </a:cubicBezTo>
                <a:cubicBezTo>
                  <a:pt x="39" y="9"/>
                  <a:pt x="39" y="9"/>
                  <a:pt x="39" y="10"/>
                </a:cubicBezTo>
                <a:cubicBezTo>
                  <a:pt x="39" y="10"/>
                  <a:pt x="40" y="10"/>
                  <a:pt x="40" y="11"/>
                </a:cubicBezTo>
                <a:cubicBezTo>
                  <a:pt x="66" y="44"/>
                  <a:pt x="66" y="44"/>
                  <a:pt x="66" y="44"/>
                </a:cubicBezTo>
                <a:cubicBezTo>
                  <a:pt x="66" y="45"/>
                  <a:pt x="67" y="45"/>
                  <a:pt x="67" y="45"/>
                </a:cubicBezTo>
                <a:cubicBezTo>
                  <a:pt x="67" y="46"/>
                  <a:pt x="68" y="47"/>
                  <a:pt x="68" y="48"/>
                </a:cubicBezTo>
                <a:cubicBezTo>
                  <a:pt x="68" y="49"/>
                  <a:pt x="68" y="49"/>
                  <a:pt x="67" y="50"/>
                </a:cubicBezTo>
                <a:cubicBezTo>
                  <a:pt x="58" y="59"/>
                  <a:pt x="58" y="59"/>
                  <a:pt x="58" y="59"/>
                </a:cubicBezTo>
                <a:cubicBezTo>
                  <a:pt x="58" y="59"/>
                  <a:pt x="58" y="59"/>
                  <a:pt x="58" y="59"/>
                </a:cubicBezTo>
                <a:cubicBezTo>
                  <a:pt x="55" y="62"/>
                  <a:pt x="53" y="66"/>
                  <a:pt x="53" y="71"/>
                </a:cubicBezTo>
                <a:cubicBezTo>
                  <a:pt x="53" y="75"/>
                  <a:pt x="55" y="79"/>
                  <a:pt x="58" y="82"/>
                </a:cubicBezTo>
                <a:cubicBezTo>
                  <a:pt x="58" y="82"/>
                  <a:pt x="58" y="82"/>
                  <a:pt x="58" y="82"/>
                </a:cubicBezTo>
                <a:cubicBezTo>
                  <a:pt x="68" y="96"/>
                  <a:pt x="80" y="108"/>
                  <a:pt x="94" y="118"/>
                </a:cubicBezTo>
                <a:cubicBezTo>
                  <a:pt x="94" y="118"/>
                  <a:pt x="94" y="118"/>
                  <a:pt x="94" y="118"/>
                </a:cubicBezTo>
                <a:cubicBezTo>
                  <a:pt x="97" y="121"/>
                  <a:pt x="101" y="123"/>
                  <a:pt x="105" y="123"/>
                </a:cubicBezTo>
                <a:cubicBezTo>
                  <a:pt x="109" y="123"/>
                  <a:pt x="113" y="121"/>
                  <a:pt x="116" y="118"/>
                </a:cubicBezTo>
                <a:cubicBezTo>
                  <a:pt x="117" y="118"/>
                  <a:pt x="117" y="118"/>
                  <a:pt x="117" y="118"/>
                </a:cubicBezTo>
                <a:cubicBezTo>
                  <a:pt x="126" y="109"/>
                  <a:pt x="126" y="109"/>
                  <a:pt x="126" y="109"/>
                </a:cubicBezTo>
                <a:cubicBezTo>
                  <a:pt x="127" y="108"/>
                  <a:pt x="127" y="108"/>
                  <a:pt x="128" y="108"/>
                </a:cubicBezTo>
                <a:cubicBezTo>
                  <a:pt x="129" y="108"/>
                  <a:pt x="130" y="109"/>
                  <a:pt x="131" y="109"/>
                </a:cubicBezTo>
                <a:cubicBezTo>
                  <a:pt x="131" y="109"/>
                  <a:pt x="131" y="110"/>
                  <a:pt x="131" y="110"/>
                </a:cubicBezTo>
                <a:cubicBezTo>
                  <a:pt x="165" y="136"/>
                  <a:pt x="165" y="136"/>
                  <a:pt x="165" y="136"/>
                </a:cubicBezTo>
                <a:cubicBezTo>
                  <a:pt x="166" y="136"/>
                  <a:pt x="166" y="136"/>
                  <a:pt x="166" y="137"/>
                </a:cubicBezTo>
                <a:cubicBezTo>
                  <a:pt x="166" y="137"/>
                  <a:pt x="167" y="137"/>
                  <a:pt x="167" y="137"/>
                </a:cubicBezTo>
                <a:cubicBezTo>
                  <a:pt x="167" y="138"/>
                  <a:pt x="168" y="138"/>
                  <a:pt x="168" y="140"/>
                </a:cubicBezTo>
                <a:cubicBezTo>
                  <a:pt x="168" y="140"/>
                  <a:pt x="168" y="140"/>
                  <a:pt x="168" y="141"/>
                </a:cubicBezTo>
                <a:cubicBezTo>
                  <a:pt x="167" y="152"/>
                  <a:pt x="153" y="168"/>
                  <a:pt x="134" y="168"/>
                </a:cubicBezTo>
              </a:path>
            </a:pathLst>
          </a:custGeom>
          <a:solidFill>
            <a:srgbClr val="92C1C3"/>
          </a:solidFill>
          <a:ln>
            <a:solidFill>
              <a:srgbClr val="92C1C3"/>
            </a:solidFill>
          </a:ln>
          <a:effectLst/>
        </p:spPr>
        <p:txBody>
          <a:bodyPr vert="horz" wrap="square" lIns="68580" tIns="34290" rIns="68580" bIns="34290" numCol="1" anchor="t" anchorCtr="0" compatLnSpc="1">
            <a:prstTxWarp prst="textNoShape">
              <a:avLst/>
            </a:prstTxWarp>
          </a:bodyPr>
          <a:lstStyle/>
          <a:p>
            <a:endParaRPr lang="en-US" sz="1350" dirty="0"/>
          </a:p>
        </p:txBody>
      </p:sp>
      <p:sp>
        <p:nvSpPr>
          <p:cNvPr id="26" name="Text Placeholder 2">
            <a:extLst>
              <a:ext uri="{FF2B5EF4-FFF2-40B4-BE49-F238E27FC236}">
                <a16:creationId xmlns:a16="http://schemas.microsoft.com/office/drawing/2014/main" id="{4AC42C3E-DF82-4800-909C-55A52097F335}"/>
              </a:ext>
            </a:extLst>
          </p:cNvPr>
          <p:cNvSpPr>
            <a:spLocks noGrp="1"/>
          </p:cNvSpPr>
          <p:nvPr>
            <p:ph type="body" sz="quarter" idx="10" hasCustomPrompt="1"/>
          </p:nvPr>
        </p:nvSpPr>
        <p:spPr>
          <a:xfrm>
            <a:off x="3878591" y="514350"/>
            <a:ext cx="4725257" cy="862303"/>
          </a:xfrm>
          <a:prstGeom prst="rect">
            <a:avLst/>
          </a:prstGeom>
        </p:spPr>
        <p:txBody>
          <a:bodyPr/>
          <a:lstStyle>
            <a:lvl1pPr marL="0" indent="0" algn="ctr">
              <a:buNone/>
              <a:defRPr sz="4400" b="1">
                <a:solidFill>
                  <a:schemeClr val="bg1"/>
                </a:solidFill>
                <a:latin typeface="Arial" panose="020B0604020202020204" pitchFamily="34" charset="0"/>
                <a:cs typeface="Arial" panose="020B0604020202020204" pitchFamily="34" charset="0"/>
              </a:defRPr>
            </a:lvl1pPr>
          </a:lstStyle>
          <a:p>
            <a:pPr lvl="0"/>
            <a:r>
              <a:rPr lang="en-US" dirty="0"/>
              <a:t>CONTACT US</a:t>
            </a:r>
          </a:p>
        </p:txBody>
      </p:sp>
      <p:sp>
        <p:nvSpPr>
          <p:cNvPr id="30" name="Text Placeholder 32">
            <a:extLst>
              <a:ext uri="{FF2B5EF4-FFF2-40B4-BE49-F238E27FC236}">
                <a16:creationId xmlns:a16="http://schemas.microsoft.com/office/drawing/2014/main" id="{A60C6AC1-4DAC-4317-9461-5868EF0910E1}"/>
              </a:ext>
            </a:extLst>
          </p:cNvPr>
          <p:cNvSpPr>
            <a:spLocks noGrp="1"/>
          </p:cNvSpPr>
          <p:nvPr>
            <p:ph type="body" sz="quarter" idx="15" hasCustomPrompt="1"/>
          </p:nvPr>
        </p:nvSpPr>
        <p:spPr>
          <a:xfrm>
            <a:off x="3878591" y="3389322"/>
            <a:ext cx="4884409" cy="466545"/>
          </a:xfrm>
          <a:prstGeom prst="rect">
            <a:avLst/>
          </a:prstGeom>
        </p:spPr>
        <p:txBody>
          <a:bodyPr/>
          <a:lstStyle>
            <a:lvl1pPr marL="0" indent="0" algn="ctr">
              <a:buNone/>
              <a:defRPr sz="1600">
                <a:solidFill>
                  <a:schemeClr val="bg1"/>
                </a:solidFill>
                <a:latin typeface="Arial" panose="020B0604020202020204" pitchFamily="34" charset="0"/>
                <a:cs typeface="Arial" panose="020B0604020202020204" pitchFamily="34" charset="0"/>
              </a:defRPr>
            </a:lvl1pPr>
          </a:lstStyle>
          <a:p>
            <a:pPr lvl="0"/>
            <a:r>
              <a:rPr lang="en-US" dirty="0"/>
              <a:t>email@texasagriculture.gov</a:t>
            </a:r>
          </a:p>
        </p:txBody>
      </p:sp>
      <p:sp>
        <p:nvSpPr>
          <p:cNvPr id="31" name="Text Placeholder 32">
            <a:extLst>
              <a:ext uri="{FF2B5EF4-FFF2-40B4-BE49-F238E27FC236}">
                <a16:creationId xmlns:a16="http://schemas.microsoft.com/office/drawing/2014/main" id="{9F777B61-05BD-4DDD-B84F-E06BFD4FE2E8}"/>
              </a:ext>
            </a:extLst>
          </p:cNvPr>
          <p:cNvSpPr>
            <a:spLocks noGrp="1"/>
          </p:cNvSpPr>
          <p:nvPr>
            <p:ph type="body" sz="quarter" idx="16" hasCustomPrompt="1"/>
          </p:nvPr>
        </p:nvSpPr>
        <p:spPr>
          <a:xfrm>
            <a:off x="5536705" y="4467405"/>
            <a:ext cx="1642884" cy="466545"/>
          </a:xfrm>
          <a:prstGeom prst="rect">
            <a:avLst/>
          </a:prstGeom>
        </p:spPr>
        <p:txBody>
          <a:bodyPr/>
          <a:lstStyle>
            <a:lvl1pPr marL="0" indent="0" algn="ctr">
              <a:buNone/>
              <a:defRPr sz="1600">
                <a:solidFill>
                  <a:schemeClr val="bg1"/>
                </a:solidFill>
                <a:latin typeface="Arial" panose="020B0604020202020204" pitchFamily="34" charset="0"/>
                <a:cs typeface="Arial" panose="020B0604020202020204" pitchFamily="34" charset="0"/>
              </a:defRPr>
            </a:lvl1pPr>
          </a:lstStyle>
          <a:p>
            <a:pPr lvl="0"/>
            <a:r>
              <a:rPr lang="en-US" dirty="0"/>
              <a:t>123-456-7890</a:t>
            </a:r>
          </a:p>
        </p:txBody>
      </p:sp>
      <p:sp>
        <p:nvSpPr>
          <p:cNvPr id="32" name="Text Placeholder 32">
            <a:extLst>
              <a:ext uri="{FF2B5EF4-FFF2-40B4-BE49-F238E27FC236}">
                <a16:creationId xmlns:a16="http://schemas.microsoft.com/office/drawing/2014/main" id="{14D8B6E8-7323-475F-B4F8-DAFE37EA2E31}"/>
              </a:ext>
            </a:extLst>
          </p:cNvPr>
          <p:cNvSpPr>
            <a:spLocks noGrp="1"/>
          </p:cNvSpPr>
          <p:nvPr>
            <p:ph type="body" sz="quarter" idx="17" hasCustomPrompt="1"/>
          </p:nvPr>
        </p:nvSpPr>
        <p:spPr>
          <a:xfrm>
            <a:off x="3878591" y="2084468"/>
            <a:ext cx="2388622" cy="614364"/>
          </a:xfrm>
          <a:prstGeom prst="rect">
            <a:avLst/>
          </a:prstGeom>
        </p:spPr>
        <p:txBody>
          <a:bodyPr/>
          <a:lstStyle>
            <a:lvl1pPr marL="0" indent="0" algn="ctr">
              <a:buNone/>
              <a:defRPr sz="1600">
                <a:solidFill>
                  <a:schemeClr val="bg1"/>
                </a:solidFill>
                <a:latin typeface="Arial" panose="020B0604020202020204" pitchFamily="34" charset="0"/>
                <a:cs typeface="Arial" panose="020B0604020202020204" pitchFamily="34" charset="0"/>
              </a:defRPr>
            </a:lvl1pPr>
          </a:lstStyle>
          <a:p>
            <a:pPr lvl="0"/>
            <a:r>
              <a:rPr lang="en-US" dirty="0"/>
              <a:t>12354 Street Name City, State Zip Code</a:t>
            </a:r>
          </a:p>
        </p:txBody>
      </p:sp>
      <p:sp>
        <p:nvSpPr>
          <p:cNvPr id="33" name="Text Placeholder 32">
            <a:extLst>
              <a:ext uri="{FF2B5EF4-FFF2-40B4-BE49-F238E27FC236}">
                <a16:creationId xmlns:a16="http://schemas.microsoft.com/office/drawing/2014/main" id="{98CABFEA-112D-425A-8AA7-6A77117EB395}"/>
              </a:ext>
            </a:extLst>
          </p:cNvPr>
          <p:cNvSpPr>
            <a:spLocks noGrp="1"/>
          </p:cNvSpPr>
          <p:nvPr>
            <p:ph type="body" sz="quarter" idx="18" hasCustomPrompt="1"/>
          </p:nvPr>
        </p:nvSpPr>
        <p:spPr>
          <a:xfrm>
            <a:off x="6488632" y="2067143"/>
            <a:ext cx="2274368" cy="631689"/>
          </a:xfrm>
          <a:prstGeom prst="rect">
            <a:avLst/>
          </a:prstGeom>
        </p:spPr>
        <p:txBody>
          <a:bodyPr/>
          <a:lstStyle>
            <a:lvl1pPr marL="0" indent="0" algn="ctr">
              <a:buNone/>
              <a:defRPr sz="1600">
                <a:solidFill>
                  <a:schemeClr val="bg1"/>
                </a:solidFill>
                <a:latin typeface="Arial" panose="020B0604020202020204" pitchFamily="34" charset="0"/>
                <a:cs typeface="Arial" panose="020B0604020202020204" pitchFamily="34" charset="0"/>
              </a:defRPr>
            </a:lvl1pPr>
          </a:lstStyle>
          <a:p>
            <a:pPr lvl="0"/>
            <a:r>
              <a:rPr lang="en-US" dirty="0"/>
              <a:t>www.SquareMeals.org</a:t>
            </a:r>
          </a:p>
        </p:txBody>
      </p:sp>
      <p:sp>
        <p:nvSpPr>
          <p:cNvPr id="21" name="Rectangle 20">
            <a:extLst>
              <a:ext uri="{FF2B5EF4-FFF2-40B4-BE49-F238E27FC236}">
                <a16:creationId xmlns:a16="http://schemas.microsoft.com/office/drawing/2014/main" id="{C6262C28-6BE2-2948-A96A-AF86A6A8A064}"/>
              </a:ext>
            </a:extLst>
          </p:cNvPr>
          <p:cNvSpPr/>
          <p:nvPr userDrawn="1"/>
        </p:nvSpPr>
        <p:spPr bwMode="auto">
          <a:xfrm>
            <a:off x="3505200" y="0"/>
            <a:ext cx="133587" cy="5143500"/>
          </a:xfrm>
          <a:prstGeom prst="rect">
            <a:avLst/>
          </a:prstGeom>
          <a:solidFill>
            <a:srgbClr val="92C1C3"/>
          </a:solidFill>
          <a:ln w="9525">
            <a:noFill/>
            <a:round/>
            <a:headEnd/>
            <a:tailEnd/>
          </a:ln>
        </p:spPr>
        <p:txBody>
          <a:bodyPr vert="horz" wrap="square" lIns="91440" tIns="45720" rIns="91440" bIns="45720" numCol="1" rtlCol="0" anchor="t" anchorCtr="0" compatLnSpc="1">
            <a:prstTxWarp prst="textNoShape">
              <a:avLst/>
            </a:prstTxWarp>
          </a:bodyPr>
          <a:lstStyle/>
          <a:p>
            <a:pPr algn="ctr"/>
            <a:endParaRPr lang="en-US"/>
          </a:p>
        </p:txBody>
      </p:sp>
      <p:sp>
        <p:nvSpPr>
          <p:cNvPr id="2" name="Slide Number Placeholder 1">
            <a:extLst>
              <a:ext uri="{FF2B5EF4-FFF2-40B4-BE49-F238E27FC236}">
                <a16:creationId xmlns:a16="http://schemas.microsoft.com/office/drawing/2014/main" id="{76AD852E-71E0-4C8B-92D4-0F0EB1DDE884}"/>
              </a:ext>
            </a:extLst>
          </p:cNvPr>
          <p:cNvSpPr>
            <a:spLocks noGrp="1"/>
          </p:cNvSpPr>
          <p:nvPr>
            <p:ph type="sldNum" sz="quarter" idx="19"/>
          </p:nvPr>
        </p:nvSpPr>
        <p:spPr/>
        <p:txBody>
          <a:bodyPr/>
          <a:lstStyle/>
          <a:p>
            <a:fld id="{B2192B31-B341-4013-B7E8-60D2E97D576A}" type="slidenum">
              <a:rPr lang="en-US" smtClean="0"/>
              <a:pPr/>
              <a:t>‹#›</a:t>
            </a:fld>
            <a:endParaRPr lang="en-US" dirty="0"/>
          </a:p>
        </p:txBody>
      </p:sp>
    </p:spTree>
    <p:extLst>
      <p:ext uri="{BB962C8B-B14F-4D97-AF65-F5344CB8AC3E}">
        <p14:creationId xmlns:p14="http://schemas.microsoft.com/office/powerpoint/2010/main" val="373003706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_Title-Subtitle">
    <p:bg>
      <p:bgPr>
        <a:solidFill>
          <a:schemeClr val="bg1"/>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4BBE99E4-2C30-9249-BC07-101B58CF0287}"/>
              </a:ext>
            </a:extLst>
          </p:cNvPr>
          <p:cNvSpPr/>
          <p:nvPr userDrawn="1"/>
        </p:nvSpPr>
        <p:spPr bwMode="auto">
          <a:xfrm>
            <a:off x="-10689" y="3363"/>
            <a:ext cx="3554873" cy="5143500"/>
          </a:xfrm>
          <a:prstGeom prst="rect">
            <a:avLst/>
          </a:prstGeom>
          <a:solidFill>
            <a:schemeClr val="bg1"/>
          </a:solidFill>
          <a:ln w="9525">
            <a:noFill/>
            <a:round/>
            <a:headEnd/>
            <a:tailEnd/>
          </a:ln>
        </p:spPr>
        <p:txBody>
          <a:bodyPr vert="horz" wrap="square" lIns="91440" tIns="45720" rIns="91440" bIns="45720" numCol="1" rtlCol="0" anchor="t" anchorCtr="0" compatLnSpc="1">
            <a:prstTxWarp prst="textNoShape">
              <a:avLst/>
            </a:prstTxWarp>
          </a:bodyPr>
          <a:lstStyle/>
          <a:p>
            <a:pPr algn="ctr"/>
            <a:endParaRPr lang="en-US" dirty="0"/>
          </a:p>
        </p:txBody>
      </p:sp>
      <p:sp>
        <p:nvSpPr>
          <p:cNvPr id="18" name="Text Placeholder 16">
            <a:extLst>
              <a:ext uri="{FF2B5EF4-FFF2-40B4-BE49-F238E27FC236}">
                <a16:creationId xmlns:a16="http://schemas.microsoft.com/office/drawing/2014/main" id="{A3371664-43BC-4CF7-85B9-493E15A05948}"/>
              </a:ext>
            </a:extLst>
          </p:cNvPr>
          <p:cNvSpPr>
            <a:spLocks noGrp="1"/>
          </p:cNvSpPr>
          <p:nvPr>
            <p:ph type="body" sz="quarter" idx="14" hasCustomPrompt="1"/>
          </p:nvPr>
        </p:nvSpPr>
        <p:spPr>
          <a:xfrm>
            <a:off x="4066929" y="2818943"/>
            <a:ext cx="4756305" cy="480142"/>
          </a:xfrm>
          <a:prstGeom prst="rect">
            <a:avLst/>
          </a:prstGeom>
          <a:effectLst>
            <a:outerShdw blurRad="50800" dist="38100" dir="10800000" algn="r" rotWithShape="0">
              <a:prstClr val="black">
                <a:alpha val="40000"/>
              </a:prstClr>
            </a:outerShdw>
          </a:effectLst>
        </p:spPr>
        <p:txBody>
          <a:bodyPr/>
          <a:lstStyle>
            <a:lvl1pPr marL="0" indent="0">
              <a:buNone/>
              <a:defRPr sz="3000" b="1">
                <a:solidFill>
                  <a:schemeClr val="bg1"/>
                </a:solidFill>
                <a:latin typeface="Arial" panose="020B0604020202020204" pitchFamily="34" charset="0"/>
                <a:cs typeface="Arial" panose="020B0604020202020204" pitchFamily="34" charset="0"/>
              </a:defRPr>
            </a:lvl1pPr>
          </a:lstStyle>
          <a:p>
            <a:pPr lvl="0"/>
            <a:r>
              <a:rPr lang="en-US" dirty="0"/>
              <a:t>COVER TITLE</a:t>
            </a:r>
          </a:p>
        </p:txBody>
      </p:sp>
      <p:sp>
        <p:nvSpPr>
          <p:cNvPr id="20" name="Text Placeholder 19">
            <a:extLst>
              <a:ext uri="{FF2B5EF4-FFF2-40B4-BE49-F238E27FC236}">
                <a16:creationId xmlns:a16="http://schemas.microsoft.com/office/drawing/2014/main" id="{2E38A541-9E9F-4AED-B168-E6BB709EA525}"/>
              </a:ext>
            </a:extLst>
          </p:cNvPr>
          <p:cNvSpPr>
            <a:spLocks noGrp="1"/>
          </p:cNvSpPr>
          <p:nvPr>
            <p:ph type="body" sz="quarter" idx="15" hasCustomPrompt="1"/>
          </p:nvPr>
        </p:nvSpPr>
        <p:spPr>
          <a:xfrm>
            <a:off x="4066929" y="3289062"/>
            <a:ext cx="4756305" cy="430172"/>
          </a:xfrm>
          <a:prstGeom prst="rect">
            <a:avLst/>
          </a:prstGeom>
          <a:effectLst>
            <a:outerShdw blurRad="50800" dist="38100" dir="8100000" algn="tr" rotWithShape="0">
              <a:prstClr val="black">
                <a:alpha val="40000"/>
              </a:prstClr>
            </a:outerShdw>
          </a:effectLst>
        </p:spPr>
        <p:txBody>
          <a:bodyPr/>
          <a:lstStyle>
            <a:lvl1pPr marL="0" indent="0">
              <a:buNone/>
              <a:defRPr sz="2000">
                <a:solidFill>
                  <a:schemeClr val="bg1"/>
                </a:solidFill>
                <a:latin typeface="Arial" panose="020B0604020202020204" pitchFamily="34" charset="0"/>
                <a:cs typeface="Arial" panose="020B0604020202020204" pitchFamily="34" charset="0"/>
              </a:defRPr>
            </a:lvl1pPr>
          </a:lstStyle>
          <a:p>
            <a:pPr lvl="0"/>
            <a:r>
              <a:rPr lang="en-US" dirty="0"/>
              <a:t>COVER SUBTITLE</a:t>
            </a:r>
          </a:p>
        </p:txBody>
      </p:sp>
      <p:sp>
        <p:nvSpPr>
          <p:cNvPr id="23" name="Text Placeholder 21">
            <a:extLst>
              <a:ext uri="{FF2B5EF4-FFF2-40B4-BE49-F238E27FC236}">
                <a16:creationId xmlns:a16="http://schemas.microsoft.com/office/drawing/2014/main" id="{C0ED7A82-FC01-4E10-B448-4CC0C20040C5}"/>
              </a:ext>
            </a:extLst>
          </p:cNvPr>
          <p:cNvSpPr>
            <a:spLocks noGrp="1"/>
          </p:cNvSpPr>
          <p:nvPr>
            <p:ph type="body" sz="quarter" idx="16" hasCustomPrompt="1"/>
          </p:nvPr>
        </p:nvSpPr>
        <p:spPr>
          <a:xfrm>
            <a:off x="635353" y="3226865"/>
            <a:ext cx="2209800" cy="609600"/>
          </a:xfrm>
          <a:prstGeom prst="rect">
            <a:avLst/>
          </a:prstGeom>
          <a:effectLst/>
        </p:spPr>
        <p:txBody>
          <a:bodyPr/>
          <a:lstStyle>
            <a:lvl1pPr marL="0" indent="0" algn="ctr">
              <a:buNone/>
              <a:defRPr sz="1600" i="1">
                <a:solidFill>
                  <a:srgbClr val="2F6D8F"/>
                </a:solidFill>
                <a:effectLst/>
                <a:latin typeface="Arial" panose="020B0604020202020204" pitchFamily="34" charset="0"/>
                <a:cs typeface="Arial" panose="020B0604020202020204" pitchFamily="34" charset="0"/>
              </a:defRPr>
            </a:lvl1pPr>
          </a:lstStyle>
          <a:p>
            <a:pPr lvl="0"/>
            <a:r>
              <a:rPr lang="en-US" dirty="0"/>
              <a:t>Presenter Name and Presenter Title</a:t>
            </a:r>
          </a:p>
        </p:txBody>
      </p:sp>
      <p:sp>
        <p:nvSpPr>
          <p:cNvPr id="10" name="Rectangle 9">
            <a:extLst>
              <a:ext uri="{FF2B5EF4-FFF2-40B4-BE49-F238E27FC236}">
                <a16:creationId xmlns:a16="http://schemas.microsoft.com/office/drawing/2014/main" id="{C0E94CF4-7AF1-DA4B-BD83-F788294AE69C}"/>
              </a:ext>
            </a:extLst>
          </p:cNvPr>
          <p:cNvSpPr/>
          <p:nvPr userDrawn="1"/>
        </p:nvSpPr>
        <p:spPr bwMode="auto">
          <a:xfrm>
            <a:off x="3544185" y="0"/>
            <a:ext cx="189615" cy="5146863"/>
          </a:xfrm>
          <a:prstGeom prst="rect">
            <a:avLst/>
          </a:prstGeom>
          <a:solidFill>
            <a:srgbClr val="92C1C3"/>
          </a:solidFill>
          <a:ln w="9525">
            <a:noFill/>
            <a:round/>
            <a:headEnd/>
            <a:tailEnd/>
          </a:ln>
        </p:spPr>
        <p:txBody>
          <a:bodyPr vert="horz" wrap="square" lIns="91440" tIns="45720" rIns="91440" bIns="45720" numCol="1" rtlCol="0" anchor="t" anchorCtr="0" compatLnSpc="1">
            <a:prstTxWarp prst="textNoShape">
              <a:avLst/>
            </a:prstTxWarp>
          </a:bodyPr>
          <a:lstStyle/>
          <a:p>
            <a:pPr algn="ctr"/>
            <a:endParaRPr lang="en-US"/>
          </a:p>
        </p:txBody>
      </p:sp>
      <p:sp>
        <p:nvSpPr>
          <p:cNvPr id="13" name="Rectangle 12">
            <a:extLst>
              <a:ext uri="{FF2B5EF4-FFF2-40B4-BE49-F238E27FC236}">
                <a16:creationId xmlns:a16="http://schemas.microsoft.com/office/drawing/2014/main" id="{4E91A9CB-C5E6-46D7-8965-323407A58B43}"/>
              </a:ext>
            </a:extLst>
          </p:cNvPr>
          <p:cNvSpPr/>
          <p:nvPr userDrawn="1"/>
        </p:nvSpPr>
        <p:spPr>
          <a:xfrm>
            <a:off x="0" y="4086919"/>
            <a:ext cx="9144000" cy="1064354"/>
          </a:xfrm>
          <a:prstGeom prst="rect">
            <a:avLst/>
          </a:prstGeom>
          <a:solidFill>
            <a:srgbClr val="16726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Slide Number Placeholder 3">
            <a:extLst>
              <a:ext uri="{FF2B5EF4-FFF2-40B4-BE49-F238E27FC236}">
                <a16:creationId xmlns:a16="http://schemas.microsoft.com/office/drawing/2014/main" id="{9101ADBF-E3C5-47A8-A210-3E912493B084}"/>
              </a:ext>
            </a:extLst>
          </p:cNvPr>
          <p:cNvSpPr>
            <a:spLocks noGrp="1"/>
          </p:cNvSpPr>
          <p:nvPr>
            <p:ph type="sldNum" sz="quarter" idx="17"/>
          </p:nvPr>
        </p:nvSpPr>
        <p:spPr/>
        <p:txBody>
          <a:bodyPr/>
          <a:lstStyle>
            <a:lvl1pPr algn="ctr">
              <a:defRPr/>
            </a:lvl1pPr>
          </a:lstStyle>
          <a:p>
            <a:fld id="{B2192B31-B341-4013-B7E8-60D2E97D576A}" type="slidenum">
              <a:rPr lang="en-US" smtClean="0"/>
              <a:pPr/>
              <a:t>‹#›</a:t>
            </a:fld>
            <a:endParaRPr lang="en-US" dirty="0"/>
          </a:p>
        </p:txBody>
      </p:sp>
      <p:pic>
        <p:nvPicPr>
          <p:cNvPr id="31" name="Picture 30">
            <a:extLst>
              <a:ext uri="{FF2B5EF4-FFF2-40B4-BE49-F238E27FC236}">
                <a16:creationId xmlns:a16="http://schemas.microsoft.com/office/drawing/2014/main" id="{90E942C6-FB78-4A93-8265-715934DB804F}"/>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4120048" y="3723689"/>
            <a:ext cx="590909" cy="590909"/>
          </a:xfrm>
          <a:prstGeom prst="rect">
            <a:avLst/>
          </a:prstGeom>
        </p:spPr>
      </p:pic>
      <p:sp>
        <p:nvSpPr>
          <p:cNvPr id="32" name="TextBox 31">
            <a:extLst>
              <a:ext uri="{FF2B5EF4-FFF2-40B4-BE49-F238E27FC236}">
                <a16:creationId xmlns:a16="http://schemas.microsoft.com/office/drawing/2014/main" id="{F5DA14FB-5D75-419F-9960-85FF55E34B1A}"/>
              </a:ext>
            </a:extLst>
          </p:cNvPr>
          <p:cNvSpPr txBox="1"/>
          <p:nvPr userDrawn="1"/>
        </p:nvSpPr>
        <p:spPr>
          <a:xfrm>
            <a:off x="2226145" y="4306438"/>
            <a:ext cx="4378258" cy="430887"/>
          </a:xfrm>
          <a:prstGeom prst="rect">
            <a:avLst/>
          </a:prstGeom>
          <a:noFill/>
          <a:effectLst/>
        </p:spPr>
        <p:txBody>
          <a:bodyPr wrap="square" rtlCol="0">
            <a:spAutoFit/>
          </a:bodyPr>
          <a:lstStyle/>
          <a:p>
            <a:pPr algn="ctr"/>
            <a:r>
              <a:rPr lang="en-US" sz="1100" dirty="0">
                <a:solidFill>
                  <a:schemeClr val="bg1"/>
                </a:solidFill>
                <a:latin typeface="Arial" panose="020B0604020202020204" pitchFamily="34" charset="0"/>
                <a:cs typeface="Arial" panose="020B0604020202020204" pitchFamily="34" charset="0"/>
              </a:rPr>
              <a:t>TEXAS DEPARTMENT OF AGRICULTURE</a:t>
            </a:r>
          </a:p>
          <a:p>
            <a:pPr algn="ctr"/>
            <a:r>
              <a:rPr lang="en-US" sz="1100" b="1" dirty="0">
                <a:solidFill>
                  <a:schemeClr val="bg1"/>
                </a:solidFill>
                <a:latin typeface="Arial" panose="020B0604020202020204" pitchFamily="34" charset="0"/>
                <a:cs typeface="Arial" panose="020B0604020202020204" pitchFamily="34" charset="0"/>
              </a:rPr>
              <a:t>COMMISSIONER SID MILLER</a:t>
            </a:r>
          </a:p>
        </p:txBody>
      </p:sp>
      <p:pic>
        <p:nvPicPr>
          <p:cNvPr id="33" name="Picture 32" descr="TDA-FN-SquareMeals-4c.ai">
            <a:extLst>
              <a:ext uri="{FF2B5EF4-FFF2-40B4-BE49-F238E27FC236}">
                <a16:creationId xmlns:a16="http://schemas.microsoft.com/office/drawing/2014/main" id="{FBE69BD1-4A1D-4527-AE14-41EAF36D84B3}"/>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16626" y="3910287"/>
            <a:ext cx="1259626" cy="973348"/>
          </a:xfrm>
          <a:prstGeom prst="rect">
            <a:avLst/>
          </a:prstGeom>
        </p:spPr>
      </p:pic>
      <p:sp>
        <p:nvSpPr>
          <p:cNvPr id="34" name="TextBox 33">
            <a:extLst>
              <a:ext uri="{FF2B5EF4-FFF2-40B4-BE49-F238E27FC236}">
                <a16:creationId xmlns:a16="http://schemas.microsoft.com/office/drawing/2014/main" id="{2E7A076C-3C5A-4F81-82B5-AB6D78662E03}"/>
              </a:ext>
            </a:extLst>
          </p:cNvPr>
          <p:cNvSpPr txBox="1"/>
          <p:nvPr userDrawn="1"/>
        </p:nvSpPr>
        <p:spPr>
          <a:xfrm>
            <a:off x="1520415" y="4679509"/>
            <a:ext cx="5904605" cy="415498"/>
          </a:xfrm>
          <a:prstGeom prst="rect">
            <a:avLst/>
          </a:prstGeom>
          <a:noFill/>
          <a:effectLst/>
        </p:spPr>
        <p:txBody>
          <a:bodyPr wrap="square" rtlCol="0">
            <a:spAutoFit/>
          </a:bodyPr>
          <a:lstStyle/>
          <a:p>
            <a:pPr algn="ctr"/>
            <a:r>
              <a:rPr lang="en-US" sz="1000" dirty="0">
                <a:solidFill>
                  <a:schemeClr val="bg1"/>
                </a:solidFill>
                <a:latin typeface="Arial" panose="020B0604020202020204" pitchFamily="34" charset="0"/>
                <a:cs typeface="Arial" panose="020B0604020202020204" pitchFamily="34" charset="0"/>
              </a:rPr>
              <a:t>This product was funded by USDA. </a:t>
            </a:r>
          </a:p>
          <a:p>
            <a:pPr algn="ctr"/>
            <a:r>
              <a:rPr lang="en-US" sz="1000" dirty="0">
                <a:solidFill>
                  <a:schemeClr val="bg1"/>
                </a:solidFill>
                <a:latin typeface="Arial" panose="020B0604020202020204" pitchFamily="34" charset="0"/>
                <a:cs typeface="Arial" panose="020B0604020202020204" pitchFamily="34" charset="0"/>
              </a:rPr>
              <a:t>This institution is an equal opportunity provider.</a:t>
            </a:r>
          </a:p>
        </p:txBody>
      </p:sp>
      <p:grpSp>
        <p:nvGrpSpPr>
          <p:cNvPr id="35" name="Group 34">
            <a:extLst>
              <a:ext uri="{FF2B5EF4-FFF2-40B4-BE49-F238E27FC236}">
                <a16:creationId xmlns:a16="http://schemas.microsoft.com/office/drawing/2014/main" id="{21F3E1A9-EFBE-45D2-A163-8FDFA9F7696E}"/>
              </a:ext>
            </a:extLst>
          </p:cNvPr>
          <p:cNvGrpSpPr/>
          <p:nvPr userDrawn="1"/>
        </p:nvGrpSpPr>
        <p:grpSpPr>
          <a:xfrm>
            <a:off x="8404643" y="4209004"/>
            <a:ext cx="510757" cy="494008"/>
            <a:chOff x="6944896" y="9085617"/>
            <a:chExt cx="616423" cy="611852"/>
          </a:xfrm>
        </p:grpSpPr>
        <p:sp>
          <p:nvSpPr>
            <p:cNvPr id="36" name="Freeform 119">
              <a:extLst>
                <a:ext uri="{FF2B5EF4-FFF2-40B4-BE49-F238E27FC236}">
                  <a16:creationId xmlns:a16="http://schemas.microsoft.com/office/drawing/2014/main" id="{B64E0E17-2ACB-4E85-A06F-9298D73D86CE}"/>
                </a:ext>
              </a:extLst>
            </p:cNvPr>
            <p:cNvSpPr>
              <a:spLocks/>
            </p:cNvSpPr>
            <p:nvPr/>
          </p:nvSpPr>
          <p:spPr bwMode="auto">
            <a:xfrm>
              <a:off x="6944896" y="9085617"/>
              <a:ext cx="290253" cy="291043"/>
            </a:xfrm>
            <a:custGeom>
              <a:avLst/>
              <a:gdLst>
                <a:gd name="T0" fmla="*/ 448 w 448"/>
                <a:gd name="T1" fmla="*/ 423 h 448"/>
                <a:gd name="T2" fmla="*/ 448 w 448"/>
                <a:gd name="T3" fmla="*/ 24 h 448"/>
                <a:gd name="T4" fmla="*/ 424 w 448"/>
                <a:gd name="T5" fmla="*/ 0 h 448"/>
                <a:gd name="T6" fmla="*/ 25 w 448"/>
                <a:gd name="T7" fmla="*/ 0 h 448"/>
                <a:gd name="T8" fmla="*/ 0 w 448"/>
                <a:gd name="T9" fmla="*/ 24 h 448"/>
                <a:gd name="T10" fmla="*/ 0 w 448"/>
                <a:gd name="T11" fmla="*/ 423 h 448"/>
                <a:gd name="T12" fmla="*/ 25 w 448"/>
                <a:gd name="T13" fmla="*/ 448 h 448"/>
                <a:gd name="T14" fmla="*/ 240 w 448"/>
                <a:gd name="T15" fmla="*/ 448 h 448"/>
                <a:gd name="T16" fmla="*/ 240 w 448"/>
                <a:gd name="T17" fmla="*/ 274 h 448"/>
                <a:gd name="T18" fmla="*/ 181 w 448"/>
                <a:gd name="T19" fmla="*/ 274 h 448"/>
                <a:gd name="T20" fmla="*/ 181 w 448"/>
                <a:gd name="T21" fmla="*/ 207 h 448"/>
                <a:gd name="T22" fmla="*/ 240 w 448"/>
                <a:gd name="T23" fmla="*/ 207 h 448"/>
                <a:gd name="T24" fmla="*/ 240 w 448"/>
                <a:gd name="T25" fmla="*/ 157 h 448"/>
                <a:gd name="T26" fmla="*/ 327 w 448"/>
                <a:gd name="T27" fmla="*/ 67 h 448"/>
                <a:gd name="T28" fmla="*/ 379 w 448"/>
                <a:gd name="T29" fmla="*/ 70 h 448"/>
                <a:gd name="T30" fmla="*/ 379 w 448"/>
                <a:gd name="T31" fmla="*/ 130 h 448"/>
                <a:gd name="T32" fmla="*/ 343 w 448"/>
                <a:gd name="T33" fmla="*/ 130 h 448"/>
                <a:gd name="T34" fmla="*/ 310 w 448"/>
                <a:gd name="T35" fmla="*/ 163 h 448"/>
                <a:gd name="T36" fmla="*/ 310 w 448"/>
                <a:gd name="T37" fmla="*/ 207 h 448"/>
                <a:gd name="T38" fmla="*/ 376 w 448"/>
                <a:gd name="T39" fmla="*/ 207 h 448"/>
                <a:gd name="T40" fmla="*/ 368 w 448"/>
                <a:gd name="T41" fmla="*/ 274 h 448"/>
                <a:gd name="T42" fmla="*/ 310 w 448"/>
                <a:gd name="T43" fmla="*/ 274 h 448"/>
                <a:gd name="T44" fmla="*/ 310 w 448"/>
                <a:gd name="T45" fmla="*/ 448 h 448"/>
                <a:gd name="T46" fmla="*/ 424 w 448"/>
                <a:gd name="T47" fmla="*/ 448 h 448"/>
                <a:gd name="T48" fmla="*/ 448 w 448"/>
                <a:gd name="T49" fmla="*/ 423 h 4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48" h="448">
                  <a:moveTo>
                    <a:pt x="448" y="423"/>
                  </a:moveTo>
                  <a:cubicBezTo>
                    <a:pt x="448" y="24"/>
                    <a:pt x="448" y="24"/>
                    <a:pt x="448" y="24"/>
                  </a:cubicBezTo>
                  <a:cubicBezTo>
                    <a:pt x="448" y="11"/>
                    <a:pt x="437" y="0"/>
                    <a:pt x="424" y="0"/>
                  </a:cubicBezTo>
                  <a:cubicBezTo>
                    <a:pt x="25" y="0"/>
                    <a:pt x="25" y="0"/>
                    <a:pt x="25" y="0"/>
                  </a:cubicBezTo>
                  <a:cubicBezTo>
                    <a:pt x="12" y="0"/>
                    <a:pt x="1" y="11"/>
                    <a:pt x="0" y="24"/>
                  </a:cubicBezTo>
                  <a:cubicBezTo>
                    <a:pt x="0" y="423"/>
                    <a:pt x="0" y="423"/>
                    <a:pt x="0" y="423"/>
                  </a:cubicBezTo>
                  <a:cubicBezTo>
                    <a:pt x="1" y="437"/>
                    <a:pt x="12" y="448"/>
                    <a:pt x="25" y="448"/>
                  </a:cubicBezTo>
                  <a:cubicBezTo>
                    <a:pt x="240" y="448"/>
                    <a:pt x="240" y="448"/>
                    <a:pt x="240" y="448"/>
                  </a:cubicBezTo>
                  <a:cubicBezTo>
                    <a:pt x="240" y="274"/>
                    <a:pt x="240" y="274"/>
                    <a:pt x="240" y="274"/>
                  </a:cubicBezTo>
                  <a:cubicBezTo>
                    <a:pt x="181" y="274"/>
                    <a:pt x="181" y="274"/>
                    <a:pt x="181" y="274"/>
                  </a:cubicBezTo>
                  <a:cubicBezTo>
                    <a:pt x="181" y="207"/>
                    <a:pt x="181" y="207"/>
                    <a:pt x="181" y="207"/>
                  </a:cubicBezTo>
                  <a:cubicBezTo>
                    <a:pt x="240" y="207"/>
                    <a:pt x="240" y="207"/>
                    <a:pt x="240" y="207"/>
                  </a:cubicBezTo>
                  <a:cubicBezTo>
                    <a:pt x="240" y="157"/>
                    <a:pt x="240" y="157"/>
                    <a:pt x="240" y="157"/>
                  </a:cubicBezTo>
                  <a:cubicBezTo>
                    <a:pt x="240" y="99"/>
                    <a:pt x="275" y="67"/>
                    <a:pt x="327" y="67"/>
                  </a:cubicBezTo>
                  <a:cubicBezTo>
                    <a:pt x="351" y="67"/>
                    <a:pt x="373" y="69"/>
                    <a:pt x="379" y="70"/>
                  </a:cubicBezTo>
                  <a:cubicBezTo>
                    <a:pt x="379" y="130"/>
                    <a:pt x="379" y="130"/>
                    <a:pt x="379" y="130"/>
                  </a:cubicBezTo>
                  <a:cubicBezTo>
                    <a:pt x="343" y="130"/>
                    <a:pt x="343" y="130"/>
                    <a:pt x="343" y="130"/>
                  </a:cubicBezTo>
                  <a:cubicBezTo>
                    <a:pt x="315" y="130"/>
                    <a:pt x="310" y="144"/>
                    <a:pt x="310" y="163"/>
                  </a:cubicBezTo>
                  <a:cubicBezTo>
                    <a:pt x="310" y="207"/>
                    <a:pt x="310" y="207"/>
                    <a:pt x="310" y="207"/>
                  </a:cubicBezTo>
                  <a:cubicBezTo>
                    <a:pt x="376" y="207"/>
                    <a:pt x="376" y="207"/>
                    <a:pt x="376" y="207"/>
                  </a:cubicBezTo>
                  <a:cubicBezTo>
                    <a:pt x="368" y="274"/>
                    <a:pt x="368" y="274"/>
                    <a:pt x="368" y="274"/>
                  </a:cubicBezTo>
                  <a:cubicBezTo>
                    <a:pt x="310" y="274"/>
                    <a:pt x="310" y="274"/>
                    <a:pt x="310" y="274"/>
                  </a:cubicBezTo>
                  <a:cubicBezTo>
                    <a:pt x="310" y="448"/>
                    <a:pt x="310" y="448"/>
                    <a:pt x="310" y="448"/>
                  </a:cubicBezTo>
                  <a:cubicBezTo>
                    <a:pt x="424" y="448"/>
                    <a:pt x="424" y="448"/>
                    <a:pt x="424" y="448"/>
                  </a:cubicBezTo>
                  <a:cubicBezTo>
                    <a:pt x="437" y="448"/>
                    <a:pt x="448" y="437"/>
                    <a:pt x="448" y="423"/>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37" name="Oval 173">
              <a:extLst>
                <a:ext uri="{FF2B5EF4-FFF2-40B4-BE49-F238E27FC236}">
                  <a16:creationId xmlns:a16="http://schemas.microsoft.com/office/drawing/2014/main" id="{CD210D0A-558E-47AC-9B24-B48F77005EC2}"/>
                </a:ext>
              </a:extLst>
            </p:cNvPr>
            <p:cNvSpPr>
              <a:spLocks noChangeArrowheads="1"/>
            </p:cNvSpPr>
            <p:nvPr/>
          </p:nvSpPr>
          <p:spPr bwMode="auto">
            <a:xfrm>
              <a:off x="7385388" y="9202852"/>
              <a:ext cx="64699" cy="64811"/>
            </a:xfrm>
            <a:prstGeom prst="ellipse">
              <a:avLst/>
            </a:pr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38" name="Freeform 174">
              <a:extLst>
                <a:ext uri="{FF2B5EF4-FFF2-40B4-BE49-F238E27FC236}">
                  <a16:creationId xmlns:a16="http://schemas.microsoft.com/office/drawing/2014/main" id="{16786D9C-CD3C-48D1-B688-991759F651DB}"/>
                </a:ext>
              </a:extLst>
            </p:cNvPr>
            <p:cNvSpPr>
              <a:spLocks noEditPoints="1"/>
            </p:cNvSpPr>
            <p:nvPr/>
          </p:nvSpPr>
          <p:spPr bwMode="auto">
            <a:xfrm>
              <a:off x="7270330" y="9088818"/>
              <a:ext cx="289620" cy="290410"/>
            </a:xfrm>
            <a:custGeom>
              <a:avLst/>
              <a:gdLst>
                <a:gd name="T0" fmla="*/ 448 w 448"/>
                <a:gd name="T1" fmla="*/ 423 h 448"/>
                <a:gd name="T2" fmla="*/ 448 w 448"/>
                <a:gd name="T3" fmla="*/ 24 h 448"/>
                <a:gd name="T4" fmla="*/ 423 w 448"/>
                <a:gd name="T5" fmla="*/ 0 h 448"/>
                <a:gd name="T6" fmla="*/ 24 w 448"/>
                <a:gd name="T7" fmla="*/ 0 h 448"/>
                <a:gd name="T8" fmla="*/ 0 w 448"/>
                <a:gd name="T9" fmla="*/ 24 h 448"/>
                <a:gd name="T10" fmla="*/ 0 w 448"/>
                <a:gd name="T11" fmla="*/ 423 h 448"/>
                <a:gd name="T12" fmla="*/ 24 w 448"/>
                <a:gd name="T13" fmla="*/ 448 h 448"/>
                <a:gd name="T14" fmla="*/ 423 w 448"/>
                <a:gd name="T15" fmla="*/ 448 h 448"/>
                <a:gd name="T16" fmla="*/ 448 w 448"/>
                <a:gd name="T17" fmla="*/ 423 h 448"/>
                <a:gd name="T18" fmla="*/ 367 w 448"/>
                <a:gd name="T19" fmla="*/ 289 h 448"/>
                <a:gd name="T20" fmla="*/ 286 w 448"/>
                <a:gd name="T21" fmla="*/ 370 h 448"/>
                <a:gd name="T22" fmla="*/ 170 w 448"/>
                <a:gd name="T23" fmla="*/ 370 h 448"/>
                <a:gd name="T24" fmla="*/ 89 w 448"/>
                <a:gd name="T25" fmla="*/ 289 h 448"/>
                <a:gd name="T26" fmla="*/ 89 w 448"/>
                <a:gd name="T27" fmla="*/ 165 h 448"/>
                <a:gd name="T28" fmla="*/ 170 w 448"/>
                <a:gd name="T29" fmla="*/ 85 h 448"/>
                <a:gd name="T30" fmla="*/ 286 w 448"/>
                <a:gd name="T31" fmla="*/ 85 h 448"/>
                <a:gd name="T32" fmla="*/ 367 w 448"/>
                <a:gd name="T33" fmla="*/ 165 h 448"/>
                <a:gd name="T34" fmla="*/ 367 w 448"/>
                <a:gd name="T35" fmla="*/ 289 h 4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48" h="448">
                  <a:moveTo>
                    <a:pt x="448" y="423"/>
                  </a:moveTo>
                  <a:cubicBezTo>
                    <a:pt x="448" y="24"/>
                    <a:pt x="448" y="24"/>
                    <a:pt x="448" y="24"/>
                  </a:cubicBezTo>
                  <a:cubicBezTo>
                    <a:pt x="448" y="11"/>
                    <a:pt x="437" y="0"/>
                    <a:pt x="423" y="0"/>
                  </a:cubicBezTo>
                  <a:cubicBezTo>
                    <a:pt x="24" y="0"/>
                    <a:pt x="24" y="0"/>
                    <a:pt x="24" y="0"/>
                  </a:cubicBezTo>
                  <a:cubicBezTo>
                    <a:pt x="11" y="0"/>
                    <a:pt x="0" y="11"/>
                    <a:pt x="0" y="24"/>
                  </a:cubicBezTo>
                  <a:cubicBezTo>
                    <a:pt x="0" y="423"/>
                    <a:pt x="0" y="423"/>
                    <a:pt x="0" y="423"/>
                  </a:cubicBezTo>
                  <a:cubicBezTo>
                    <a:pt x="0" y="437"/>
                    <a:pt x="11" y="448"/>
                    <a:pt x="24" y="448"/>
                  </a:cubicBezTo>
                  <a:cubicBezTo>
                    <a:pt x="423" y="448"/>
                    <a:pt x="423" y="448"/>
                    <a:pt x="423" y="448"/>
                  </a:cubicBezTo>
                  <a:cubicBezTo>
                    <a:pt x="437" y="448"/>
                    <a:pt x="448" y="437"/>
                    <a:pt x="448" y="423"/>
                  </a:cubicBezTo>
                  <a:close/>
                  <a:moveTo>
                    <a:pt x="367" y="289"/>
                  </a:moveTo>
                  <a:cubicBezTo>
                    <a:pt x="367" y="333"/>
                    <a:pt x="330" y="370"/>
                    <a:pt x="286" y="370"/>
                  </a:cubicBezTo>
                  <a:cubicBezTo>
                    <a:pt x="170" y="370"/>
                    <a:pt x="170" y="370"/>
                    <a:pt x="170" y="370"/>
                  </a:cubicBezTo>
                  <a:cubicBezTo>
                    <a:pt x="126" y="370"/>
                    <a:pt x="89" y="333"/>
                    <a:pt x="89" y="289"/>
                  </a:cubicBezTo>
                  <a:cubicBezTo>
                    <a:pt x="89" y="165"/>
                    <a:pt x="89" y="165"/>
                    <a:pt x="89" y="165"/>
                  </a:cubicBezTo>
                  <a:cubicBezTo>
                    <a:pt x="89" y="121"/>
                    <a:pt x="126" y="85"/>
                    <a:pt x="170" y="85"/>
                  </a:cubicBezTo>
                  <a:cubicBezTo>
                    <a:pt x="286" y="85"/>
                    <a:pt x="286" y="85"/>
                    <a:pt x="286" y="85"/>
                  </a:cubicBezTo>
                  <a:cubicBezTo>
                    <a:pt x="330" y="85"/>
                    <a:pt x="367" y="121"/>
                    <a:pt x="367" y="165"/>
                  </a:cubicBezTo>
                  <a:lnTo>
                    <a:pt x="367" y="289"/>
                  </a:ln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39" name="Freeform 175">
              <a:extLst>
                <a:ext uri="{FF2B5EF4-FFF2-40B4-BE49-F238E27FC236}">
                  <a16:creationId xmlns:a16="http://schemas.microsoft.com/office/drawing/2014/main" id="{D0124D49-5A03-4065-9520-3706C1863D4F}"/>
                </a:ext>
              </a:extLst>
            </p:cNvPr>
            <p:cNvSpPr>
              <a:spLocks noEditPoints="1"/>
            </p:cNvSpPr>
            <p:nvPr/>
          </p:nvSpPr>
          <p:spPr bwMode="auto">
            <a:xfrm>
              <a:off x="7342142" y="9157461"/>
              <a:ext cx="151190" cy="156949"/>
            </a:xfrm>
            <a:custGeom>
              <a:avLst/>
              <a:gdLst>
                <a:gd name="T0" fmla="*/ 175 w 234"/>
                <a:gd name="T1" fmla="*/ 0 h 242"/>
                <a:gd name="T2" fmla="*/ 59 w 234"/>
                <a:gd name="T3" fmla="*/ 0 h 242"/>
                <a:gd name="T4" fmla="*/ 17 w 234"/>
                <a:gd name="T5" fmla="*/ 17 h 242"/>
                <a:gd name="T6" fmla="*/ 0 w 234"/>
                <a:gd name="T7" fmla="*/ 59 h 242"/>
                <a:gd name="T8" fmla="*/ 0 w 234"/>
                <a:gd name="T9" fmla="*/ 183 h 242"/>
                <a:gd name="T10" fmla="*/ 17 w 234"/>
                <a:gd name="T11" fmla="*/ 225 h 242"/>
                <a:gd name="T12" fmla="*/ 59 w 234"/>
                <a:gd name="T13" fmla="*/ 242 h 242"/>
                <a:gd name="T14" fmla="*/ 175 w 234"/>
                <a:gd name="T15" fmla="*/ 242 h 242"/>
                <a:gd name="T16" fmla="*/ 217 w 234"/>
                <a:gd name="T17" fmla="*/ 225 h 242"/>
                <a:gd name="T18" fmla="*/ 234 w 234"/>
                <a:gd name="T19" fmla="*/ 183 h 242"/>
                <a:gd name="T20" fmla="*/ 234 w 234"/>
                <a:gd name="T21" fmla="*/ 59 h 242"/>
                <a:gd name="T22" fmla="*/ 217 w 234"/>
                <a:gd name="T23" fmla="*/ 17 h 242"/>
                <a:gd name="T24" fmla="*/ 175 w 234"/>
                <a:gd name="T25" fmla="*/ 0 h 242"/>
                <a:gd name="T26" fmla="*/ 117 w 234"/>
                <a:gd name="T27" fmla="*/ 196 h 242"/>
                <a:gd name="T28" fmla="*/ 41 w 234"/>
                <a:gd name="T29" fmla="*/ 120 h 242"/>
                <a:gd name="T30" fmla="*/ 117 w 234"/>
                <a:gd name="T31" fmla="*/ 44 h 242"/>
                <a:gd name="T32" fmla="*/ 194 w 234"/>
                <a:gd name="T33" fmla="*/ 120 h 242"/>
                <a:gd name="T34" fmla="*/ 117 w 234"/>
                <a:gd name="T35" fmla="*/ 196 h 242"/>
                <a:gd name="T36" fmla="*/ 195 w 234"/>
                <a:gd name="T37" fmla="*/ 60 h 242"/>
                <a:gd name="T38" fmla="*/ 177 w 234"/>
                <a:gd name="T39" fmla="*/ 42 h 242"/>
                <a:gd name="T40" fmla="*/ 195 w 234"/>
                <a:gd name="T41" fmla="*/ 24 h 242"/>
                <a:gd name="T42" fmla="*/ 213 w 234"/>
                <a:gd name="T43" fmla="*/ 42 h 242"/>
                <a:gd name="T44" fmla="*/ 195 w 234"/>
                <a:gd name="T45" fmla="*/ 60 h 2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34" h="242">
                  <a:moveTo>
                    <a:pt x="175" y="0"/>
                  </a:moveTo>
                  <a:cubicBezTo>
                    <a:pt x="59" y="0"/>
                    <a:pt x="59" y="0"/>
                    <a:pt x="59" y="0"/>
                  </a:cubicBezTo>
                  <a:cubicBezTo>
                    <a:pt x="43" y="0"/>
                    <a:pt x="28" y="6"/>
                    <a:pt x="17" y="17"/>
                  </a:cubicBezTo>
                  <a:cubicBezTo>
                    <a:pt x="6" y="29"/>
                    <a:pt x="0" y="43"/>
                    <a:pt x="0" y="59"/>
                  </a:cubicBezTo>
                  <a:cubicBezTo>
                    <a:pt x="0" y="183"/>
                    <a:pt x="0" y="183"/>
                    <a:pt x="0" y="183"/>
                  </a:cubicBezTo>
                  <a:cubicBezTo>
                    <a:pt x="0" y="199"/>
                    <a:pt x="6" y="213"/>
                    <a:pt x="17" y="225"/>
                  </a:cubicBezTo>
                  <a:cubicBezTo>
                    <a:pt x="28" y="236"/>
                    <a:pt x="43" y="242"/>
                    <a:pt x="59" y="242"/>
                  </a:cubicBezTo>
                  <a:cubicBezTo>
                    <a:pt x="175" y="242"/>
                    <a:pt x="175" y="242"/>
                    <a:pt x="175" y="242"/>
                  </a:cubicBezTo>
                  <a:cubicBezTo>
                    <a:pt x="191" y="242"/>
                    <a:pt x="206" y="236"/>
                    <a:pt x="217" y="225"/>
                  </a:cubicBezTo>
                  <a:cubicBezTo>
                    <a:pt x="228" y="213"/>
                    <a:pt x="234" y="199"/>
                    <a:pt x="234" y="183"/>
                  </a:cubicBezTo>
                  <a:cubicBezTo>
                    <a:pt x="234" y="59"/>
                    <a:pt x="234" y="59"/>
                    <a:pt x="234" y="59"/>
                  </a:cubicBezTo>
                  <a:cubicBezTo>
                    <a:pt x="234" y="43"/>
                    <a:pt x="228" y="29"/>
                    <a:pt x="217" y="17"/>
                  </a:cubicBezTo>
                  <a:cubicBezTo>
                    <a:pt x="206" y="6"/>
                    <a:pt x="191" y="0"/>
                    <a:pt x="175" y="0"/>
                  </a:cubicBezTo>
                  <a:close/>
                  <a:moveTo>
                    <a:pt x="117" y="196"/>
                  </a:moveTo>
                  <a:cubicBezTo>
                    <a:pt x="75" y="196"/>
                    <a:pt x="41" y="162"/>
                    <a:pt x="41" y="120"/>
                  </a:cubicBezTo>
                  <a:cubicBezTo>
                    <a:pt x="41" y="78"/>
                    <a:pt x="75" y="44"/>
                    <a:pt x="117" y="44"/>
                  </a:cubicBezTo>
                  <a:cubicBezTo>
                    <a:pt x="160" y="44"/>
                    <a:pt x="194" y="78"/>
                    <a:pt x="194" y="120"/>
                  </a:cubicBezTo>
                  <a:cubicBezTo>
                    <a:pt x="194" y="162"/>
                    <a:pt x="160" y="196"/>
                    <a:pt x="117" y="196"/>
                  </a:cubicBezTo>
                  <a:close/>
                  <a:moveTo>
                    <a:pt x="195" y="60"/>
                  </a:moveTo>
                  <a:cubicBezTo>
                    <a:pt x="185" y="60"/>
                    <a:pt x="177" y="52"/>
                    <a:pt x="177" y="42"/>
                  </a:cubicBezTo>
                  <a:cubicBezTo>
                    <a:pt x="177" y="32"/>
                    <a:pt x="185" y="24"/>
                    <a:pt x="195" y="24"/>
                  </a:cubicBezTo>
                  <a:cubicBezTo>
                    <a:pt x="205" y="24"/>
                    <a:pt x="213" y="32"/>
                    <a:pt x="213" y="42"/>
                  </a:cubicBezTo>
                  <a:cubicBezTo>
                    <a:pt x="213" y="52"/>
                    <a:pt x="205" y="60"/>
                    <a:pt x="195" y="60"/>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40" name="Freeform 255">
              <a:extLst>
                <a:ext uri="{FF2B5EF4-FFF2-40B4-BE49-F238E27FC236}">
                  <a16:creationId xmlns:a16="http://schemas.microsoft.com/office/drawing/2014/main" id="{B820F528-9D23-4246-A0CD-3D62A48C08FE}"/>
                </a:ext>
              </a:extLst>
            </p:cNvPr>
            <p:cNvSpPr>
              <a:spLocks noEditPoints="1"/>
            </p:cNvSpPr>
            <p:nvPr/>
          </p:nvSpPr>
          <p:spPr bwMode="auto">
            <a:xfrm>
              <a:off x="6944896" y="9403955"/>
              <a:ext cx="291156" cy="292064"/>
            </a:xfrm>
            <a:custGeom>
              <a:avLst/>
              <a:gdLst>
                <a:gd name="T0" fmla="*/ 448 w 448"/>
                <a:gd name="T1" fmla="*/ 423 h 448"/>
                <a:gd name="T2" fmla="*/ 448 w 448"/>
                <a:gd name="T3" fmla="*/ 24 h 448"/>
                <a:gd name="T4" fmla="*/ 424 w 448"/>
                <a:gd name="T5" fmla="*/ 0 h 448"/>
                <a:gd name="T6" fmla="*/ 25 w 448"/>
                <a:gd name="T7" fmla="*/ 0 h 448"/>
                <a:gd name="T8" fmla="*/ 0 w 448"/>
                <a:gd name="T9" fmla="*/ 24 h 448"/>
                <a:gd name="T10" fmla="*/ 0 w 448"/>
                <a:gd name="T11" fmla="*/ 423 h 448"/>
                <a:gd name="T12" fmla="*/ 25 w 448"/>
                <a:gd name="T13" fmla="*/ 448 h 448"/>
                <a:gd name="T14" fmla="*/ 424 w 448"/>
                <a:gd name="T15" fmla="*/ 448 h 448"/>
                <a:gd name="T16" fmla="*/ 448 w 448"/>
                <a:gd name="T17" fmla="*/ 423 h 448"/>
                <a:gd name="T18" fmla="*/ 354 w 448"/>
                <a:gd name="T19" fmla="*/ 172 h 448"/>
                <a:gd name="T20" fmla="*/ 354 w 448"/>
                <a:gd name="T21" fmla="*/ 180 h 448"/>
                <a:gd name="T22" fmla="*/ 178 w 448"/>
                <a:gd name="T23" fmla="*/ 356 h 448"/>
                <a:gd name="T24" fmla="*/ 83 w 448"/>
                <a:gd name="T25" fmla="*/ 328 h 448"/>
                <a:gd name="T26" fmla="*/ 98 w 448"/>
                <a:gd name="T27" fmla="*/ 329 h 448"/>
                <a:gd name="T28" fmla="*/ 175 w 448"/>
                <a:gd name="T29" fmla="*/ 303 h 448"/>
                <a:gd name="T30" fmla="*/ 117 w 448"/>
                <a:gd name="T31" fmla="*/ 260 h 448"/>
                <a:gd name="T32" fmla="*/ 129 w 448"/>
                <a:gd name="T33" fmla="*/ 261 h 448"/>
                <a:gd name="T34" fmla="*/ 145 w 448"/>
                <a:gd name="T35" fmla="*/ 259 h 448"/>
                <a:gd name="T36" fmla="*/ 95 w 448"/>
                <a:gd name="T37" fmla="*/ 198 h 448"/>
                <a:gd name="T38" fmla="*/ 95 w 448"/>
                <a:gd name="T39" fmla="*/ 197 h 448"/>
                <a:gd name="T40" fmla="*/ 123 w 448"/>
                <a:gd name="T41" fmla="*/ 205 h 448"/>
                <a:gd name="T42" fmla="*/ 96 w 448"/>
                <a:gd name="T43" fmla="*/ 153 h 448"/>
                <a:gd name="T44" fmla="*/ 104 w 448"/>
                <a:gd name="T45" fmla="*/ 122 h 448"/>
                <a:gd name="T46" fmla="*/ 231 w 448"/>
                <a:gd name="T47" fmla="*/ 187 h 448"/>
                <a:gd name="T48" fmla="*/ 230 w 448"/>
                <a:gd name="T49" fmla="*/ 173 h 448"/>
                <a:gd name="T50" fmla="*/ 292 w 448"/>
                <a:gd name="T51" fmla="*/ 111 h 448"/>
                <a:gd name="T52" fmla="*/ 337 w 448"/>
                <a:gd name="T53" fmla="*/ 131 h 448"/>
                <a:gd name="T54" fmla="*/ 376 w 448"/>
                <a:gd name="T55" fmla="*/ 116 h 448"/>
                <a:gd name="T56" fmla="*/ 349 w 448"/>
                <a:gd name="T57" fmla="*/ 150 h 448"/>
                <a:gd name="T58" fmla="*/ 384 w 448"/>
                <a:gd name="T59" fmla="*/ 140 h 448"/>
                <a:gd name="T60" fmla="*/ 354 w 448"/>
                <a:gd name="T61" fmla="*/ 172 h 4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48" h="448">
                  <a:moveTo>
                    <a:pt x="448" y="423"/>
                  </a:moveTo>
                  <a:cubicBezTo>
                    <a:pt x="448" y="24"/>
                    <a:pt x="448" y="24"/>
                    <a:pt x="448" y="24"/>
                  </a:cubicBezTo>
                  <a:cubicBezTo>
                    <a:pt x="448" y="11"/>
                    <a:pt x="437" y="0"/>
                    <a:pt x="424" y="0"/>
                  </a:cubicBezTo>
                  <a:cubicBezTo>
                    <a:pt x="25" y="0"/>
                    <a:pt x="25" y="0"/>
                    <a:pt x="25" y="0"/>
                  </a:cubicBezTo>
                  <a:cubicBezTo>
                    <a:pt x="12" y="0"/>
                    <a:pt x="1" y="11"/>
                    <a:pt x="0" y="24"/>
                  </a:cubicBezTo>
                  <a:cubicBezTo>
                    <a:pt x="0" y="423"/>
                    <a:pt x="0" y="423"/>
                    <a:pt x="0" y="423"/>
                  </a:cubicBezTo>
                  <a:cubicBezTo>
                    <a:pt x="1" y="437"/>
                    <a:pt x="12" y="448"/>
                    <a:pt x="25" y="448"/>
                  </a:cubicBezTo>
                  <a:cubicBezTo>
                    <a:pt x="424" y="448"/>
                    <a:pt x="424" y="448"/>
                    <a:pt x="424" y="448"/>
                  </a:cubicBezTo>
                  <a:cubicBezTo>
                    <a:pt x="437" y="448"/>
                    <a:pt x="448" y="437"/>
                    <a:pt x="448" y="423"/>
                  </a:cubicBezTo>
                  <a:close/>
                  <a:moveTo>
                    <a:pt x="354" y="172"/>
                  </a:moveTo>
                  <a:cubicBezTo>
                    <a:pt x="354" y="175"/>
                    <a:pt x="354" y="177"/>
                    <a:pt x="354" y="180"/>
                  </a:cubicBezTo>
                  <a:cubicBezTo>
                    <a:pt x="354" y="262"/>
                    <a:pt x="292" y="356"/>
                    <a:pt x="178" y="356"/>
                  </a:cubicBezTo>
                  <a:cubicBezTo>
                    <a:pt x="143" y="356"/>
                    <a:pt x="110" y="346"/>
                    <a:pt x="83" y="328"/>
                  </a:cubicBezTo>
                  <a:cubicBezTo>
                    <a:pt x="88" y="329"/>
                    <a:pt x="93" y="329"/>
                    <a:pt x="98" y="329"/>
                  </a:cubicBezTo>
                  <a:cubicBezTo>
                    <a:pt x="127" y="329"/>
                    <a:pt x="153" y="319"/>
                    <a:pt x="175" y="303"/>
                  </a:cubicBezTo>
                  <a:cubicBezTo>
                    <a:pt x="148" y="302"/>
                    <a:pt x="125" y="284"/>
                    <a:pt x="117" y="260"/>
                  </a:cubicBezTo>
                  <a:cubicBezTo>
                    <a:pt x="121" y="260"/>
                    <a:pt x="125" y="261"/>
                    <a:pt x="129" y="261"/>
                  </a:cubicBezTo>
                  <a:cubicBezTo>
                    <a:pt x="134" y="261"/>
                    <a:pt x="140" y="260"/>
                    <a:pt x="145" y="259"/>
                  </a:cubicBezTo>
                  <a:cubicBezTo>
                    <a:pt x="117" y="253"/>
                    <a:pt x="95" y="228"/>
                    <a:pt x="95" y="198"/>
                  </a:cubicBezTo>
                  <a:cubicBezTo>
                    <a:pt x="95" y="198"/>
                    <a:pt x="95" y="197"/>
                    <a:pt x="95" y="197"/>
                  </a:cubicBezTo>
                  <a:cubicBezTo>
                    <a:pt x="104" y="202"/>
                    <a:pt x="113" y="205"/>
                    <a:pt x="123" y="205"/>
                  </a:cubicBezTo>
                  <a:cubicBezTo>
                    <a:pt x="107" y="194"/>
                    <a:pt x="96" y="175"/>
                    <a:pt x="96" y="153"/>
                  </a:cubicBezTo>
                  <a:cubicBezTo>
                    <a:pt x="96" y="142"/>
                    <a:pt x="99" y="132"/>
                    <a:pt x="104" y="122"/>
                  </a:cubicBezTo>
                  <a:cubicBezTo>
                    <a:pt x="135" y="160"/>
                    <a:pt x="180" y="184"/>
                    <a:pt x="231" y="187"/>
                  </a:cubicBezTo>
                  <a:cubicBezTo>
                    <a:pt x="230" y="182"/>
                    <a:pt x="230" y="178"/>
                    <a:pt x="230" y="173"/>
                  </a:cubicBezTo>
                  <a:cubicBezTo>
                    <a:pt x="230" y="139"/>
                    <a:pt x="258" y="111"/>
                    <a:pt x="292" y="111"/>
                  </a:cubicBezTo>
                  <a:cubicBezTo>
                    <a:pt x="309" y="111"/>
                    <a:pt x="326" y="119"/>
                    <a:pt x="337" y="131"/>
                  </a:cubicBezTo>
                  <a:cubicBezTo>
                    <a:pt x="351" y="128"/>
                    <a:pt x="364" y="123"/>
                    <a:pt x="376" y="116"/>
                  </a:cubicBezTo>
                  <a:cubicBezTo>
                    <a:pt x="371" y="130"/>
                    <a:pt x="362" y="142"/>
                    <a:pt x="349" y="150"/>
                  </a:cubicBezTo>
                  <a:cubicBezTo>
                    <a:pt x="361" y="148"/>
                    <a:pt x="373" y="145"/>
                    <a:pt x="384" y="140"/>
                  </a:cubicBezTo>
                  <a:cubicBezTo>
                    <a:pt x="376" y="152"/>
                    <a:pt x="366" y="163"/>
                    <a:pt x="354" y="17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41" name="Freeform 264">
              <a:extLst>
                <a:ext uri="{FF2B5EF4-FFF2-40B4-BE49-F238E27FC236}">
                  <a16:creationId xmlns:a16="http://schemas.microsoft.com/office/drawing/2014/main" id="{F3767350-ECFF-4E2C-97CB-D8198EEBA35B}"/>
                </a:ext>
              </a:extLst>
            </p:cNvPr>
            <p:cNvSpPr>
              <a:spLocks/>
            </p:cNvSpPr>
            <p:nvPr/>
          </p:nvSpPr>
          <p:spPr bwMode="auto">
            <a:xfrm>
              <a:off x="7391549" y="9519404"/>
              <a:ext cx="60468" cy="63190"/>
            </a:xfrm>
            <a:custGeom>
              <a:avLst/>
              <a:gdLst>
                <a:gd name="T0" fmla="*/ 0 w 533"/>
                <a:gd name="T1" fmla="*/ 557 h 557"/>
                <a:gd name="T2" fmla="*/ 533 w 533"/>
                <a:gd name="T3" fmla="*/ 281 h 557"/>
                <a:gd name="T4" fmla="*/ 0 w 533"/>
                <a:gd name="T5" fmla="*/ 0 h 557"/>
                <a:gd name="T6" fmla="*/ 0 w 533"/>
                <a:gd name="T7" fmla="*/ 557 h 557"/>
              </a:gdLst>
              <a:ahLst/>
              <a:cxnLst>
                <a:cxn ang="0">
                  <a:pos x="T0" y="T1"/>
                </a:cxn>
                <a:cxn ang="0">
                  <a:pos x="T2" y="T3"/>
                </a:cxn>
                <a:cxn ang="0">
                  <a:pos x="T4" y="T5"/>
                </a:cxn>
                <a:cxn ang="0">
                  <a:pos x="T6" y="T7"/>
                </a:cxn>
              </a:cxnLst>
              <a:rect l="0" t="0" r="r" b="b"/>
              <a:pathLst>
                <a:path w="533" h="557">
                  <a:moveTo>
                    <a:pt x="0" y="557"/>
                  </a:moveTo>
                  <a:lnTo>
                    <a:pt x="533" y="281"/>
                  </a:lnTo>
                  <a:lnTo>
                    <a:pt x="0" y="0"/>
                  </a:lnTo>
                  <a:lnTo>
                    <a:pt x="0" y="557"/>
                  </a:ln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42" name="Freeform 265">
              <a:extLst>
                <a:ext uri="{FF2B5EF4-FFF2-40B4-BE49-F238E27FC236}">
                  <a16:creationId xmlns:a16="http://schemas.microsoft.com/office/drawing/2014/main" id="{C5CAFE91-FE72-416D-9908-9972CEC0DBCF}"/>
                </a:ext>
              </a:extLst>
            </p:cNvPr>
            <p:cNvSpPr>
              <a:spLocks noEditPoints="1"/>
            </p:cNvSpPr>
            <p:nvPr/>
          </p:nvSpPr>
          <p:spPr bwMode="auto">
            <a:xfrm>
              <a:off x="7270326" y="9405683"/>
              <a:ext cx="290993" cy="291786"/>
            </a:xfrm>
            <a:custGeom>
              <a:avLst/>
              <a:gdLst>
                <a:gd name="T0" fmla="*/ 448 w 448"/>
                <a:gd name="T1" fmla="*/ 423 h 448"/>
                <a:gd name="T2" fmla="*/ 448 w 448"/>
                <a:gd name="T3" fmla="*/ 24 h 448"/>
                <a:gd name="T4" fmla="*/ 423 w 448"/>
                <a:gd name="T5" fmla="*/ 0 h 448"/>
                <a:gd name="T6" fmla="*/ 25 w 448"/>
                <a:gd name="T7" fmla="*/ 0 h 448"/>
                <a:gd name="T8" fmla="*/ 0 w 448"/>
                <a:gd name="T9" fmla="*/ 24 h 448"/>
                <a:gd name="T10" fmla="*/ 0 w 448"/>
                <a:gd name="T11" fmla="*/ 423 h 448"/>
                <a:gd name="T12" fmla="*/ 25 w 448"/>
                <a:gd name="T13" fmla="*/ 448 h 448"/>
                <a:gd name="T14" fmla="*/ 423 w 448"/>
                <a:gd name="T15" fmla="*/ 448 h 448"/>
                <a:gd name="T16" fmla="*/ 448 w 448"/>
                <a:gd name="T17" fmla="*/ 423 h 448"/>
                <a:gd name="T18" fmla="*/ 400 w 448"/>
                <a:gd name="T19" fmla="*/ 238 h 448"/>
                <a:gd name="T20" fmla="*/ 396 w 448"/>
                <a:gd name="T21" fmla="*/ 294 h 448"/>
                <a:gd name="T22" fmla="*/ 383 w 448"/>
                <a:gd name="T23" fmla="*/ 328 h 448"/>
                <a:gd name="T24" fmla="*/ 348 w 448"/>
                <a:gd name="T25" fmla="*/ 343 h 448"/>
                <a:gd name="T26" fmla="*/ 227 w 448"/>
                <a:gd name="T27" fmla="*/ 347 h 448"/>
                <a:gd name="T28" fmla="*/ 110 w 448"/>
                <a:gd name="T29" fmla="*/ 343 h 448"/>
                <a:gd name="T30" fmla="*/ 72 w 448"/>
                <a:gd name="T31" fmla="*/ 328 h 448"/>
                <a:gd name="T32" fmla="*/ 58 w 448"/>
                <a:gd name="T33" fmla="*/ 294 h 448"/>
                <a:gd name="T34" fmla="*/ 55 w 448"/>
                <a:gd name="T35" fmla="*/ 238 h 448"/>
                <a:gd name="T36" fmla="*/ 55 w 448"/>
                <a:gd name="T37" fmla="*/ 212 h 448"/>
                <a:gd name="T38" fmla="*/ 58 w 448"/>
                <a:gd name="T39" fmla="*/ 156 h 448"/>
                <a:gd name="T40" fmla="*/ 72 w 448"/>
                <a:gd name="T41" fmla="*/ 122 h 448"/>
                <a:gd name="T42" fmla="*/ 107 w 448"/>
                <a:gd name="T43" fmla="*/ 108 h 448"/>
                <a:gd name="T44" fmla="*/ 227 w 448"/>
                <a:gd name="T45" fmla="*/ 104 h 448"/>
                <a:gd name="T46" fmla="*/ 228 w 448"/>
                <a:gd name="T47" fmla="*/ 104 h 448"/>
                <a:gd name="T48" fmla="*/ 348 w 448"/>
                <a:gd name="T49" fmla="*/ 108 h 448"/>
                <a:gd name="T50" fmla="*/ 383 w 448"/>
                <a:gd name="T51" fmla="*/ 122 h 448"/>
                <a:gd name="T52" fmla="*/ 396 w 448"/>
                <a:gd name="T53" fmla="*/ 156 h 448"/>
                <a:gd name="T54" fmla="*/ 400 w 448"/>
                <a:gd name="T55" fmla="*/ 212 h 448"/>
                <a:gd name="T56" fmla="*/ 400 w 448"/>
                <a:gd name="T57" fmla="*/ 238 h 4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48" h="448">
                  <a:moveTo>
                    <a:pt x="448" y="423"/>
                  </a:moveTo>
                  <a:cubicBezTo>
                    <a:pt x="448" y="24"/>
                    <a:pt x="448" y="24"/>
                    <a:pt x="448" y="24"/>
                  </a:cubicBezTo>
                  <a:cubicBezTo>
                    <a:pt x="448" y="11"/>
                    <a:pt x="437" y="0"/>
                    <a:pt x="423" y="0"/>
                  </a:cubicBezTo>
                  <a:cubicBezTo>
                    <a:pt x="25" y="0"/>
                    <a:pt x="25" y="0"/>
                    <a:pt x="25" y="0"/>
                  </a:cubicBezTo>
                  <a:cubicBezTo>
                    <a:pt x="11" y="0"/>
                    <a:pt x="0" y="11"/>
                    <a:pt x="0" y="24"/>
                  </a:cubicBezTo>
                  <a:cubicBezTo>
                    <a:pt x="0" y="423"/>
                    <a:pt x="0" y="423"/>
                    <a:pt x="0" y="423"/>
                  </a:cubicBezTo>
                  <a:cubicBezTo>
                    <a:pt x="0" y="437"/>
                    <a:pt x="11" y="448"/>
                    <a:pt x="25" y="448"/>
                  </a:cubicBezTo>
                  <a:cubicBezTo>
                    <a:pt x="423" y="448"/>
                    <a:pt x="423" y="448"/>
                    <a:pt x="423" y="448"/>
                  </a:cubicBezTo>
                  <a:cubicBezTo>
                    <a:pt x="437" y="448"/>
                    <a:pt x="448" y="437"/>
                    <a:pt x="448" y="423"/>
                  </a:cubicBezTo>
                  <a:close/>
                  <a:moveTo>
                    <a:pt x="400" y="238"/>
                  </a:moveTo>
                  <a:cubicBezTo>
                    <a:pt x="400" y="266"/>
                    <a:pt x="396" y="294"/>
                    <a:pt x="396" y="294"/>
                  </a:cubicBezTo>
                  <a:cubicBezTo>
                    <a:pt x="396" y="294"/>
                    <a:pt x="393" y="318"/>
                    <a:pt x="383" y="328"/>
                  </a:cubicBezTo>
                  <a:cubicBezTo>
                    <a:pt x="370" y="342"/>
                    <a:pt x="355" y="342"/>
                    <a:pt x="348" y="343"/>
                  </a:cubicBezTo>
                  <a:cubicBezTo>
                    <a:pt x="300" y="347"/>
                    <a:pt x="227" y="347"/>
                    <a:pt x="227" y="347"/>
                  </a:cubicBezTo>
                  <a:cubicBezTo>
                    <a:pt x="227" y="347"/>
                    <a:pt x="138" y="346"/>
                    <a:pt x="110" y="343"/>
                  </a:cubicBezTo>
                  <a:cubicBezTo>
                    <a:pt x="102" y="342"/>
                    <a:pt x="85" y="342"/>
                    <a:pt x="72" y="328"/>
                  </a:cubicBezTo>
                  <a:cubicBezTo>
                    <a:pt x="62" y="318"/>
                    <a:pt x="58" y="294"/>
                    <a:pt x="58" y="294"/>
                  </a:cubicBezTo>
                  <a:cubicBezTo>
                    <a:pt x="58" y="294"/>
                    <a:pt x="55" y="266"/>
                    <a:pt x="55" y="238"/>
                  </a:cubicBezTo>
                  <a:cubicBezTo>
                    <a:pt x="55" y="212"/>
                    <a:pt x="55" y="212"/>
                    <a:pt x="55" y="212"/>
                  </a:cubicBezTo>
                  <a:cubicBezTo>
                    <a:pt x="55" y="184"/>
                    <a:pt x="58" y="156"/>
                    <a:pt x="58" y="156"/>
                  </a:cubicBezTo>
                  <a:cubicBezTo>
                    <a:pt x="58" y="156"/>
                    <a:pt x="62" y="133"/>
                    <a:pt x="72" y="122"/>
                  </a:cubicBezTo>
                  <a:cubicBezTo>
                    <a:pt x="85" y="108"/>
                    <a:pt x="100" y="108"/>
                    <a:pt x="107" y="108"/>
                  </a:cubicBezTo>
                  <a:cubicBezTo>
                    <a:pt x="155" y="104"/>
                    <a:pt x="227" y="104"/>
                    <a:pt x="227" y="104"/>
                  </a:cubicBezTo>
                  <a:cubicBezTo>
                    <a:pt x="228" y="104"/>
                    <a:pt x="228" y="104"/>
                    <a:pt x="228" y="104"/>
                  </a:cubicBezTo>
                  <a:cubicBezTo>
                    <a:pt x="228" y="104"/>
                    <a:pt x="300" y="104"/>
                    <a:pt x="348" y="108"/>
                  </a:cubicBezTo>
                  <a:cubicBezTo>
                    <a:pt x="355" y="108"/>
                    <a:pt x="370" y="108"/>
                    <a:pt x="383" y="122"/>
                  </a:cubicBezTo>
                  <a:cubicBezTo>
                    <a:pt x="393" y="133"/>
                    <a:pt x="396" y="156"/>
                    <a:pt x="396" y="156"/>
                  </a:cubicBezTo>
                  <a:cubicBezTo>
                    <a:pt x="396" y="156"/>
                    <a:pt x="400" y="184"/>
                    <a:pt x="400" y="212"/>
                  </a:cubicBezTo>
                  <a:lnTo>
                    <a:pt x="400" y="238"/>
                  </a:ln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grpSp>
      <p:sp>
        <p:nvSpPr>
          <p:cNvPr id="43" name="TextBox 42">
            <a:extLst>
              <a:ext uri="{FF2B5EF4-FFF2-40B4-BE49-F238E27FC236}">
                <a16:creationId xmlns:a16="http://schemas.microsoft.com/office/drawing/2014/main" id="{C8D4426D-1591-4AFF-8831-3FC765D92AF0}"/>
              </a:ext>
            </a:extLst>
          </p:cNvPr>
          <p:cNvSpPr txBox="1"/>
          <p:nvPr userDrawn="1"/>
        </p:nvSpPr>
        <p:spPr>
          <a:xfrm>
            <a:off x="167116" y="4687006"/>
            <a:ext cx="4557284" cy="415498"/>
          </a:xfrm>
          <a:prstGeom prst="rect">
            <a:avLst/>
          </a:prstGeom>
          <a:noFill/>
        </p:spPr>
        <p:txBody>
          <a:bodyPr wrap="square" rtlCol="0">
            <a:spAutoFit/>
          </a:bodyPr>
          <a:lstStyle/>
          <a:p>
            <a:pPr lvl="0"/>
            <a:r>
              <a:rPr lang="en-US" sz="1000" dirty="0">
                <a:solidFill>
                  <a:schemeClr val="bg1"/>
                </a:solidFill>
                <a:latin typeface="Arial" panose="020B0604020202020204" pitchFamily="34" charset="0"/>
                <a:cs typeface="Arial" panose="020B0604020202020204" pitchFamily="34" charset="0"/>
              </a:rPr>
              <a:t>Food and Nutrition Division</a:t>
            </a:r>
          </a:p>
          <a:p>
            <a:pPr lvl="0"/>
            <a:r>
              <a:rPr lang="en-US" sz="1000" dirty="0">
                <a:solidFill>
                  <a:schemeClr val="bg1"/>
                </a:solidFill>
                <a:latin typeface="Arial" panose="020B0604020202020204" pitchFamily="34" charset="0"/>
                <a:cs typeface="Arial" panose="020B0604020202020204" pitchFamily="34" charset="0"/>
              </a:rPr>
              <a:t>National School Lunch Program</a:t>
            </a:r>
          </a:p>
        </p:txBody>
      </p:sp>
    </p:spTree>
    <p:extLst>
      <p:ext uri="{BB962C8B-B14F-4D97-AF65-F5344CB8AC3E}">
        <p14:creationId xmlns:p14="http://schemas.microsoft.com/office/powerpoint/2010/main" val="419017543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2_Title-Subtitle">
    <p:bg>
      <p:bgPr>
        <a:solidFill>
          <a:schemeClr val="bg1"/>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FA5A641-DA74-4873-BF6A-0C488F84ABE6}"/>
              </a:ext>
            </a:extLst>
          </p:cNvPr>
          <p:cNvSpPr/>
          <p:nvPr userDrawn="1"/>
        </p:nvSpPr>
        <p:spPr bwMode="auto">
          <a:xfrm>
            <a:off x="4419600" y="-1"/>
            <a:ext cx="4724400" cy="4248151"/>
          </a:xfrm>
          <a:prstGeom prst="rect">
            <a:avLst/>
          </a:prstGeom>
          <a:solidFill>
            <a:srgbClr val="2F6D8F"/>
          </a:solidFill>
          <a:ln w="9525">
            <a:noFill/>
            <a:round/>
            <a:headEnd/>
            <a:tailEnd/>
          </a:ln>
        </p:spPr>
        <p:txBody>
          <a:bodyPr vert="horz" wrap="square" lIns="91440" tIns="45720" rIns="91440" bIns="45720" numCol="1" rtlCol="0" anchor="t" anchorCtr="0" compatLnSpc="1">
            <a:prstTxWarp prst="textNoShape">
              <a:avLst/>
            </a:prstTxWarp>
          </a:bodyPr>
          <a:lstStyle/>
          <a:p>
            <a:pPr algn="ctr"/>
            <a:endParaRPr lang="en-US" dirty="0"/>
          </a:p>
        </p:txBody>
      </p:sp>
      <p:sp>
        <p:nvSpPr>
          <p:cNvPr id="8" name="Rectangle 7">
            <a:extLst>
              <a:ext uri="{FF2B5EF4-FFF2-40B4-BE49-F238E27FC236}">
                <a16:creationId xmlns:a16="http://schemas.microsoft.com/office/drawing/2014/main" id="{679601DA-F962-4340-A244-D6841310FFD8}"/>
              </a:ext>
            </a:extLst>
          </p:cNvPr>
          <p:cNvSpPr/>
          <p:nvPr userDrawn="1"/>
        </p:nvSpPr>
        <p:spPr>
          <a:xfrm>
            <a:off x="0" y="4086919"/>
            <a:ext cx="9144000" cy="1064354"/>
          </a:xfrm>
          <a:prstGeom prst="rect">
            <a:avLst/>
          </a:prstGeom>
          <a:solidFill>
            <a:srgbClr val="16726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Rectangle 23">
            <a:extLst>
              <a:ext uri="{FF2B5EF4-FFF2-40B4-BE49-F238E27FC236}">
                <a16:creationId xmlns:a16="http://schemas.microsoft.com/office/drawing/2014/main" id="{5DE5E6B9-B323-49FA-90DC-733D57DC8A97}"/>
              </a:ext>
            </a:extLst>
          </p:cNvPr>
          <p:cNvSpPr/>
          <p:nvPr userDrawn="1"/>
        </p:nvSpPr>
        <p:spPr bwMode="auto">
          <a:xfrm>
            <a:off x="0" y="4092107"/>
            <a:ext cx="9144000" cy="45719"/>
          </a:xfrm>
          <a:prstGeom prst="rect">
            <a:avLst/>
          </a:prstGeom>
          <a:solidFill>
            <a:srgbClr val="92C1C3"/>
          </a:solidFill>
          <a:ln w="9525">
            <a:noFill/>
            <a:round/>
            <a:headEnd/>
            <a:tailEnd/>
          </a:ln>
        </p:spPr>
        <p:txBody>
          <a:bodyPr vert="horz" wrap="square" lIns="91440" tIns="45720" rIns="91440" bIns="45720" numCol="1" rtlCol="0" anchor="t" anchorCtr="0" compatLnSpc="1">
            <a:prstTxWarp prst="textNoShape">
              <a:avLst/>
            </a:prstTxWarp>
          </a:bodyPr>
          <a:lstStyle/>
          <a:p>
            <a:pPr algn="ctr"/>
            <a:endParaRPr lang="en-US"/>
          </a:p>
        </p:txBody>
      </p:sp>
      <p:sp>
        <p:nvSpPr>
          <p:cNvPr id="18" name="Text Placeholder 16">
            <a:extLst>
              <a:ext uri="{FF2B5EF4-FFF2-40B4-BE49-F238E27FC236}">
                <a16:creationId xmlns:a16="http://schemas.microsoft.com/office/drawing/2014/main" id="{A3371664-43BC-4CF7-85B9-493E15A05948}"/>
              </a:ext>
            </a:extLst>
          </p:cNvPr>
          <p:cNvSpPr>
            <a:spLocks noGrp="1"/>
          </p:cNvSpPr>
          <p:nvPr userDrawn="1">
            <p:ph type="body" sz="quarter" idx="14" hasCustomPrompt="1"/>
          </p:nvPr>
        </p:nvSpPr>
        <p:spPr>
          <a:xfrm>
            <a:off x="4711700" y="1464301"/>
            <a:ext cx="4004761" cy="680935"/>
          </a:xfrm>
          <a:prstGeom prst="rect">
            <a:avLst/>
          </a:prstGeom>
          <a:effectLst>
            <a:outerShdw blurRad="50800" dist="38100" dir="10800000" algn="r" rotWithShape="0">
              <a:prstClr val="black">
                <a:alpha val="40000"/>
              </a:prstClr>
            </a:outerShdw>
          </a:effectLst>
        </p:spPr>
        <p:txBody>
          <a:bodyPr/>
          <a:lstStyle>
            <a:lvl1pPr marL="0" indent="0" algn="ctr">
              <a:buNone/>
              <a:defRPr sz="4000" b="1">
                <a:solidFill>
                  <a:schemeClr val="bg1"/>
                </a:solidFill>
                <a:latin typeface="Arial" panose="020B0604020202020204" pitchFamily="34" charset="0"/>
                <a:cs typeface="Arial" panose="020B0604020202020204" pitchFamily="34" charset="0"/>
              </a:defRPr>
            </a:lvl1pPr>
          </a:lstStyle>
          <a:p>
            <a:pPr lvl="0"/>
            <a:r>
              <a:rPr lang="en-US" dirty="0"/>
              <a:t>COVER TITLE</a:t>
            </a:r>
          </a:p>
        </p:txBody>
      </p:sp>
      <p:sp>
        <p:nvSpPr>
          <p:cNvPr id="20" name="Text Placeholder 19">
            <a:extLst>
              <a:ext uri="{FF2B5EF4-FFF2-40B4-BE49-F238E27FC236}">
                <a16:creationId xmlns:a16="http://schemas.microsoft.com/office/drawing/2014/main" id="{2E38A541-9E9F-4AED-B168-E6BB709EA525}"/>
              </a:ext>
            </a:extLst>
          </p:cNvPr>
          <p:cNvSpPr>
            <a:spLocks noGrp="1"/>
          </p:cNvSpPr>
          <p:nvPr userDrawn="1">
            <p:ph type="body" sz="quarter" idx="15" hasCustomPrompt="1"/>
          </p:nvPr>
        </p:nvSpPr>
        <p:spPr>
          <a:xfrm>
            <a:off x="5715000" y="2343150"/>
            <a:ext cx="2165934" cy="457200"/>
          </a:xfrm>
          <a:prstGeom prst="rect">
            <a:avLst/>
          </a:prstGeom>
          <a:effectLst>
            <a:outerShdw blurRad="50800" dist="38100" dir="8100000" algn="tr" rotWithShape="0">
              <a:prstClr val="black">
                <a:alpha val="40000"/>
              </a:prstClr>
            </a:outerShdw>
          </a:effectLst>
        </p:spPr>
        <p:txBody>
          <a:bodyPr/>
          <a:lstStyle>
            <a:lvl1pPr marL="0" indent="0">
              <a:buNone/>
              <a:defRPr sz="1800">
                <a:solidFill>
                  <a:schemeClr val="bg1"/>
                </a:solidFill>
                <a:latin typeface="Arial" panose="020B0604020202020204" pitchFamily="34" charset="0"/>
                <a:cs typeface="Arial" panose="020B0604020202020204" pitchFamily="34" charset="0"/>
              </a:defRPr>
            </a:lvl1pPr>
          </a:lstStyle>
          <a:p>
            <a:pPr lvl="0"/>
            <a:r>
              <a:rPr lang="en-US" dirty="0"/>
              <a:t>COVER SUBTITLE</a:t>
            </a:r>
          </a:p>
        </p:txBody>
      </p:sp>
      <p:sp>
        <p:nvSpPr>
          <p:cNvPr id="23" name="Text Placeholder 21">
            <a:extLst>
              <a:ext uri="{FF2B5EF4-FFF2-40B4-BE49-F238E27FC236}">
                <a16:creationId xmlns:a16="http://schemas.microsoft.com/office/drawing/2014/main" id="{C0ED7A82-FC01-4E10-B448-4CC0C20040C5}"/>
              </a:ext>
            </a:extLst>
          </p:cNvPr>
          <p:cNvSpPr>
            <a:spLocks noGrp="1"/>
          </p:cNvSpPr>
          <p:nvPr userDrawn="1">
            <p:ph type="body" sz="quarter" idx="16" hasCustomPrompt="1"/>
          </p:nvPr>
        </p:nvSpPr>
        <p:spPr>
          <a:xfrm>
            <a:off x="4876799" y="2914260"/>
            <a:ext cx="3839661" cy="609600"/>
          </a:xfrm>
          <a:prstGeom prst="rect">
            <a:avLst/>
          </a:prstGeom>
          <a:effectLst>
            <a:outerShdw blurRad="50800" dist="38100" dir="10800000" algn="r" rotWithShape="0">
              <a:prstClr val="black">
                <a:alpha val="40000"/>
              </a:prstClr>
            </a:outerShdw>
          </a:effectLst>
        </p:spPr>
        <p:txBody>
          <a:bodyPr/>
          <a:lstStyle>
            <a:lvl1pPr marL="0" indent="0" algn="ctr">
              <a:buNone/>
              <a:defRPr sz="1600" i="1">
                <a:solidFill>
                  <a:schemeClr val="bg1"/>
                </a:solidFill>
                <a:latin typeface="Arial" panose="020B0604020202020204" pitchFamily="34" charset="0"/>
                <a:cs typeface="Arial" panose="020B0604020202020204" pitchFamily="34" charset="0"/>
              </a:defRPr>
            </a:lvl1pPr>
          </a:lstStyle>
          <a:p>
            <a:pPr lvl="0"/>
            <a:r>
              <a:rPr lang="en-US" dirty="0"/>
              <a:t>Presenter Name and Presenter Title</a:t>
            </a:r>
          </a:p>
        </p:txBody>
      </p:sp>
      <p:pic>
        <p:nvPicPr>
          <p:cNvPr id="9" name="Picture 8">
            <a:extLst>
              <a:ext uri="{FF2B5EF4-FFF2-40B4-BE49-F238E27FC236}">
                <a16:creationId xmlns:a16="http://schemas.microsoft.com/office/drawing/2014/main" id="{B9D1BCDF-4CF1-46B6-9A90-4FB0562621AE}"/>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4120048" y="3723689"/>
            <a:ext cx="590909" cy="590909"/>
          </a:xfrm>
          <a:prstGeom prst="rect">
            <a:avLst/>
          </a:prstGeom>
        </p:spPr>
      </p:pic>
      <p:sp>
        <p:nvSpPr>
          <p:cNvPr id="10" name="TextBox 9">
            <a:extLst>
              <a:ext uri="{FF2B5EF4-FFF2-40B4-BE49-F238E27FC236}">
                <a16:creationId xmlns:a16="http://schemas.microsoft.com/office/drawing/2014/main" id="{3EDEDE2C-B427-4D95-BE8A-46D8C3DBE40E}"/>
              </a:ext>
            </a:extLst>
          </p:cNvPr>
          <p:cNvSpPr txBox="1"/>
          <p:nvPr userDrawn="1"/>
        </p:nvSpPr>
        <p:spPr>
          <a:xfrm>
            <a:off x="2226145" y="4306438"/>
            <a:ext cx="4378258" cy="430887"/>
          </a:xfrm>
          <a:prstGeom prst="rect">
            <a:avLst/>
          </a:prstGeom>
          <a:noFill/>
          <a:effectLst/>
        </p:spPr>
        <p:txBody>
          <a:bodyPr wrap="square" rtlCol="0">
            <a:spAutoFit/>
          </a:bodyPr>
          <a:lstStyle/>
          <a:p>
            <a:pPr algn="ctr"/>
            <a:r>
              <a:rPr lang="en-US" sz="1100" dirty="0">
                <a:solidFill>
                  <a:schemeClr val="bg1"/>
                </a:solidFill>
                <a:latin typeface="Arial" panose="020B0604020202020204" pitchFamily="34" charset="0"/>
                <a:cs typeface="Arial" panose="020B0604020202020204" pitchFamily="34" charset="0"/>
              </a:rPr>
              <a:t>TEXAS DEPARTMENT OF AGRICULTURE</a:t>
            </a:r>
          </a:p>
          <a:p>
            <a:pPr algn="ctr"/>
            <a:r>
              <a:rPr lang="en-US" sz="1100" b="1" dirty="0">
                <a:solidFill>
                  <a:schemeClr val="bg1"/>
                </a:solidFill>
                <a:latin typeface="Arial" panose="020B0604020202020204" pitchFamily="34" charset="0"/>
                <a:cs typeface="Arial" panose="020B0604020202020204" pitchFamily="34" charset="0"/>
              </a:rPr>
              <a:t>COMMISSIONER SID MILLER</a:t>
            </a:r>
          </a:p>
        </p:txBody>
      </p:sp>
      <p:pic>
        <p:nvPicPr>
          <p:cNvPr id="11" name="Picture 10" descr="TDA-FN-SquareMeals-4c.ai">
            <a:extLst>
              <a:ext uri="{FF2B5EF4-FFF2-40B4-BE49-F238E27FC236}">
                <a16:creationId xmlns:a16="http://schemas.microsoft.com/office/drawing/2014/main" id="{84411F07-12F9-4C42-9B42-12FBB5BF5289}"/>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16626" y="3910287"/>
            <a:ext cx="1259626" cy="973348"/>
          </a:xfrm>
          <a:prstGeom prst="rect">
            <a:avLst/>
          </a:prstGeom>
        </p:spPr>
      </p:pic>
      <p:sp>
        <p:nvSpPr>
          <p:cNvPr id="12" name="TextBox 11">
            <a:extLst>
              <a:ext uri="{FF2B5EF4-FFF2-40B4-BE49-F238E27FC236}">
                <a16:creationId xmlns:a16="http://schemas.microsoft.com/office/drawing/2014/main" id="{50E24AA8-8CAC-493F-A811-835A2948A7CA}"/>
              </a:ext>
            </a:extLst>
          </p:cNvPr>
          <p:cNvSpPr txBox="1"/>
          <p:nvPr userDrawn="1"/>
        </p:nvSpPr>
        <p:spPr>
          <a:xfrm>
            <a:off x="1520415" y="4679509"/>
            <a:ext cx="5904605" cy="415498"/>
          </a:xfrm>
          <a:prstGeom prst="rect">
            <a:avLst/>
          </a:prstGeom>
          <a:noFill/>
          <a:effectLst/>
        </p:spPr>
        <p:txBody>
          <a:bodyPr wrap="square" rtlCol="0">
            <a:spAutoFit/>
          </a:bodyPr>
          <a:lstStyle/>
          <a:p>
            <a:pPr algn="ctr"/>
            <a:r>
              <a:rPr lang="en-US" sz="1000" dirty="0">
                <a:solidFill>
                  <a:schemeClr val="bg1"/>
                </a:solidFill>
                <a:latin typeface="Arial" panose="020B0604020202020204" pitchFamily="34" charset="0"/>
                <a:cs typeface="Arial" panose="020B0604020202020204" pitchFamily="34" charset="0"/>
              </a:rPr>
              <a:t>This product was funded by USDA. </a:t>
            </a:r>
          </a:p>
          <a:p>
            <a:pPr algn="ctr"/>
            <a:r>
              <a:rPr lang="en-US" sz="1000" dirty="0">
                <a:solidFill>
                  <a:schemeClr val="bg1"/>
                </a:solidFill>
                <a:latin typeface="Arial" panose="020B0604020202020204" pitchFamily="34" charset="0"/>
                <a:cs typeface="Arial" panose="020B0604020202020204" pitchFamily="34" charset="0"/>
              </a:rPr>
              <a:t>This institution is an equal opportunity provider.</a:t>
            </a:r>
          </a:p>
        </p:txBody>
      </p:sp>
      <p:grpSp>
        <p:nvGrpSpPr>
          <p:cNvPr id="13" name="Group 12">
            <a:extLst>
              <a:ext uri="{FF2B5EF4-FFF2-40B4-BE49-F238E27FC236}">
                <a16:creationId xmlns:a16="http://schemas.microsoft.com/office/drawing/2014/main" id="{EEB82251-4085-403B-9DBD-97AFA6E58397}"/>
              </a:ext>
            </a:extLst>
          </p:cNvPr>
          <p:cNvGrpSpPr/>
          <p:nvPr userDrawn="1"/>
        </p:nvGrpSpPr>
        <p:grpSpPr>
          <a:xfrm>
            <a:off x="8404643" y="4209004"/>
            <a:ext cx="510757" cy="494008"/>
            <a:chOff x="6944896" y="9085617"/>
            <a:chExt cx="616423" cy="611852"/>
          </a:xfrm>
        </p:grpSpPr>
        <p:sp>
          <p:nvSpPr>
            <p:cNvPr id="14" name="Freeform 119">
              <a:extLst>
                <a:ext uri="{FF2B5EF4-FFF2-40B4-BE49-F238E27FC236}">
                  <a16:creationId xmlns:a16="http://schemas.microsoft.com/office/drawing/2014/main" id="{DA0800E3-21F3-49C7-9557-FAD38F2833F9}"/>
                </a:ext>
              </a:extLst>
            </p:cNvPr>
            <p:cNvSpPr>
              <a:spLocks/>
            </p:cNvSpPr>
            <p:nvPr/>
          </p:nvSpPr>
          <p:spPr bwMode="auto">
            <a:xfrm>
              <a:off x="6944896" y="9085617"/>
              <a:ext cx="290253" cy="291043"/>
            </a:xfrm>
            <a:custGeom>
              <a:avLst/>
              <a:gdLst>
                <a:gd name="T0" fmla="*/ 448 w 448"/>
                <a:gd name="T1" fmla="*/ 423 h 448"/>
                <a:gd name="T2" fmla="*/ 448 w 448"/>
                <a:gd name="T3" fmla="*/ 24 h 448"/>
                <a:gd name="T4" fmla="*/ 424 w 448"/>
                <a:gd name="T5" fmla="*/ 0 h 448"/>
                <a:gd name="T6" fmla="*/ 25 w 448"/>
                <a:gd name="T7" fmla="*/ 0 h 448"/>
                <a:gd name="T8" fmla="*/ 0 w 448"/>
                <a:gd name="T9" fmla="*/ 24 h 448"/>
                <a:gd name="T10" fmla="*/ 0 w 448"/>
                <a:gd name="T11" fmla="*/ 423 h 448"/>
                <a:gd name="T12" fmla="*/ 25 w 448"/>
                <a:gd name="T13" fmla="*/ 448 h 448"/>
                <a:gd name="T14" fmla="*/ 240 w 448"/>
                <a:gd name="T15" fmla="*/ 448 h 448"/>
                <a:gd name="T16" fmla="*/ 240 w 448"/>
                <a:gd name="T17" fmla="*/ 274 h 448"/>
                <a:gd name="T18" fmla="*/ 181 w 448"/>
                <a:gd name="T19" fmla="*/ 274 h 448"/>
                <a:gd name="T20" fmla="*/ 181 w 448"/>
                <a:gd name="T21" fmla="*/ 207 h 448"/>
                <a:gd name="T22" fmla="*/ 240 w 448"/>
                <a:gd name="T23" fmla="*/ 207 h 448"/>
                <a:gd name="T24" fmla="*/ 240 w 448"/>
                <a:gd name="T25" fmla="*/ 157 h 448"/>
                <a:gd name="T26" fmla="*/ 327 w 448"/>
                <a:gd name="T27" fmla="*/ 67 h 448"/>
                <a:gd name="T28" fmla="*/ 379 w 448"/>
                <a:gd name="T29" fmla="*/ 70 h 448"/>
                <a:gd name="T30" fmla="*/ 379 w 448"/>
                <a:gd name="T31" fmla="*/ 130 h 448"/>
                <a:gd name="T32" fmla="*/ 343 w 448"/>
                <a:gd name="T33" fmla="*/ 130 h 448"/>
                <a:gd name="T34" fmla="*/ 310 w 448"/>
                <a:gd name="T35" fmla="*/ 163 h 448"/>
                <a:gd name="T36" fmla="*/ 310 w 448"/>
                <a:gd name="T37" fmla="*/ 207 h 448"/>
                <a:gd name="T38" fmla="*/ 376 w 448"/>
                <a:gd name="T39" fmla="*/ 207 h 448"/>
                <a:gd name="T40" fmla="*/ 368 w 448"/>
                <a:gd name="T41" fmla="*/ 274 h 448"/>
                <a:gd name="T42" fmla="*/ 310 w 448"/>
                <a:gd name="T43" fmla="*/ 274 h 448"/>
                <a:gd name="T44" fmla="*/ 310 w 448"/>
                <a:gd name="T45" fmla="*/ 448 h 448"/>
                <a:gd name="T46" fmla="*/ 424 w 448"/>
                <a:gd name="T47" fmla="*/ 448 h 448"/>
                <a:gd name="T48" fmla="*/ 448 w 448"/>
                <a:gd name="T49" fmla="*/ 423 h 4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48" h="448">
                  <a:moveTo>
                    <a:pt x="448" y="423"/>
                  </a:moveTo>
                  <a:cubicBezTo>
                    <a:pt x="448" y="24"/>
                    <a:pt x="448" y="24"/>
                    <a:pt x="448" y="24"/>
                  </a:cubicBezTo>
                  <a:cubicBezTo>
                    <a:pt x="448" y="11"/>
                    <a:pt x="437" y="0"/>
                    <a:pt x="424" y="0"/>
                  </a:cubicBezTo>
                  <a:cubicBezTo>
                    <a:pt x="25" y="0"/>
                    <a:pt x="25" y="0"/>
                    <a:pt x="25" y="0"/>
                  </a:cubicBezTo>
                  <a:cubicBezTo>
                    <a:pt x="12" y="0"/>
                    <a:pt x="1" y="11"/>
                    <a:pt x="0" y="24"/>
                  </a:cubicBezTo>
                  <a:cubicBezTo>
                    <a:pt x="0" y="423"/>
                    <a:pt x="0" y="423"/>
                    <a:pt x="0" y="423"/>
                  </a:cubicBezTo>
                  <a:cubicBezTo>
                    <a:pt x="1" y="437"/>
                    <a:pt x="12" y="448"/>
                    <a:pt x="25" y="448"/>
                  </a:cubicBezTo>
                  <a:cubicBezTo>
                    <a:pt x="240" y="448"/>
                    <a:pt x="240" y="448"/>
                    <a:pt x="240" y="448"/>
                  </a:cubicBezTo>
                  <a:cubicBezTo>
                    <a:pt x="240" y="274"/>
                    <a:pt x="240" y="274"/>
                    <a:pt x="240" y="274"/>
                  </a:cubicBezTo>
                  <a:cubicBezTo>
                    <a:pt x="181" y="274"/>
                    <a:pt x="181" y="274"/>
                    <a:pt x="181" y="274"/>
                  </a:cubicBezTo>
                  <a:cubicBezTo>
                    <a:pt x="181" y="207"/>
                    <a:pt x="181" y="207"/>
                    <a:pt x="181" y="207"/>
                  </a:cubicBezTo>
                  <a:cubicBezTo>
                    <a:pt x="240" y="207"/>
                    <a:pt x="240" y="207"/>
                    <a:pt x="240" y="207"/>
                  </a:cubicBezTo>
                  <a:cubicBezTo>
                    <a:pt x="240" y="157"/>
                    <a:pt x="240" y="157"/>
                    <a:pt x="240" y="157"/>
                  </a:cubicBezTo>
                  <a:cubicBezTo>
                    <a:pt x="240" y="99"/>
                    <a:pt x="275" y="67"/>
                    <a:pt x="327" y="67"/>
                  </a:cubicBezTo>
                  <a:cubicBezTo>
                    <a:pt x="351" y="67"/>
                    <a:pt x="373" y="69"/>
                    <a:pt x="379" y="70"/>
                  </a:cubicBezTo>
                  <a:cubicBezTo>
                    <a:pt x="379" y="130"/>
                    <a:pt x="379" y="130"/>
                    <a:pt x="379" y="130"/>
                  </a:cubicBezTo>
                  <a:cubicBezTo>
                    <a:pt x="343" y="130"/>
                    <a:pt x="343" y="130"/>
                    <a:pt x="343" y="130"/>
                  </a:cubicBezTo>
                  <a:cubicBezTo>
                    <a:pt x="315" y="130"/>
                    <a:pt x="310" y="144"/>
                    <a:pt x="310" y="163"/>
                  </a:cubicBezTo>
                  <a:cubicBezTo>
                    <a:pt x="310" y="207"/>
                    <a:pt x="310" y="207"/>
                    <a:pt x="310" y="207"/>
                  </a:cubicBezTo>
                  <a:cubicBezTo>
                    <a:pt x="376" y="207"/>
                    <a:pt x="376" y="207"/>
                    <a:pt x="376" y="207"/>
                  </a:cubicBezTo>
                  <a:cubicBezTo>
                    <a:pt x="368" y="274"/>
                    <a:pt x="368" y="274"/>
                    <a:pt x="368" y="274"/>
                  </a:cubicBezTo>
                  <a:cubicBezTo>
                    <a:pt x="310" y="274"/>
                    <a:pt x="310" y="274"/>
                    <a:pt x="310" y="274"/>
                  </a:cubicBezTo>
                  <a:cubicBezTo>
                    <a:pt x="310" y="448"/>
                    <a:pt x="310" y="448"/>
                    <a:pt x="310" y="448"/>
                  </a:cubicBezTo>
                  <a:cubicBezTo>
                    <a:pt x="424" y="448"/>
                    <a:pt x="424" y="448"/>
                    <a:pt x="424" y="448"/>
                  </a:cubicBezTo>
                  <a:cubicBezTo>
                    <a:pt x="437" y="448"/>
                    <a:pt x="448" y="437"/>
                    <a:pt x="448" y="423"/>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5" name="Oval 173">
              <a:extLst>
                <a:ext uri="{FF2B5EF4-FFF2-40B4-BE49-F238E27FC236}">
                  <a16:creationId xmlns:a16="http://schemas.microsoft.com/office/drawing/2014/main" id="{8616B127-866D-4C13-8467-F12068B06348}"/>
                </a:ext>
              </a:extLst>
            </p:cNvPr>
            <p:cNvSpPr>
              <a:spLocks noChangeArrowheads="1"/>
            </p:cNvSpPr>
            <p:nvPr/>
          </p:nvSpPr>
          <p:spPr bwMode="auto">
            <a:xfrm>
              <a:off x="7385388" y="9202852"/>
              <a:ext cx="64699" cy="64811"/>
            </a:xfrm>
            <a:prstGeom prst="ellipse">
              <a:avLst/>
            </a:pr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6" name="Freeform 174">
              <a:extLst>
                <a:ext uri="{FF2B5EF4-FFF2-40B4-BE49-F238E27FC236}">
                  <a16:creationId xmlns:a16="http://schemas.microsoft.com/office/drawing/2014/main" id="{10A8DBA0-8081-4183-8885-F6EC6FD959C7}"/>
                </a:ext>
              </a:extLst>
            </p:cNvPr>
            <p:cNvSpPr>
              <a:spLocks noEditPoints="1"/>
            </p:cNvSpPr>
            <p:nvPr/>
          </p:nvSpPr>
          <p:spPr bwMode="auto">
            <a:xfrm>
              <a:off x="7270330" y="9088818"/>
              <a:ext cx="289620" cy="290410"/>
            </a:xfrm>
            <a:custGeom>
              <a:avLst/>
              <a:gdLst>
                <a:gd name="T0" fmla="*/ 448 w 448"/>
                <a:gd name="T1" fmla="*/ 423 h 448"/>
                <a:gd name="T2" fmla="*/ 448 w 448"/>
                <a:gd name="T3" fmla="*/ 24 h 448"/>
                <a:gd name="T4" fmla="*/ 423 w 448"/>
                <a:gd name="T5" fmla="*/ 0 h 448"/>
                <a:gd name="T6" fmla="*/ 24 w 448"/>
                <a:gd name="T7" fmla="*/ 0 h 448"/>
                <a:gd name="T8" fmla="*/ 0 w 448"/>
                <a:gd name="T9" fmla="*/ 24 h 448"/>
                <a:gd name="T10" fmla="*/ 0 w 448"/>
                <a:gd name="T11" fmla="*/ 423 h 448"/>
                <a:gd name="T12" fmla="*/ 24 w 448"/>
                <a:gd name="T13" fmla="*/ 448 h 448"/>
                <a:gd name="T14" fmla="*/ 423 w 448"/>
                <a:gd name="T15" fmla="*/ 448 h 448"/>
                <a:gd name="T16" fmla="*/ 448 w 448"/>
                <a:gd name="T17" fmla="*/ 423 h 448"/>
                <a:gd name="T18" fmla="*/ 367 w 448"/>
                <a:gd name="T19" fmla="*/ 289 h 448"/>
                <a:gd name="T20" fmla="*/ 286 w 448"/>
                <a:gd name="T21" fmla="*/ 370 h 448"/>
                <a:gd name="T22" fmla="*/ 170 w 448"/>
                <a:gd name="T23" fmla="*/ 370 h 448"/>
                <a:gd name="T24" fmla="*/ 89 w 448"/>
                <a:gd name="T25" fmla="*/ 289 h 448"/>
                <a:gd name="T26" fmla="*/ 89 w 448"/>
                <a:gd name="T27" fmla="*/ 165 h 448"/>
                <a:gd name="T28" fmla="*/ 170 w 448"/>
                <a:gd name="T29" fmla="*/ 85 h 448"/>
                <a:gd name="T30" fmla="*/ 286 w 448"/>
                <a:gd name="T31" fmla="*/ 85 h 448"/>
                <a:gd name="T32" fmla="*/ 367 w 448"/>
                <a:gd name="T33" fmla="*/ 165 h 448"/>
                <a:gd name="T34" fmla="*/ 367 w 448"/>
                <a:gd name="T35" fmla="*/ 289 h 4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48" h="448">
                  <a:moveTo>
                    <a:pt x="448" y="423"/>
                  </a:moveTo>
                  <a:cubicBezTo>
                    <a:pt x="448" y="24"/>
                    <a:pt x="448" y="24"/>
                    <a:pt x="448" y="24"/>
                  </a:cubicBezTo>
                  <a:cubicBezTo>
                    <a:pt x="448" y="11"/>
                    <a:pt x="437" y="0"/>
                    <a:pt x="423" y="0"/>
                  </a:cubicBezTo>
                  <a:cubicBezTo>
                    <a:pt x="24" y="0"/>
                    <a:pt x="24" y="0"/>
                    <a:pt x="24" y="0"/>
                  </a:cubicBezTo>
                  <a:cubicBezTo>
                    <a:pt x="11" y="0"/>
                    <a:pt x="0" y="11"/>
                    <a:pt x="0" y="24"/>
                  </a:cubicBezTo>
                  <a:cubicBezTo>
                    <a:pt x="0" y="423"/>
                    <a:pt x="0" y="423"/>
                    <a:pt x="0" y="423"/>
                  </a:cubicBezTo>
                  <a:cubicBezTo>
                    <a:pt x="0" y="437"/>
                    <a:pt x="11" y="448"/>
                    <a:pt x="24" y="448"/>
                  </a:cubicBezTo>
                  <a:cubicBezTo>
                    <a:pt x="423" y="448"/>
                    <a:pt x="423" y="448"/>
                    <a:pt x="423" y="448"/>
                  </a:cubicBezTo>
                  <a:cubicBezTo>
                    <a:pt x="437" y="448"/>
                    <a:pt x="448" y="437"/>
                    <a:pt x="448" y="423"/>
                  </a:cubicBezTo>
                  <a:close/>
                  <a:moveTo>
                    <a:pt x="367" y="289"/>
                  </a:moveTo>
                  <a:cubicBezTo>
                    <a:pt x="367" y="333"/>
                    <a:pt x="330" y="370"/>
                    <a:pt x="286" y="370"/>
                  </a:cubicBezTo>
                  <a:cubicBezTo>
                    <a:pt x="170" y="370"/>
                    <a:pt x="170" y="370"/>
                    <a:pt x="170" y="370"/>
                  </a:cubicBezTo>
                  <a:cubicBezTo>
                    <a:pt x="126" y="370"/>
                    <a:pt x="89" y="333"/>
                    <a:pt x="89" y="289"/>
                  </a:cubicBezTo>
                  <a:cubicBezTo>
                    <a:pt x="89" y="165"/>
                    <a:pt x="89" y="165"/>
                    <a:pt x="89" y="165"/>
                  </a:cubicBezTo>
                  <a:cubicBezTo>
                    <a:pt x="89" y="121"/>
                    <a:pt x="126" y="85"/>
                    <a:pt x="170" y="85"/>
                  </a:cubicBezTo>
                  <a:cubicBezTo>
                    <a:pt x="286" y="85"/>
                    <a:pt x="286" y="85"/>
                    <a:pt x="286" y="85"/>
                  </a:cubicBezTo>
                  <a:cubicBezTo>
                    <a:pt x="330" y="85"/>
                    <a:pt x="367" y="121"/>
                    <a:pt x="367" y="165"/>
                  </a:cubicBezTo>
                  <a:lnTo>
                    <a:pt x="367" y="289"/>
                  </a:ln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7" name="Freeform 175">
              <a:extLst>
                <a:ext uri="{FF2B5EF4-FFF2-40B4-BE49-F238E27FC236}">
                  <a16:creationId xmlns:a16="http://schemas.microsoft.com/office/drawing/2014/main" id="{20CEB366-D6FA-406D-86D5-3C6A1252080A}"/>
                </a:ext>
              </a:extLst>
            </p:cNvPr>
            <p:cNvSpPr>
              <a:spLocks noEditPoints="1"/>
            </p:cNvSpPr>
            <p:nvPr/>
          </p:nvSpPr>
          <p:spPr bwMode="auto">
            <a:xfrm>
              <a:off x="7342142" y="9157461"/>
              <a:ext cx="151190" cy="156949"/>
            </a:xfrm>
            <a:custGeom>
              <a:avLst/>
              <a:gdLst>
                <a:gd name="T0" fmla="*/ 175 w 234"/>
                <a:gd name="T1" fmla="*/ 0 h 242"/>
                <a:gd name="T2" fmla="*/ 59 w 234"/>
                <a:gd name="T3" fmla="*/ 0 h 242"/>
                <a:gd name="T4" fmla="*/ 17 w 234"/>
                <a:gd name="T5" fmla="*/ 17 h 242"/>
                <a:gd name="T6" fmla="*/ 0 w 234"/>
                <a:gd name="T7" fmla="*/ 59 h 242"/>
                <a:gd name="T8" fmla="*/ 0 w 234"/>
                <a:gd name="T9" fmla="*/ 183 h 242"/>
                <a:gd name="T10" fmla="*/ 17 w 234"/>
                <a:gd name="T11" fmla="*/ 225 h 242"/>
                <a:gd name="T12" fmla="*/ 59 w 234"/>
                <a:gd name="T13" fmla="*/ 242 h 242"/>
                <a:gd name="T14" fmla="*/ 175 w 234"/>
                <a:gd name="T15" fmla="*/ 242 h 242"/>
                <a:gd name="T16" fmla="*/ 217 w 234"/>
                <a:gd name="T17" fmla="*/ 225 h 242"/>
                <a:gd name="T18" fmla="*/ 234 w 234"/>
                <a:gd name="T19" fmla="*/ 183 h 242"/>
                <a:gd name="T20" fmla="*/ 234 w 234"/>
                <a:gd name="T21" fmla="*/ 59 h 242"/>
                <a:gd name="T22" fmla="*/ 217 w 234"/>
                <a:gd name="T23" fmla="*/ 17 h 242"/>
                <a:gd name="T24" fmla="*/ 175 w 234"/>
                <a:gd name="T25" fmla="*/ 0 h 242"/>
                <a:gd name="T26" fmla="*/ 117 w 234"/>
                <a:gd name="T27" fmla="*/ 196 h 242"/>
                <a:gd name="T28" fmla="*/ 41 w 234"/>
                <a:gd name="T29" fmla="*/ 120 h 242"/>
                <a:gd name="T30" fmla="*/ 117 w 234"/>
                <a:gd name="T31" fmla="*/ 44 h 242"/>
                <a:gd name="T32" fmla="*/ 194 w 234"/>
                <a:gd name="T33" fmla="*/ 120 h 242"/>
                <a:gd name="T34" fmla="*/ 117 w 234"/>
                <a:gd name="T35" fmla="*/ 196 h 242"/>
                <a:gd name="T36" fmla="*/ 195 w 234"/>
                <a:gd name="T37" fmla="*/ 60 h 242"/>
                <a:gd name="T38" fmla="*/ 177 w 234"/>
                <a:gd name="T39" fmla="*/ 42 h 242"/>
                <a:gd name="T40" fmla="*/ 195 w 234"/>
                <a:gd name="T41" fmla="*/ 24 h 242"/>
                <a:gd name="T42" fmla="*/ 213 w 234"/>
                <a:gd name="T43" fmla="*/ 42 h 242"/>
                <a:gd name="T44" fmla="*/ 195 w 234"/>
                <a:gd name="T45" fmla="*/ 60 h 2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34" h="242">
                  <a:moveTo>
                    <a:pt x="175" y="0"/>
                  </a:moveTo>
                  <a:cubicBezTo>
                    <a:pt x="59" y="0"/>
                    <a:pt x="59" y="0"/>
                    <a:pt x="59" y="0"/>
                  </a:cubicBezTo>
                  <a:cubicBezTo>
                    <a:pt x="43" y="0"/>
                    <a:pt x="28" y="6"/>
                    <a:pt x="17" y="17"/>
                  </a:cubicBezTo>
                  <a:cubicBezTo>
                    <a:pt x="6" y="29"/>
                    <a:pt x="0" y="43"/>
                    <a:pt x="0" y="59"/>
                  </a:cubicBezTo>
                  <a:cubicBezTo>
                    <a:pt x="0" y="183"/>
                    <a:pt x="0" y="183"/>
                    <a:pt x="0" y="183"/>
                  </a:cubicBezTo>
                  <a:cubicBezTo>
                    <a:pt x="0" y="199"/>
                    <a:pt x="6" y="213"/>
                    <a:pt x="17" y="225"/>
                  </a:cubicBezTo>
                  <a:cubicBezTo>
                    <a:pt x="28" y="236"/>
                    <a:pt x="43" y="242"/>
                    <a:pt x="59" y="242"/>
                  </a:cubicBezTo>
                  <a:cubicBezTo>
                    <a:pt x="175" y="242"/>
                    <a:pt x="175" y="242"/>
                    <a:pt x="175" y="242"/>
                  </a:cubicBezTo>
                  <a:cubicBezTo>
                    <a:pt x="191" y="242"/>
                    <a:pt x="206" y="236"/>
                    <a:pt x="217" y="225"/>
                  </a:cubicBezTo>
                  <a:cubicBezTo>
                    <a:pt x="228" y="213"/>
                    <a:pt x="234" y="199"/>
                    <a:pt x="234" y="183"/>
                  </a:cubicBezTo>
                  <a:cubicBezTo>
                    <a:pt x="234" y="59"/>
                    <a:pt x="234" y="59"/>
                    <a:pt x="234" y="59"/>
                  </a:cubicBezTo>
                  <a:cubicBezTo>
                    <a:pt x="234" y="43"/>
                    <a:pt x="228" y="29"/>
                    <a:pt x="217" y="17"/>
                  </a:cubicBezTo>
                  <a:cubicBezTo>
                    <a:pt x="206" y="6"/>
                    <a:pt x="191" y="0"/>
                    <a:pt x="175" y="0"/>
                  </a:cubicBezTo>
                  <a:close/>
                  <a:moveTo>
                    <a:pt x="117" y="196"/>
                  </a:moveTo>
                  <a:cubicBezTo>
                    <a:pt x="75" y="196"/>
                    <a:pt x="41" y="162"/>
                    <a:pt x="41" y="120"/>
                  </a:cubicBezTo>
                  <a:cubicBezTo>
                    <a:pt x="41" y="78"/>
                    <a:pt x="75" y="44"/>
                    <a:pt x="117" y="44"/>
                  </a:cubicBezTo>
                  <a:cubicBezTo>
                    <a:pt x="160" y="44"/>
                    <a:pt x="194" y="78"/>
                    <a:pt x="194" y="120"/>
                  </a:cubicBezTo>
                  <a:cubicBezTo>
                    <a:pt x="194" y="162"/>
                    <a:pt x="160" y="196"/>
                    <a:pt x="117" y="196"/>
                  </a:cubicBezTo>
                  <a:close/>
                  <a:moveTo>
                    <a:pt x="195" y="60"/>
                  </a:moveTo>
                  <a:cubicBezTo>
                    <a:pt x="185" y="60"/>
                    <a:pt x="177" y="52"/>
                    <a:pt x="177" y="42"/>
                  </a:cubicBezTo>
                  <a:cubicBezTo>
                    <a:pt x="177" y="32"/>
                    <a:pt x="185" y="24"/>
                    <a:pt x="195" y="24"/>
                  </a:cubicBezTo>
                  <a:cubicBezTo>
                    <a:pt x="205" y="24"/>
                    <a:pt x="213" y="32"/>
                    <a:pt x="213" y="42"/>
                  </a:cubicBezTo>
                  <a:cubicBezTo>
                    <a:pt x="213" y="52"/>
                    <a:pt x="205" y="60"/>
                    <a:pt x="195" y="60"/>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9" name="Freeform 255">
              <a:extLst>
                <a:ext uri="{FF2B5EF4-FFF2-40B4-BE49-F238E27FC236}">
                  <a16:creationId xmlns:a16="http://schemas.microsoft.com/office/drawing/2014/main" id="{54370B45-08A9-4B6E-9D7D-26B160352478}"/>
                </a:ext>
              </a:extLst>
            </p:cNvPr>
            <p:cNvSpPr>
              <a:spLocks noEditPoints="1"/>
            </p:cNvSpPr>
            <p:nvPr/>
          </p:nvSpPr>
          <p:spPr bwMode="auto">
            <a:xfrm>
              <a:off x="6944896" y="9403955"/>
              <a:ext cx="291156" cy="292064"/>
            </a:xfrm>
            <a:custGeom>
              <a:avLst/>
              <a:gdLst>
                <a:gd name="T0" fmla="*/ 448 w 448"/>
                <a:gd name="T1" fmla="*/ 423 h 448"/>
                <a:gd name="T2" fmla="*/ 448 w 448"/>
                <a:gd name="T3" fmla="*/ 24 h 448"/>
                <a:gd name="T4" fmla="*/ 424 w 448"/>
                <a:gd name="T5" fmla="*/ 0 h 448"/>
                <a:gd name="T6" fmla="*/ 25 w 448"/>
                <a:gd name="T7" fmla="*/ 0 h 448"/>
                <a:gd name="T8" fmla="*/ 0 w 448"/>
                <a:gd name="T9" fmla="*/ 24 h 448"/>
                <a:gd name="T10" fmla="*/ 0 w 448"/>
                <a:gd name="T11" fmla="*/ 423 h 448"/>
                <a:gd name="T12" fmla="*/ 25 w 448"/>
                <a:gd name="T13" fmla="*/ 448 h 448"/>
                <a:gd name="T14" fmla="*/ 424 w 448"/>
                <a:gd name="T15" fmla="*/ 448 h 448"/>
                <a:gd name="T16" fmla="*/ 448 w 448"/>
                <a:gd name="T17" fmla="*/ 423 h 448"/>
                <a:gd name="T18" fmla="*/ 354 w 448"/>
                <a:gd name="T19" fmla="*/ 172 h 448"/>
                <a:gd name="T20" fmla="*/ 354 w 448"/>
                <a:gd name="T21" fmla="*/ 180 h 448"/>
                <a:gd name="T22" fmla="*/ 178 w 448"/>
                <a:gd name="T23" fmla="*/ 356 h 448"/>
                <a:gd name="T24" fmla="*/ 83 w 448"/>
                <a:gd name="T25" fmla="*/ 328 h 448"/>
                <a:gd name="T26" fmla="*/ 98 w 448"/>
                <a:gd name="T27" fmla="*/ 329 h 448"/>
                <a:gd name="T28" fmla="*/ 175 w 448"/>
                <a:gd name="T29" fmla="*/ 303 h 448"/>
                <a:gd name="T30" fmla="*/ 117 w 448"/>
                <a:gd name="T31" fmla="*/ 260 h 448"/>
                <a:gd name="T32" fmla="*/ 129 w 448"/>
                <a:gd name="T33" fmla="*/ 261 h 448"/>
                <a:gd name="T34" fmla="*/ 145 w 448"/>
                <a:gd name="T35" fmla="*/ 259 h 448"/>
                <a:gd name="T36" fmla="*/ 95 w 448"/>
                <a:gd name="T37" fmla="*/ 198 h 448"/>
                <a:gd name="T38" fmla="*/ 95 w 448"/>
                <a:gd name="T39" fmla="*/ 197 h 448"/>
                <a:gd name="T40" fmla="*/ 123 w 448"/>
                <a:gd name="T41" fmla="*/ 205 h 448"/>
                <a:gd name="T42" fmla="*/ 96 w 448"/>
                <a:gd name="T43" fmla="*/ 153 h 448"/>
                <a:gd name="T44" fmla="*/ 104 w 448"/>
                <a:gd name="T45" fmla="*/ 122 h 448"/>
                <a:gd name="T46" fmla="*/ 231 w 448"/>
                <a:gd name="T47" fmla="*/ 187 h 448"/>
                <a:gd name="T48" fmla="*/ 230 w 448"/>
                <a:gd name="T49" fmla="*/ 173 h 448"/>
                <a:gd name="T50" fmla="*/ 292 w 448"/>
                <a:gd name="T51" fmla="*/ 111 h 448"/>
                <a:gd name="T52" fmla="*/ 337 w 448"/>
                <a:gd name="T53" fmla="*/ 131 h 448"/>
                <a:gd name="T54" fmla="*/ 376 w 448"/>
                <a:gd name="T55" fmla="*/ 116 h 448"/>
                <a:gd name="T56" fmla="*/ 349 w 448"/>
                <a:gd name="T57" fmla="*/ 150 h 448"/>
                <a:gd name="T58" fmla="*/ 384 w 448"/>
                <a:gd name="T59" fmla="*/ 140 h 448"/>
                <a:gd name="T60" fmla="*/ 354 w 448"/>
                <a:gd name="T61" fmla="*/ 172 h 4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48" h="448">
                  <a:moveTo>
                    <a:pt x="448" y="423"/>
                  </a:moveTo>
                  <a:cubicBezTo>
                    <a:pt x="448" y="24"/>
                    <a:pt x="448" y="24"/>
                    <a:pt x="448" y="24"/>
                  </a:cubicBezTo>
                  <a:cubicBezTo>
                    <a:pt x="448" y="11"/>
                    <a:pt x="437" y="0"/>
                    <a:pt x="424" y="0"/>
                  </a:cubicBezTo>
                  <a:cubicBezTo>
                    <a:pt x="25" y="0"/>
                    <a:pt x="25" y="0"/>
                    <a:pt x="25" y="0"/>
                  </a:cubicBezTo>
                  <a:cubicBezTo>
                    <a:pt x="12" y="0"/>
                    <a:pt x="1" y="11"/>
                    <a:pt x="0" y="24"/>
                  </a:cubicBezTo>
                  <a:cubicBezTo>
                    <a:pt x="0" y="423"/>
                    <a:pt x="0" y="423"/>
                    <a:pt x="0" y="423"/>
                  </a:cubicBezTo>
                  <a:cubicBezTo>
                    <a:pt x="1" y="437"/>
                    <a:pt x="12" y="448"/>
                    <a:pt x="25" y="448"/>
                  </a:cubicBezTo>
                  <a:cubicBezTo>
                    <a:pt x="424" y="448"/>
                    <a:pt x="424" y="448"/>
                    <a:pt x="424" y="448"/>
                  </a:cubicBezTo>
                  <a:cubicBezTo>
                    <a:pt x="437" y="448"/>
                    <a:pt x="448" y="437"/>
                    <a:pt x="448" y="423"/>
                  </a:cubicBezTo>
                  <a:close/>
                  <a:moveTo>
                    <a:pt x="354" y="172"/>
                  </a:moveTo>
                  <a:cubicBezTo>
                    <a:pt x="354" y="175"/>
                    <a:pt x="354" y="177"/>
                    <a:pt x="354" y="180"/>
                  </a:cubicBezTo>
                  <a:cubicBezTo>
                    <a:pt x="354" y="262"/>
                    <a:pt x="292" y="356"/>
                    <a:pt x="178" y="356"/>
                  </a:cubicBezTo>
                  <a:cubicBezTo>
                    <a:pt x="143" y="356"/>
                    <a:pt x="110" y="346"/>
                    <a:pt x="83" y="328"/>
                  </a:cubicBezTo>
                  <a:cubicBezTo>
                    <a:pt x="88" y="329"/>
                    <a:pt x="93" y="329"/>
                    <a:pt x="98" y="329"/>
                  </a:cubicBezTo>
                  <a:cubicBezTo>
                    <a:pt x="127" y="329"/>
                    <a:pt x="153" y="319"/>
                    <a:pt x="175" y="303"/>
                  </a:cubicBezTo>
                  <a:cubicBezTo>
                    <a:pt x="148" y="302"/>
                    <a:pt x="125" y="284"/>
                    <a:pt x="117" y="260"/>
                  </a:cubicBezTo>
                  <a:cubicBezTo>
                    <a:pt x="121" y="260"/>
                    <a:pt x="125" y="261"/>
                    <a:pt x="129" y="261"/>
                  </a:cubicBezTo>
                  <a:cubicBezTo>
                    <a:pt x="134" y="261"/>
                    <a:pt x="140" y="260"/>
                    <a:pt x="145" y="259"/>
                  </a:cubicBezTo>
                  <a:cubicBezTo>
                    <a:pt x="117" y="253"/>
                    <a:pt x="95" y="228"/>
                    <a:pt x="95" y="198"/>
                  </a:cubicBezTo>
                  <a:cubicBezTo>
                    <a:pt x="95" y="198"/>
                    <a:pt x="95" y="197"/>
                    <a:pt x="95" y="197"/>
                  </a:cubicBezTo>
                  <a:cubicBezTo>
                    <a:pt x="104" y="202"/>
                    <a:pt x="113" y="205"/>
                    <a:pt x="123" y="205"/>
                  </a:cubicBezTo>
                  <a:cubicBezTo>
                    <a:pt x="107" y="194"/>
                    <a:pt x="96" y="175"/>
                    <a:pt x="96" y="153"/>
                  </a:cubicBezTo>
                  <a:cubicBezTo>
                    <a:pt x="96" y="142"/>
                    <a:pt x="99" y="132"/>
                    <a:pt x="104" y="122"/>
                  </a:cubicBezTo>
                  <a:cubicBezTo>
                    <a:pt x="135" y="160"/>
                    <a:pt x="180" y="184"/>
                    <a:pt x="231" y="187"/>
                  </a:cubicBezTo>
                  <a:cubicBezTo>
                    <a:pt x="230" y="182"/>
                    <a:pt x="230" y="178"/>
                    <a:pt x="230" y="173"/>
                  </a:cubicBezTo>
                  <a:cubicBezTo>
                    <a:pt x="230" y="139"/>
                    <a:pt x="258" y="111"/>
                    <a:pt x="292" y="111"/>
                  </a:cubicBezTo>
                  <a:cubicBezTo>
                    <a:pt x="309" y="111"/>
                    <a:pt x="326" y="119"/>
                    <a:pt x="337" y="131"/>
                  </a:cubicBezTo>
                  <a:cubicBezTo>
                    <a:pt x="351" y="128"/>
                    <a:pt x="364" y="123"/>
                    <a:pt x="376" y="116"/>
                  </a:cubicBezTo>
                  <a:cubicBezTo>
                    <a:pt x="371" y="130"/>
                    <a:pt x="362" y="142"/>
                    <a:pt x="349" y="150"/>
                  </a:cubicBezTo>
                  <a:cubicBezTo>
                    <a:pt x="361" y="148"/>
                    <a:pt x="373" y="145"/>
                    <a:pt x="384" y="140"/>
                  </a:cubicBezTo>
                  <a:cubicBezTo>
                    <a:pt x="376" y="152"/>
                    <a:pt x="366" y="163"/>
                    <a:pt x="354" y="17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21" name="Freeform 264">
              <a:extLst>
                <a:ext uri="{FF2B5EF4-FFF2-40B4-BE49-F238E27FC236}">
                  <a16:creationId xmlns:a16="http://schemas.microsoft.com/office/drawing/2014/main" id="{A83AF5EA-2645-4CE3-BA70-529FCC591DBF}"/>
                </a:ext>
              </a:extLst>
            </p:cNvPr>
            <p:cNvSpPr>
              <a:spLocks/>
            </p:cNvSpPr>
            <p:nvPr/>
          </p:nvSpPr>
          <p:spPr bwMode="auto">
            <a:xfrm>
              <a:off x="7391549" y="9519404"/>
              <a:ext cx="60468" cy="63190"/>
            </a:xfrm>
            <a:custGeom>
              <a:avLst/>
              <a:gdLst>
                <a:gd name="T0" fmla="*/ 0 w 533"/>
                <a:gd name="T1" fmla="*/ 557 h 557"/>
                <a:gd name="T2" fmla="*/ 533 w 533"/>
                <a:gd name="T3" fmla="*/ 281 h 557"/>
                <a:gd name="T4" fmla="*/ 0 w 533"/>
                <a:gd name="T5" fmla="*/ 0 h 557"/>
                <a:gd name="T6" fmla="*/ 0 w 533"/>
                <a:gd name="T7" fmla="*/ 557 h 557"/>
              </a:gdLst>
              <a:ahLst/>
              <a:cxnLst>
                <a:cxn ang="0">
                  <a:pos x="T0" y="T1"/>
                </a:cxn>
                <a:cxn ang="0">
                  <a:pos x="T2" y="T3"/>
                </a:cxn>
                <a:cxn ang="0">
                  <a:pos x="T4" y="T5"/>
                </a:cxn>
                <a:cxn ang="0">
                  <a:pos x="T6" y="T7"/>
                </a:cxn>
              </a:cxnLst>
              <a:rect l="0" t="0" r="r" b="b"/>
              <a:pathLst>
                <a:path w="533" h="557">
                  <a:moveTo>
                    <a:pt x="0" y="557"/>
                  </a:moveTo>
                  <a:lnTo>
                    <a:pt x="533" y="281"/>
                  </a:lnTo>
                  <a:lnTo>
                    <a:pt x="0" y="0"/>
                  </a:lnTo>
                  <a:lnTo>
                    <a:pt x="0" y="557"/>
                  </a:ln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2" name="Freeform 265">
              <a:extLst>
                <a:ext uri="{FF2B5EF4-FFF2-40B4-BE49-F238E27FC236}">
                  <a16:creationId xmlns:a16="http://schemas.microsoft.com/office/drawing/2014/main" id="{9CF2D213-772B-4992-A22E-F23F27283797}"/>
                </a:ext>
              </a:extLst>
            </p:cNvPr>
            <p:cNvSpPr>
              <a:spLocks noEditPoints="1"/>
            </p:cNvSpPr>
            <p:nvPr/>
          </p:nvSpPr>
          <p:spPr bwMode="auto">
            <a:xfrm>
              <a:off x="7270326" y="9405683"/>
              <a:ext cx="290993" cy="291786"/>
            </a:xfrm>
            <a:custGeom>
              <a:avLst/>
              <a:gdLst>
                <a:gd name="T0" fmla="*/ 448 w 448"/>
                <a:gd name="T1" fmla="*/ 423 h 448"/>
                <a:gd name="T2" fmla="*/ 448 w 448"/>
                <a:gd name="T3" fmla="*/ 24 h 448"/>
                <a:gd name="T4" fmla="*/ 423 w 448"/>
                <a:gd name="T5" fmla="*/ 0 h 448"/>
                <a:gd name="T6" fmla="*/ 25 w 448"/>
                <a:gd name="T7" fmla="*/ 0 h 448"/>
                <a:gd name="T8" fmla="*/ 0 w 448"/>
                <a:gd name="T9" fmla="*/ 24 h 448"/>
                <a:gd name="T10" fmla="*/ 0 w 448"/>
                <a:gd name="T11" fmla="*/ 423 h 448"/>
                <a:gd name="T12" fmla="*/ 25 w 448"/>
                <a:gd name="T13" fmla="*/ 448 h 448"/>
                <a:gd name="T14" fmla="*/ 423 w 448"/>
                <a:gd name="T15" fmla="*/ 448 h 448"/>
                <a:gd name="T16" fmla="*/ 448 w 448"/>
                <a:gd name="T17" fmla="*/ 423 h 448"/>
                <a:gd name="T18" fmla="*/ 400 w 448"/>
                <a:gd name="T19" fmla="*/ 238 h 448"/>
                <a:gd name="T20" fmla="*/ 396 w 448"/>
                <a:gd name="T21" fmla="*/ 294 h 448"/>
                <a:gd name="T22" fmla="*/ 383 w 448"/>
                <a:gd name="T23" fmla="*/ 328 h 448"/>
                <a:gd name="T24" fmla="*/ 348 w 448"/>
                <a:gd name="T25" fmla="*/ 343 h 448"/>
                <a:gd name="T26" fmla="*/ 227 w 448"/>
                <a:gd name="T27" fmla="*/ 347 h 448"/>
                <a:gd name="T28" fmla="*/ 110 w 448"/>
                <a:gd name="T29" fmla="*/ 343 h 448"/>
                <a:gd name="T30" fmla="*/ 72 w 448"/>
                <a:gd name="T31" fmla="*/ 328 h 448"/>
                <a:gd name="T32" fmla="*/ 58 w 448"/>
                <a:gd name="T33" fmla="*/ 294 h 448"/>
                <a:gd name="T34" fmla="*/ 55 w 448"/>
                <a:gd name="T35" fmla="*/ 238 h 448"/>
                <a:gd name="T36" fmla="*/ 55 w 448"/>
                <a:gd name="T37" fmla="*/ 212 h 448"/>
                <a:gd name="T38" fmla="*/ 58 w 448"/>
                <a:gd name="T39" fmla="*/ 156 h 448"/>
                <a:gd name="T40" fmla="*/ 72 w 448"/>
                <a:gd name="T41" fmla="*/ 122 h 448"/>
                <a:gd name="T42" fmla="*/ 107 w 448"/>
                <a:gd name="T43" fmla="*/ 108 h 448"/>
                <a:gd name="T44" fmla="*/ 227 w 448"/>
                <a:gd name="T45" fmla="*/ 104 h 448"/>
                <a:gd name="T46" fmla="*/ 228 w 448"/>
                <a:gd name="T47" fmla="*/ 104 h 448"/>
                <a:gd name="T48" fmla="*/ 348 w 448"/>
                <a:gd name="T49" fmla="*/ 108 h 448"/>
                <a:gd name="T50" fmla="*/ 383 w 448"/>
                <a:gd name="T51" fmla="*/ 122 h 448"/>
                <a:gd name="T52" fmla="*/ 396 w 448"/>
                <a:gd name="T53" fmla="*/ 156 h 448"/>
                <a:gd name="T54" fmla="*/ 400 w 448"/>
                <a:gd name="T55" fmla="*/ 212 h 448"/>
                <a:gd name="T56" fmla="*/ 400 w 448"/>
                <a:gd name="T57" fmla="*/ 238 h 4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48" h="448">
                  <a:moveTo>
                    <a:pt x="448" y="423"/>
                  </a:moveTo>
                  <a:cubicBezTo>
                    <a:pt x="448" y="24"/>
                    <a:pt x="448" y="24"/>
                    <a:pt x="448" y="24"/>
                  </a:cubicBezTo>
                  <a:cubicBezTo>
                    <a:pt x="448" y="11"/>
                    <a:pt x="437" y="0"/>
                    <a:pt x="423" y="0"/>
                  </a:cubicBezTo>
                  <a:cubicBezTo>
                    <a:pt x="25" y="0"/>
                    <a:pt x="25" y="0"/>
                    <a:pt x="25" y="0"/>
                  </a:cubicBezTo>
                  <a:cubicBezTo>
                    <a:pt x="11" y="0"/>
                    <a:pt x="0" y="11"/>
                    <a:pt x="0" y="24"/>
                  </a:cubicBezTo>
                  <a:cubicBezTo>
                    <a:pt x="0" y="423"/>
                    <a:pt x="0" y="423"/>
                    <a:pt x="0" y="423"/>
                  </a:cubicBezTo>
                  <a:cubicBezTo>
                    <a:pt x="0" y="437"/>
                    <a:pt x="11" y="448"/>
                    <a:pt x="25" y="448"/>
                  </a:cubicBezTo>
                  <a:cubicBezTo>
                    <a:pt x="423" y="448"/>
                    <a:pt x="423" y="448"/>
                    <a:pt x="423" y="448"/>
                  </a:cubicBezTo>
                  <a:cubicBezTo>
                    <a:pt x="437" y="448"/>
                    <a:pt x="448" y="437"/>
                    <a:pt x="448" y="423"/>
                  </a:cubicBezTo>
                  <a:close/>
                  <a:moveTo>
                    <a:pt x="400" y="238"/>
                  </a:moveTo>
                  <a:cubicBezTo>
                    <a:pt x="400" y="266"/>
                    <a:pt x="396" y="294"/>
                    <a:pt x="396" y="294"/>
                  </a:cubicBezTo>
                  <a:cubicBezTo>
                    <a:pt x="396" y="294"/>
                    <a:pt x="393" y="318"/>
                    <a:pt x="383" y="328"/>
                  </a:cubicBezTo>
                  <a:cubicBezTo>
                    <a:pt x="370" y="342"/>
                    <a:pt x="355" y="342"/>
                    <a:pt x="348" y="343"/>
                  </a:cubicBezTo>
                  <a:cubicBezTo>
                    <a:pt x="300" y="347"/>
                    <a:pt x="227" y="347"/>
                    <a:pt x="227" y="347"/>
                  </a:cubicBezTo>
                  <a:cubicBezTo>
                    <a:pt x="227" y="347"/>
                    <a:pt x="138" y="346"/>
                    <a:pt x="110" y="343"/>
                  </a:cubicBezTo>
                  <a:cubicBezTo>
                    <a:pt x="102" y="342"/>
                    <a:pt x="85" y="342"/>
                    <a:pt x="72" y="328"/>
                  </a:cubicBezTo>
                  <a:cubicBezTo>
                    <a:pt x="62" y="318"/>
                    <a:pt x="58" y="294"/>
                    <a:pt x="58" y="294"/>
                  </a:cubicBezTo>
                  <a:cubicBezTo>
                    <a:pt x="58" y="294"/>
                    <a:pt x="55" y="266"/>
                    <a:pt x="55" y="238"/>
                  </a:cubicBezTo>
                  <a:cubicBezTo>
                    <a:pt x="55" y="212"/>
                    <a:pt x="55" y="212"/>
                    <a:pt x="55" y="212"/>
                  </a:cubicBezTo>
                  <a:cubicBezTo>
                    <a:pt x="55" y="184"/>
                    <a:pt x="58" y="156"/>
                    <a:pt x="58" y="156"/>
                  </a:cubicBezTo>
                  <a:cubicBezTo>
                    <a:pt x="58" y="156"/>
                    <a:pt x="62" y="133"/>
                    <a:pt x="72" y="122"/>
                  </a:cubicBezTo>
                  <a:cubicBezTo>
                    <a:pt x="85" y="108"/>
                    <a:pt x="100" y="108"/>
                    <a:pt x="107" y="108"/>
                  </a:cubicBezTo>
                  <a:cubicBezTo>
                    <a:pt x="155" y="104"/>
                    <a:pt x="227" y="104"/>
                    <a:pt x="227" y="104"/>
                  </a:cubicBezTo>
                  <a:cubicBezTo>
                    <a:pt x="228" y="104"/>
                    <a:pt x="228" y="104"/>
                    <a:pt x="228" y="104"/>
                  </a:cubicBezTo>
                  <a:cubicBezTo>
                    <a:pt x="228" y="104"/>
                    <a:pt x="300" y="104"/>
                    <a:pt x="348" y="108"/>
                  </a:cubicBezTo>
                  <a:cubicBezTo>
                    <a:pt x="355" y="108"/>
                    <a:pt x="370" y="108"/>
                    <a:pt x="383" y="122"/>
                  </a:cubicBezTo>
                  <a:cubicBezTo>
                    <a:pt x="393" y="133"/>
                    <a:pt x="396" y="156"/>
                    <a:pt x="396" y="156"/>
                  </a:cubicBezTo>
                  <a:cubicBezTo>
                    <a:pt x="396" y="156"/>
                    <a:pt x="400" y="184"/>
                    <a:pt x="400" y="212"/>
                  </a:cubicBezTo>
                  <a:lnTo>
                    <a:pt x="400" y="238"/>
                  </a:ln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grpSp>
      <p:sp>
        <p:nvSpPr>
          <p:cNvPr id="3" name="Slide Number Placeholder 2">
            <a:extLst>
              <a:ext uri="{FF2B5EF4-FFF2-40B4-BE49-F238E27FC236}">
                <a16:creationId xmlns:a16="http://schemas.microsoft.com/office/drawing/2014/main" id="{752FCE38-B564-4522-BA8B-7919ACCFD6A6}"/>
              </a:ext>
            </a:extLst>
          </p:cNvPr>
          <p:cNvSpPr>
            <a:spLocks noGrp="1"/>
          </p:cNvSpPr>
          <p:nvPr>
            <p:ph type="sldNum" sz="quarter" idx="17"/>
          </p:nvPr>
        </p:nvSpPr>
        <p:spPr/>
        <p:txBody>
          <a:bodyPr/>
          <a:lstStyle/>
          <a:p>
            <a:fld id="{B2192B31-B341-4013-B7E8-60D2E97D576A}" type="slidenum">
              <a:rPr lang="en-US" smtClean="0"/>
              <a:pPr/>
              <a:t>‹#›</a:t>
            </a:fld>
            <a:endParaRPr lang="en-US" dirty="0"/>
          </a:p>
        </p:txBody>
      </p:sp>
      <p:sp>
        <p:nvSpPr>
          <p:cNvPr id="26" name="TextBox 25">
            <a:extLst>
              <a:ext uri="{FF2B5EF4-FFF2-40B4-BE49-F238E27FC236}">
                <a16:creationId xmlns:a16="http://schemas.microsoft.com/office/drawing/2014/main" id="{DBB7D2F4-9AF1-40D5-9164-20FD0C27D270}"/>
              </a:ext>
            </a:extLst>
          </p:cNvPr>
          <p:cNvSpPr txBox="1"/>
          <p:nvPr userDrawn="1"/>
        </p:nvSpPr>
        <p:spPr>
          <a:xfrm>
            <a:off x="167116" y="4687006"/>
            <a:ext cx="4557284" cy="415498"/>
          </a:xfrm>
          <a:prstGeom prst="rect">
            <a:avLst/>
          </a:prstGeom>
          <a:noFill/>
        </p:spPr>
        <p:txBody>
          <a:bodyPr wrap="square" rtlCol="0">
            <a:spAutoFit/>
          </a:bodyPr>
          <a:lstStyle/>
          <a:p>
            <a:pPr lvl="0"/>
            <a:r>
              <a:rPr lang="en-US" sz="1000" dirty="0">
                <a:solidFill>
                  <a:schemeClr val="bg1"/>
                </a:solidFill>
                <a:latin typeface="Arial" panose="020B0604020202020204" pitchFamily="34" charset="0"/>
                <a:cs typeface="Arial" panose="020B0604020202020204" pitchFamily="34" charset="0"/>
              </a:rPr>
              <a:t>Food and Nutrition Division</a:t>
            </a:r>
          </a:p>
          <a:p>
            <a:pPr lvl="0"/>
            <a:r>
              <a:rPr lang="en-US" sz="1000" dirty="0">
                <a:solidFill>
                  <a:schemeClr val="bg1"/>
                </a:solidFill>
                <a:latin typeface="Arial" panose="020B0604020202020204" pitchFamily="34" charset="0"/>
                <a:cs typeface="Arial" panose="020B0604020202020204" pitchFamily="34" charset="0"/>
              </a:rPr>
              <a:t>National School Lunch Program</a:t>
            </a:r>
          </a:p>
        </p:txBody>
      </p:sp>
    </p:spTree>
    <p:extLst>
      <p:ext uri="{BB962C8B-B14F-4D97-AF65-F5344CB8AC3E}">
        <p14:creationId xmlns:p14="http://schemas.microsoft.com/office/powerpoint/2010/main" val="196445464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userDrawn="1">
  <p:cSld name="52_Custom Layout">
    <p:spTree>
      <p:nvGrpSpPr>
        <p:cNvPr id="1" name=""/>
        <p:cNvGrpSpPr/>
        <p:nvPr/>
      </p:nvGrpSpPr>
      <p:grpSpPr>
        <a:xfrm>
          <a:off x="0" y="0"/>
          <a:ext cx="0" cy="0"/>
          <a:chOff x="0" y="0"/>
          <a:chExt cx="0" cy="0"/>
        </a:xfrm>
      </p:grpSpPr>
      <p:sp>
        <p:nvSpPr>
          <p:cNvPr id="2" name="Rounded Rectangle 1">
            <a:extLst>
              <a:ext uri="{FF2B5EF4-FFF2-40B4-BE49-F238E27FC236}">
                <a16:creationId xmlns:a16="http://schemas.microsoft.com/office/drawing/2014/main" id="{4AB967E6-AF32-C34A-AD61-97804CA665DE}"/>
              </a:ext>
            </a:extLst>
          </p:cNvPr>
          <p:cNvSpPr/>
          <p:nvPr userDrawn="1"/>
        </p:nvSpPr>
        <p:spPr bwMode="auto">
          <a:xfrm>
            <a:off x="82969" y="133350"/>
            <a:ext cx="8984831" cy="1752600"/>
          </a:xfrm>
          <a:prstGeom prst="roundRect">
            <a:avLst/>
          </a:prstGeom>
          <a:solidFill>
            <a:srgbClr val="2F6D8F"/>
          </a:solidFill>
          <a:ln w="9525">
            <a:noFill/>
            <a:round/>
            <a:headEnd/>
            <a:tailEnd/>
          </a:ln>
        </p:spPr>
        <p:txBody>
          <a:bodyPr vert="horz" wrap="square" lIns="91440" tIns="45720" rIns="91440" bIns="45720" numCol="1" rtlCol="0" anchor="t" anchorCtr="0" compatLnSpc="1">
            <a:prstTxWarp prst="textNoShape">
              <a:avLst/>
            </a:prstTxWarp>
          </a:bodyPr>
          <a:lstStyle/>
          <a:p>
            <a:pPr algn="ctr"/>
            <a:endParaRPr lang="en-US"/>
          </a:p>
        </p:txBody>
      </p:sp>
      <p:sp>
        <p:nvSpPr>
          <p:cNvPr id="32" name="Text Placeholder 31">
            <a:extLst>
              <a:ext uri="{FF2B5EF4-FFF2-40B4-BE49-F238E27FC236}">
                <a16:creationId xmlns:a16="http://schemas.microsoft.com/office/drawing/2014/main" id="{D4D30ABF-CC82-4A30-9AA7-E07FED5CDC3F}"/>
              </a:ext>
            </a:extLst>
          </p:cNvPr>
          <p:cNvSpPr>
            <a:spLocks noGrp="1"/>
          </p:cNvSpPr>
          <p:nvPr userDrawn="1">
            <p:ph type="body" sz="quarter" idx="10" hasCustomPrompt="1"/>
          </p:nvPr>
        </p:nvSpPr>
        <p:spPr>
          <a:xfrm>
            <a:off x="266701" y="285750"/>
            <a:ext cx="8610600" cy="680729"/>
          </a:xfrm>
          <a:prstGeom prst="rect">
            <a:avLst/>
          </a:prstGeom>
        </p:spPr>
        <p:txBody>
          <a:bodyPr/>
          <a:lstStyle>
            <a:lvl1pPr marL="0" indent="0" algn="ctr">
              <a:buNone/>
              <a:defRPr sz="4500" b="1">
                <a:solidFill>
                  <a:schemeClr val="bg1"/>
                </a:solidFill>
                <a:latin typeface="Arial" panose="020B0604020202020204" pitchFamily="34" charset="0"/>
                <a:cs typeface="Arial" panose="020B0604020202020204" pitchFamily="34" charset="0"/>
              </a:defRPr>
            </a:lvl1pPr>
          </a:lstStyle>
          <a:p>
            <a:pPr lvl="0"/>
            <a:r>
              <a:rPr lang="en-US" dirty="0"/>
              <a:t>Click here to edit title</a:t>
            </a:r>
          </a:p>
        </p:txBody>
      </p:sp>
      <p:sp>
        <p:nvSpPr>
          <p:cNvPr id="34" name="Text Placeholder 33">
            <a:extLst>
              <a:ext uri="{FF2B5EF4-FFF2-40B4-BE49-F238E27FC236}">
                <a16:creationId xmlns:a16="http://schemas.microsoft.com/office/drawing/2014/main" id="{AA2F4D83-F86D-468A-A202-9D51107AD549}"/>
              </a:ext>
            </a:extLst>
          </p:cNvPr>
          <p:cNvSpPr>
            <a:spLocks noGrp="1"/>
          </p:cNvSpPr>
          <p:nvPr userDrawn="1">
            <p:ph type="body" sz="quarter" idx="11" hasCustomPrompt="1"/>
          </p:nvPr>
        </p:nvSpPr>
        <p:spPr>
          <a:xfrm>
            <a:off x="266699" y="989382"/>
            <a:ext cx="8610601" cy="609600"/>
          </a:xfrm>
          <a:prstGeom prst="rect">
            <a:avLst/>
          </a:prstGeom>
        </p:spPr>
        <p:txBody>
          <a:bodyPr/>
          <a:lstStyle>
            <a:lvl1pPr marL="0" indent="0" algn="ctr">
              <a:buNone/>
              <a:defRPr sz="4000">
                <a:solidFill>
                  <a:srgbClr val="92C1C3"/>
                </a:solidFill>
                <a:latin typeface="Arial" panose="020B0604020202020204" pitchFamily="34" charset="0"/>
                <a:cs typeface="Arial" panose="020B0604020202020204" pitchFamily="34" charset="0"/>
              </a:defRPr>
            </a:lvl1pPr>
          </a:lstStyle>
          <a:p>
            <a:pPr lvl="0"/>
            <a:r>
              <a:rPr lang="en-US" dirty="0"/>
              <a:t>Subtitle text goes here</a:t>
            </a:r>
          </a:p>
        </p:txBody>
      </p:sp>
      <p:sp>
        <p:nvSpPr>
          <p:cNvPr id="48" name="Text Placeholder 27">
            <a:extLst>
              <a:ext uri="{FF2B5EF4-FFF2-40B4-BE49-F238E27FC236}">
                <a16:creationId xmlns:a16="http://schemas.microsoft.com/office/drawing/2014/main" id="{539EBA37-2545-4B94-A34F-51E40FE3FC08}"/>
              </a:ext>
            </a:extLst>
          </p:cNvPr>
          <p:cNvSpPr>
            <a:spLocks noGrp="1"/>
          </p:cNvSpPr>
          <p:nvPr userDrawn="1">
            <p:ph type="body" sz="quarter" idx="16" hasCustomPrompt="1"/>
          </p:nvPr>
        </p:nvSpPr>
        <p:spPr>
          <a:xfrm>
            <a:off x="255894" y="2594677"/>
            <a:ext cx="1989162" cy="304800"/>
          </a:xfrm>
          <a:prstGeom prst="rect">
            <a:avLst/>
          </a:prstGeom>
        </p:spPr>
        <p:txBody>
          <a:bodyPr/>
          <a:lstStyle>
            <a:lvl1pPr marL="0" indent="0">
              <a:buNone/>
              <a:defRPr sz="1600" b="1">
                <a:solidFill>
                  <a:srgbClr val="2F6D8F"/>
                </a:solidFill>
                <a:latin typeface="Arial" panose="020B0604020202020204" pitchFamily="34" charset="0"/>
                <a:cs typeface="Arial" panose="020B0604020202020204" pitchFamily="34" charset="0"/>
              </a:defRPr>
            </a:lvl1pPr>
          </a:lstStyle>
          <a:p>
            <a:pPr lvl="0"/>
            <a:r>
              <a:rPr lang="en-US" dirty="0"/>
              <a:t>SECTION TITLE</a:t>
            </a:r>
          </a:p>
        </p:txBody>
      </p:sp>
      <p:sp>
        <p:nvSpPr>
          <p:cNvPr id="49" name="Text Placeholder 29">
            <a:extLst>
              <a:ext uri="{FF2B5EF4-FFF2-40B4-BE49-F238E27FC236}">
                <a16:creationId xmlns:a16="http://schemas.microsoft.com/office/drawing/2014/main" id="{123EFDA1-E189-4A95-8B5B-6A89C270CFB6}"/>
              </a:ext>
            </a:extLst>
          </p:cNvPr>
          <p:cNvSpPr>
            <a:spLocks noGrp="1"/>
          </p:cNvSpPr>
          <p:nvPr userDrawn="1">
            <p:ph type="body" sz="quarter" idx="17" hasCustomPrompt="1"/>
          </p:nvPr>
        </p:nvSpPr>
        <p:spPr>
          <a:xfrm>
            <a:off x="255894" y="3035397"/>
            <a:ext cx="1989162" cy="984153"/>
          </a:xfrm>
          <a:prstGeom prst="rect">
            <a:avLst/>
          </a:prstGeom>
        </p:spPr>
        <p:txBody>
          <a:bodyPr/>
          <a:lstStyle>
            <a:lvl1pPr marL="0" indent="0">
              <a:buNone/>
              <a:defRPr sz="1600">
                <a:solidFill>
                  <a:srgbClr val="167263"/>
                </a:solidFill>
                <a:latin typeface="Arial" panose="020B0604020202020204" pitchFamily="34" charset="0"/>
                <a:cs typeface="Arial" panose="020B0604020202020204" pitchFamily="34" charset="0"/>
              </a:defRPr>
            </a:lvl1pPr>
          </a:lstStyle>
          <a:p>
            <a:pPr lvl="0"/>
            <a:r>
              <a:rPr lang="en-US" dirty="0"/>
              <a:t>Arial Regular 16pt –for support copy</a:t>
            </a:r>
          </a:p>
        </p:txBody>
      </p:sp>
      <p:sp>
        <p:nvSpPr>
          <p:cNvPr id="50" name="Text Placeholder 27">
            <a:extLst>
              <a:ext uri="{FF2B5EF4-FFF2-40B4-BE49-F238E27FC236}">
                <a16:creationId xmlns:a16="http://schemas.microsoft.com/office/drawing/2014/main" id="{80B8F547-06D4-4336-B8EE-157945D52FC6}"/>
              </a:ext>
            </a:extLst>
          </p:cNvPr>
          <p:cNvSpPr>
            <a:spLocks noGrp="1"/>
          </p:cNvSpPr>
          <p:nvPr userDrawn="1">
            <p:ph type="body" sz="quarter" idx="18" hasCustomPrompt="1"/>
          </p:nvPr>
        </p:nvSpPr>
        <p:spPr>
          <a:xfrm>
            <a:off x="2479342" y="2594677"/>
            <a:ext cx="1989162" cy="304800"/>
          </a:xfrm>
          <a:prstGeom prst="rect">
            <a:avLst/>
          </a:prstGeom>
        </p:spPr>
        <p:txBody>
          <a:bodyPr/>
          <a:lstStyle>
            <a:lvl1pPr marL="0" indent="0">
              <a:buNone/>
              <a:defRPr sz="1600" b="1">
                <a:solidFill>
                  <a:srgbClr val="2F6D8F"/>
                </a:solidFill>
                <a:latin typeface="Arial" panose="020B0604020202020204" pitchFamily="34" charset="0"/>
                <a:cs typeface="Arial" panose="020B0604020202020204" pitchFamily="34" charset="0"/>
              </a:defRPr>
            </a:lvl1pPr>
          </a:lstStyle>
          <a:p>
            <a:pPr lvl="0"/>
            <a:r>
              <a:rPr lang="en-US" dirty="0"/>
              <a:t>SECTION TITLE</a:t>
            </a:r>
          </a:p>
        </p:txBody>
      </p:sp>
      <p:sp>
        <p:nvSpPr>
          <p:cNvPr id="51" name="Text Placeholder 29">
            <a:extLst>
              <a:ext uri="{FF2B5EF4-FFF2-40B4-BE49-F238E27FC236}">
                <a16:creationId xmlns:a16="http://schemas.microsoft.com/office/drawing/2014/main" id="{3C3C5C7C-EF5B-4534-A028-55F0FD344D03}"/>
              </a:ext>
            </a:extLst>
          </p:cNvPr>
          <p:cNvSpPr>
            <a:spLocks noGrp="1"/>
          </p:cNvSpPr>
          <p:nvPr userDrawn="1">
            <p:ph type="body" sz="quarter" idx="19" hasCustomPrompt="1"/>
          </p:nvPr>
        </p:nvSpPr>
        <p:spPr>
          <a:xfrm>
            <a:off x="2487304" y="3035397"/>
            <a:ext cx="1981200" cy="984153"/>
          </a:xfrm>
          <a:prstGeom prst="rect">
            <a:avLst/>
          </a:prstGeom>
        </p:spPr>
        <p:txBody>
          <a:bodyPr/>
          <a:lstStyle>
            <a:lvl1pPr marL="0" indent="0">
              <a:buNone/>
              <a:defRPr sz="1600">
                <a:solidFill>
                  <a:srgbClr val="167263"/>
                </a:solidFill>
                <a:latin typeface="Arial" panose="020B0604020202020204" pitchFamily="34" charset="0"/>
                <a:cs typeface="Arial" panose="020B0604020202020204" pitchFamily="34" charset="0"/>
              </a:defRPr>
            </a:lvl1pPr>
          </a:lstStyle>
          <a:p>
            <a:pPr lvl="0"/>
            <a:r>
              <a:rPr lang="en-US" dirty="0"/>
              <a:t>Arial Regular 16pt –for support copy</a:t>
            </a:r>
          </a:p>
        </p:txBody>
      </p:sp>
      <p:sp>
        <p:nvSpPr>
          <p:cNvPr id="52" name="Text Placeholder 27">
            <a:extLst>
              <a:ext uri="{FF2B5EF4-FFF2-40B4-BE49-F238E27FC236}">
                <a16:creationId xmlns:a16="http://schemas.microsoft.com/office/drawing/2014/main" id="{E1D506E1-706C-485F-96FE-B81E50894D8B}"/>
              </a:ext>
            </a:extLst>
          </p:cNvPr>
          <p:cNvSpPr>
            <a:spLocks noGrp="1"/>
          </p:cNvSpPr>
          <p:nvPr userDrawn="1">
            <p:ph type="body" sz="quarter" idx="20" hasCustomPrompt="1"/>
          </p:nvPr>
        </p:nvSpPr>
        <p:spPr>
          <a:xfrm>
            <a:off x="4702790" y="2594677"/>
            <a:ext cx="1989162" cy="304800"/>
          </a:xfrm>
          <a:prstGeom prst="rect">
            <a:avLst/>
          </a:prstGeom>
        </p:spPr>
        <p:txBody>
          <a:bodyPr/>
          <a:lstStyle>
            <a:lvl1pPr marL="0" indent="0">
              <a:buNone/>
              <a:defRPr sz="1600" b="1">
                <a:solidFill>
                  <a:srgbClr val="2F6D8F"/>
                </a:solidFill>
                <a:latin typeface="Arial" panose="020B0604020202020204" pitchFamily="34" charset="0"/>
                <a:cs typeface="Arial" panose="020B0604020202020204" pitchFamily="34" charset="0"/>
              </a:defRPr>
            </a:lvl1pPr>
          </a:lstStyle>
          <a:p>
            <a:pPr lvl="0"/>
            <a:r>
              <a:rPr lang="en-US" dirty="0"/>
              <a:t>SECTION TITLE</a:t>
            </a:r>
          </a:p>
        </p:txBody>
      </p:sp>
      <p:sp>
        <p:nvSpPr>
          <p:cNvPr id="53" name="Text Placeholder 29">
            <a:extLst>
              <a:ext uri="{FF2B5EF4-FFF2-40B4-BE49-F238E27FC236}">
                <a16:creationId xmlns:a16="http://schemas.microsoft.com/office/drawing/2014/main" id="{886D8F1C-8CBA-4F24-84E3-6D03FC3E5DFD}"/>
              </a:ext>
            </a:extLst>
          </p:cNvPr>
          <p:cNvSpPr>
            <a:spLocks noGrp="1"/>
          </p:cNvSpPr>
          <p:nvPr userDrawn="1">
            <p:ph type="body" sz="quarter" idx="21" hasCustomPrompt="1"/>
          </p:nvPr>
        </p:nvSpPr>
        <p:spPr>
          <a:xfrm>
            <a:off x="4710752" y="3035397"/>
            <a:ext cx="1981200" cy="984153"/>
          </a:xfrm>
          <a:prstGeom prst="rect">
            <a:avLst/>
          </a:prstGeom>
        </p:spPr>
        <p:txBody>
          <a:bodyPr/>
          <a:lstStyle>
            <a:lvl1pPr marL="0" indent="0">
              <a:buNone/>
              <a:defRPr sz="1600">
                <a:solidFill>
                  <a:srgbClr val="167263"/>
                </a:solidFill>
                <a:latin typeface="Arial" panose="020B0604020202020204" pitchFamily="34" charset="0"/>
                <a:cs typeface="Arial" panose="020B0604020202020204" pitchFamily="34" charset="0"/>
              </a:defRPr>
            </a:lvl1pPr>
          </a:lstStyle>
          <a:p>
            <a:pPr lvl="0"/>
            <a:r>
              <a:rPr lang="en-US" dirty="0"/>
              <a:t>Arial Regular 16pt –for support copy</a:t>
            </a:r>
          </a:p>
        </p:txBody>
      </p:sp>
      <p:sp>
        <p:nvSpPr>
          <p:cNvPr id="54" name="Text Placeholder 27">
            <a:extLst>
              <a:ext uri="{FF2B5EF4-FFF2-40B4-BE49-F238E27FC236}">
                <a16:creationId xmlns:a16="http://schemas.microsoft.com/office/drawing/2014/main" id="{2DB74907-2FE6-431F-8954-118739980339}"/>
              </a:ext>
            </a:extLst>
          </p:cNvPr>
          <p:cNvSpPr>
            <a:spLocks noGrp="1"/>
          </p:cNvSpPr>
          <p:nvPr userDrawn="1">
            <p:ph type="body" sz="quarter" idx="22" hasCustomPrompt="1"/>
          </p:nvPr>
        </p:nvSpPr>
        <p:spPr>
          <a:xfrm>
            <a:off x="6926238" y="2594677"/>
            <a:ext cx="1989162" cy="304800"/>
          </a:xfrm>
          <a:prstGeom prst="rect">
            <a:avLst/>
          </a:prstGeom>
        </p:spPr>
        <p:txBody>
          <a:bodyPr/>
          <a:lstStyle>
            <a:lvl1pPr marL="0" indent="0">
              <a:buNone/>
              <a:defRPr sz="1600" b="1">
                <a:solidFill>
                  <a:srgbClr val="2F6D8F"/>
                </a:solidFill>
                <a:latin typeface="Arial" panose="020B0604020202020204" pitchFamily="34" charset="0"/>
                <a:cs typeface="Arial" panose="020B0604020202020204" pitchFamily="34" charset="0"/>
              </a:defRPr>
            </a:lvl1pPr>
          </a:lstStyle>
          <a:p>
            <a:pPr lvl="0"/>
            <a:r>
              <a:rPr lang="en-US" dirty="0"/>
              <a:t>SECTION TITLE</a:t>
            </a:r>
          </a:p>
        </p:txBody>
      </p:sp>
      <p:sp>
        <p:nvSpPr>
          <p:cNvPr id="55" name="Text Placeholder 29">
            <a:extLst>
              <a:ext uri="{FF2B5EF4-FFF2-40B4-BE49-F238E27FC236}">
                <a16:creationId xmlns:a16="http://schemas.microsoft.com/office/drawing/2014/main" id="{425FD900-E445-4286-9CB4-9D42697EEB93}"/>
              </a:ext>
            </a:extLst>
          </p:cNvPr>
          <p:cNvSpPr>
            <a:spLocks noGrp="1"/>
          </p:cNvSpPr>
          <p:nvPr userDrawn="1">
            <p:ph type="body" sz="quarter" idx="23" hasCustomPrompt="1"/>
          </p:nvPr>
        </p:nvSpPr>
        <p:spPr>
          <a:xfrm>
            <a:off x="6934200" y="3035397"/>
            <a:ext cx="1981200" cy="984153"/>
          </a:xfrm>
          <a:prstGeom prst="rect">
            <a:avLst/>
          </a:prstGeom>
        </p:spPr>
        <p:txBody>
          <a:bodyPr/>
          <a:lstStyle>
            <a:lvl1pPr marL="0" indent="0">
              <a:buNone/>
              <a:defRPr sz="1600">
                <a:solidFill>
                  <a:srgbClr val="167263"/>
                </a:solidFill>
                <a:latin typeface="Arial" panose="020B0604020202020204" pitchFamily="34" charset="0"/>
                <a:cs typeface="Arial" panose="020B0604020202020204" pitchFamily="34" charset="0"/>
              </a:defRPr>
            </a:lvl1pPr>
          </a:lstStyle>
          <a:p>
            <a:pPr lvl="0"/>
            <a:r>
              <a:rPr lang="en-US" dirty="0"/>
              <a:t>Arial Regular 16pt –for support copy</a:t>
            </a:r>
          </a:p>
        </p:txBody>
      </p:sp>
      <p:sp>
        <p:nvSpPr>
          <p:cNvPr id="5" name="Rounded Rectangle 4">
            <a:extLst>
              <a:ext uri="{FF2B5EF4-FFF2-40B4-BE49-F238E27FC236}">
                <a16:creationId xmlns:a16="http://schemas.microsoft.com/office/drawing/2014/main" id="{A2C15427-3B27-354B-92B7-4B80775DC236}"/>
              </a:ext>
            </a:extLst>
          </p:cNvPr>
          <p:cNvSpPr/>
          <p:nvPr userDrawn="1"/>
        </p:nvSpPr>
        <p:spPr bwMode="auto">
          <a:xfrm>
            <a:off x="2286000" y="4629150"/>
            <a:ext cx="6781800" cy="457200"/>
          </a:xfrm>
          <a:prstGeom prst="roundRect">
            <a:avLst/>
          </a:prstGeom>
          <a:solidFill>
            <a:srgbClr val="167263"/>
          </a:solidFill>
          <a:ln w="9525">
            <a:noFill/>
            <a:round/>
            <a:headEnd/>
            <a:tailEnd/>
          </a:ln>
        </p:spPr>
        <p:txBody>
          <a:bodyPr vert="horz" wrap="square" lIns="91440" tIns="45720" rIns="91440" bIns="45720" numCol="1" rtlCol="0" anchor="t" anchorCtr="0" compatLnSpc="1">
            <a:prstTxWarp prst="textNoShape">
              <a:avLst/>
            </a:prstTxWarp>
          </a:bodyPr>
          <a:lstStyle/>
          <a:p>
            <a:pPr algn="ctr"/>
            <a:endParaRPr lang="en-US"/>
          </a:p>
        </p:txBody>
      </p:sp>
      <p:sp>
        <p:nvSpPr>
          <p:cNvPr id="3" name="Slide Number Placeholder 2">
            <a:extLst>
              <a:ext uri="{FF2B5EF4-FFF2-40B4-BE49-F238E27FC236}">
                <a16:creationId xmlns:a16="http://schemas.microsoft.com/office/drawing/2014/main" id="{AF491552-51F7-48FA-B311-5BA394AFB591}"/>
              </a:ext>
            </a:extLst>
          </p:cNvPr>
          <p:cNvSpPr>
            <a:spLocks noGrp="1"/>
          </p:cNvSpPr>
          <p:nvPr>
            <p:ph type="sldNum" sz="quarter" idx="24"/>
          </p:nvPr>
        </p:nvSpPr>
        <p:spPr/>
        <p:txBody>
          <a:bodyPr/>
          <a:lstStyle/>
          <a:p>
            <a:fld id="{B2192B31-B341-4013-B7E8-60D2E97D576A}" type="slidenum">
              <a:rPr lang="en-US" smtClean="0"/>
              <a:pPr/>
              <a:t>‹#›</a:t>
            </a:fld>
            <a:endParaRPr lang="en-US" dirty="0"/>
          </a:p>
        </p:txBody>
      </p:sp>
    </p:spTree>
    <p:extLst>
      <p:ext uri="{BB962C8B-B14F-4D97-AF65-F5344CB8AC3E}">
        <p14:creationId xmlns:p14="http://schemas.microsoft.com/office/powerpoint/2010/main" val="2460625683"/>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2_Full Image">
    <p:spTree>
      <p:nvGrpSpPr>
        <p:cNvPr id="1" name=""/>
        <p:cNvGrpSpPr/>
        <p:nvPr/>
      </p:nvGrpSpPr>
      <p:grpSpPr>
        <a:xfrm>
          <a:off x="0" y="0"/>
          <a:ext cx="0" cy="0"/>
          <a:chOff x="0" y="0"/>
          <a:chExt cx="0" cy="0"/>
        </a:xfrm>
      </p:grpSpPr>
      <p:sp>
        <p:nvSpPr>
          <p:cNvPr id="25" name="Rounded Rectangle 24">
            <a:extLst>
              <a:ext uri="{FF2B5EF4-FFF2-40B4-BE49-F238E27FC236}">
                <a16:creationId xmlns:a16="http://schemas.microsoft.com/office/drawing/2014/main" id="{5B851ACD-43A4-3546-AD3B-E0619C5302DF}"/>
              </a:ext>
            </a:extLst>
          </p:cNvPr>
          <p:cNvSpPr/>
          <p:nvPr userDrawn="1"/>
        </p:nvSpPr>
        <p:spPr>
          <a:xfrm>
            <a:off x="76200" y="55061"/>
            <a:ext cx="3889011" cy="4453230"/>
          </a:xfrm>
          <a:prstGeom prst="roundRect">
            <a:avLst>
              <a:gd name="adj" fmla="val 6500"/>
            </a:avLst>
          </a:prstGeom>
          <a:solidFill>
            <a:srgbClr val="92C1C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accent1"/>
              </a:solidFill>
            </a:endParaRPr>
          </a:p>
        </p:txBody>
      </p:sp>
      <p:sp>
        <p:nvSpPr>
          <p:cNvPr id="15" name="Freeform 11">
            <a:extLst>
              <a:ext uri="{FF2B5EF4-FFF2-40B4-BE49-F238E27FC236}">
                <a16:creationId xmlns:a16="http://schemas.microsoft.com/office/drawing/2014/main" id="{6F95F14A-A1B3-4CD4-970B-EA61BE525FB1}"/>
              </a:ext>
            </a:extLst>
          </p:cNvPr>
          <p:cNvSpPr>
            <a:spLocks/>
          </p:cNvSpPr>
          <p:nvPr userDrawn="1"/>
        </p:nvSpPr>
        <p:spPr bwMode="auto">
          <a:xfrm>
            <a:off x="4504135" y="4781550"/>
            <a:ext cx="135731" cy="83248"/>
          </a:xfrm>
          <a:custGeom>
            <a:avLst/>
            <a:gdLst/>
            <a:ahLst/>
            <a:cxnLst>
              <a:cxn ang="0">
                <a:pos x="35" y="4"/>
              </a:cxn>
              <a:cxn ang="0">
                <a:pos x="18" y="21"/>
              </a:cxn>
              <a:cxn ang="0">
                <a:pos x="17" y="21"/>
              </a:cxn>
              <a:cxn ang="0">
                <a:pos x="17" y="21"/>
              </a:cxn>
              <a:cxn ang="0">
                <a:pos x="0" y="4"/>
              </a:cxn>
              <a:cxn ang="0">
                <a:pos x="0" y="3"/>
              </a:cxn>
              <a:cxn ang="0">
                <a:pos x="0" y="3"/>
              </a:cxn>
              <a:cxn ang="0">
                <a:pos x="2" y="1"/>
              </a:cxn>
              <a:cxn ang="0">
                <a:pos x="2" y="0"/>
              </a:cxn>
              <a:cxn ang="0">
                <a:pos x="3" y="1"/>
              </a:cxn>
              <a:cxn ang="0">
                <a:pos x="17" y="15"/>
              </a:cxn>
              <a:cxn ang="0">
                <a:pos x="31" y="1"/>
              </a:cxn>
              <a:cxn ang="0">
                <a:pos x="32" y="0"/>
              </a:cxn>
              <a:cxn ang="0">
                <a:pos x="33" y="1"/>
              </a:cxn>
              <a:cxn ang="0">
                <a:pos x="35" y="3"/>
              </a:cxn>
              <a:cxn ang="0">
                <a:pos x="35" y="3"/>
              </a:cxn>
              <a:cxn ang="0">
                <a:pos x="35" y="4"/>
              </a:cxn>
            </a:cxnLst>
            <a:rect l="0" t="0" r="r" b="b"/>
            <a:pathLst>
              <a:path w="35" h="21">
                <a:moveTo>
                  <a:pt x="35" y="4"/>
                </a:moveTo>
                <a:cubicBezTo>
                  <a:pt x="18" y="21"/>
                  <a:pt x="18" y="21"/>
                  <a:pt x="18" y="21"/>
                </a:cubicBezTo>
                <a:cubicBezTo>
                  <a:pt x="18" y="21"/>
                  <a:pt x="18" y="21"/>
                  <a:pt x="17" y="21"/>
                </a:cubicBezTo>
                <a:cubicBezTo>
                  <a:pt x="17" y="21"/>
                  <a:pt x="17" y="21"/>
                  <a:pt x="17" y="21"/>
                </a:cubicBezTo>
                <a:cubicBezTo>
                  <a:pt x="0" y="4"/>
                  <a:pt x="0" y="4"/>
                  <a:pt x="0" y="4"/>
                </a:cubicBezTo>
                <a:cubicBezTo>
                  <a:pt x="0" y="4"/>
                  <a:pt x="0" y="4"/>
                  <a:pt x="0" y="3"/>
                </a:cubicBezTo>
                <a:cubicBezTo>
                  <a:pt x="0" y="3"/>
                  <a:pt x="0" y="3"/>
                  <a:pt x="0" y="3"/>
                </a:cubicBezTo>
                <a:cubicBezTo>
                  <a:pt x="2" y="1"/>
                  <a:pt x="2" y="1"/>
                  <a:pt x="2" y="1"/>
                </a:cubicBezTo>
                <a:cubicBezTo>
                  <a:pt x="2" y="1"/>
                  <a:pt x="2" y="0"/>
                  <a:pt x="2" y="0"/>
                </a:cubicBezTo>
                <a:cubicBezTo>
                  <a:pt x="3" y="0"/>
                  <a:pt x="3" y="1"/>
                  <a:pt x="3" y="1"/>
                </a:cubicBezTo>
                <a:cubicBezTo>
                  <a:pt x="17" y="15"/>
                  <a:pt x="17" y="15"/>
                  <a:pt x="17" y="15"/>
                </a:cubicBezTo>
                <a:cubicBezTo>
                  <a:pt x="31" y="1"/>
                  <a:pt x="31" y="1"/>
                  <a:pt x="31" y="1"/>
                </a:cubicBezTo>
                <a:cubicBezTo>
                  <a:pt x="32" y="1"/>
                  <a:pt x="32" y="0"/>
                  <a:pt x="32" y="0"/>
                </a:cubicBezTo>
                <a:cubicBezTo>
                  <a:pt x="32" y="0"/>
                  <a:pt x="33" y="1"/>
                  <a:pt x="33" y="1"/>
                </a:cubicBezTo>
                <a:cubicBezTo>
                  <a:pt x="35" y="3"/>
                  <a:pt x="35" y="3"/>
                  <a:pt x="35" y="3"/>
                </a:cubicBezTo>
                <a:cubicBezTo>
                  <a:pt x="35" y="3"/>
                  <a:pt x="35" y="3"/>
                  <a:pt x="35" y="3"/>
                </a:cubicBezTo>
                <a:cubicBezTo>
                  <a:pt x="35" y="4"/>
                  <a:pt x="35" y="4"/>
                  <a:pt x="35" y="4"/>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9" name="Text Placeholder 8">
            <a:extLst>
              <a:ext uri="{FF2B5EF4-FFF2-40B4-BE49-F238E27FC236}">
                <a16:creationId xmlns:a16="http://schemas.microsoft.com/office/drawing/2014/main" id="{ED7D763B-EC59-4A35-A596-3DE6A92A0E5F}"/>
              </a:ext>
            </a:extLst>
          </p:cNvPr>
          <p:cNvSpPr>
            <a:spLocks noGrp="1"/>
          </p:cNvSpPr>
          <p:nvPr>
            <p:ph type="body" sz="quarter" idx="10" hasCustomPrompt="1"/>
          </p:nvPr>
        </p:nvSpPr>
        <p:spPr>
          <a:xfrm>
            <a:off x="76200" y="2190750"/>
            <a:ext cx="3889011" cy="1815814"/>
          </a:xfrm>
          <a:prstGeom prst="rect">
            <a:avLst/>
          </a:prstGeom>
          <a:effectLst>
            <a:outerShdw blurRad="50800" dist="38100" dir="8100000" algn="tr" rotWithShape="0">
              <a:prstClr val="black">
                <a:alpha val="40000"/>
              </a:prstClr>
            </a:outerShdw>
          </a:effectLst>
        </p:spPr>
        <p:txBody>
          <a:bodyPr/>
          <a:lstStyle>
            <a:lvl1pPr marL="0" indent="0" algn="ctr">
              <a:buNone/>
              <a:defRPr sz="4000" b="1">
                <a:solidFill>
                  <a:schemeClr val="bg1"/>
                </a:solidFill>
                <a:latin typeface="Arial Black" panose="020B0A04020102020204" pitchFamily="34" charset="0"/>
              </a:defRPr>
            </a:lvl1pPr>
          </a:lstStyle>
          <a:p>
            <a:pPr lvl="0"/>
            <a:r>
              <a:rPr lang="en-US" dirty="0"/>
              <a:t>SECTION TITLE SLIDE</a:t>
            </a:r>
          </a:p>
        </p:txBody>
      </p:sp>
      <p:sp>
        <p:nvSpPr>
          <p:cNvPr id="16" name="Rounded Rectangle 4">
            <a:extLst>
              <a:ext uri="{FF2B5EF4-FFF2-40B4-BE49-F238E27FC236}">
                <a16:creationId xmlns:a16="http://schemas.microsoft.com/office/drawing/2014/main" id="{4F557945-1CC0-4E1A-9A20-A90391B7D948}"/>
              </a:ext>
            </a:extLst>
          </p:cNvPr>
          <p:cNvSpPr/>
          <p:nvPr userDrawn="1"/>
        </p:nvSpPr>
        <p:spPr bwMode="auto">
          <a:xfrm>
            <a:off x="2286000" y="4629150"/>
            <a:ext cx="6781800" cy="457200"/>
          </a:xfrm>
          <a:prstGeom prst="roundRect">
            <a:avLst/>
          </a:prstGeom>
          <a:solidFill>
            <a:srgbClr val="167263"/>
          </a:solidFill>
          <a:ln w="9525">
            <a:noFill/>
            <a:round/>
            <a:headEnd/>
            <a:tailEnd/>
          </a:ln>
        </p:spPr>
        <p:txBody>
          <a:bodyPr vert="horz" wrap="square" lIns="91440" tIns="45720" rIns="91440" bIns="45720" numCol="1" rtlCol="0" anchor="t" anchorCtr="0" compatLnSpc="1">
            <a:prstTxWarp prst="textNoShape">
              <a:avLst/>
            </a:prstTxWarp>
          </a:bodyPr>
          <a:lstStyle/>
          <a:p>
            <a:pPr algn="ctr"/>
            <a:endParaRPr lang="en-US"/>
          </a:p>
        </p:txBody>
      </p:sp>
      <p:sp>
        <p:nvSpPr>
          <p:cNvPr id="2" name="Slide Number Placeholder 1">
            <a:extLst>
              <a:ext uri="{FF2B5EF4-FFF2-40B4-BE49-F238E27FC236}">
                <a16:creationId xmlns:a16="http://schemas.microsoft.com/office/drawing/2014/main" id="{D3262335-7C94-4697-B767-9EA7F4AAE025}"/>
              </a:ext>
            </a:extLst>
          </p:cNvPr>
          <p:cNvSpPr>
            <a:spLocks noGrp="1"/>
          </p:cNvSpPr>
          <p:nvPr>
            <p:ph type="sldNum" sz="quarter" idx="12"/>
          </p:nvPr>
        </p:nvSpPr>
        <p:spPr/>
        <p:txBody>
          <a:bodyPr/>
          <a:lstStyle/>
          <a:p>
            <a:fld id="{B2192B31-B341-4013-B7E8-60D2E97D576A}" type="slidenum">
              <a:rPr lang="en-US" smtClean="0"/>
              <a:pPr/>
              <a:t>‹#›</a:t>
            </a:fld>
            <a:endParaRPr lang="en-US" dirty="0"/>
          </a:p>
        </p:txBody>
      </p:sp>
    </p:spTree>
    <p:extLst>
      <p:ext uri="{BB962C8B-B14F-4D97-AF65-F5344CB8AC3E}">
        <p14:creationId xmlns:p14="http://schemas.microsoft.com/office/powerpoint/2010/main" val="146668578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Subtitle">
    <p:bg>
      <p:bgPr>
        <a:solidFill>
          <a:schemeClr val="bg1"/>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21CBD461-233B-5C42-9C37-8C196ACB20EA}"/>
              </a:ext>
            </a:extLst>
          </p:cNvPr>
          <p:cNvSpPr/>
          <p:nvPr userDrawn="1"/>
        </p:nvSpPr>
        <p:spPr bwMode="auto">
          <a:xfrm>
            <a:off x="0" y="2419350"/>
            <a:ext cx="9144000" cy="305882"/>
          </a:xfrm>
          <a:prstGeom prst="rect">
            <a:avLst/>
          </a:prstGeom>
          <a:solidFill>
            <a:srgbClr val="92C1C3"/>
          </a:solidFill>
          <a:ln w="9525">
            <a:noFill/>
            <a:round/>
            <a:headEnd/>
            <a:tailEnd/>
          </a:ln>
        </p:spPr>
        <p:txBody>
          <a:bodyPr vert="horz" wrap="square" lIns="91440" tIns="45720" rIns="91440" bIns="45720" numCol="1" rtlCol="0" anchor="t" anchorCtr="0" compatLnSpc="1">
            <a:prstTxWarp prst="textNoShape">
              <a:avLst/>
            </a:prstTxWarp>
          </a:bodyPr>
          <a:lstStyle/>
          <a:p>
            <a:pPr algn="ctr"/>
            <a:endParaRPr lang="en-US"/>
          </a:p>
        </p:txBody>
      </p:sp>
      <p:sp>
        <p:nvSpPr>
          <p:cNvPr id="2" name="Rectangle 1">
            <a:extLst>
              <a:ext uri="{FF2B5EF4-FFF2-40B4-BE49-F238E27FC236}">
                <a16:creationId xmlns:a16="http://schemas.microsoft.com/office/drawing/2014/main" id="{1C4F3DA0-877A-BB4B-9B9E-A6C6F578CCA7}"/>
              </a:ext>
            </a:extLst>
          </p:cNvPr>
          <p:cNvSpPr/>
          <p:nvPr userDrawn="1"/>
        </p:nvSpPr>
        <p:spPr bwMode="auto">
          <a:xfrm>
            <a:off x="0" y="0"/>
            <a:ext cx="9144000" cy="2571750"/>
          </a:xfrm>
          <a:prstGeom prst="rect">
            <a:avLst/>
          </a:prstGeom>
          <a:solidFill>
            <a:srgbClr val="2F6D8F"/>
          </a:solidFill>
          <a:ln w="9525">
            <a:noFill/>
            <a:round/>
            <a:headEnd/>
            <a:tailEnd/>
          </a:ln>
        </p:spPr>
        <p:txBody>
          <a:bodyPr vert="horz" wrap="square" lIns="91440" tIns="45720" rIns="91440" bIns="45720" numCol="1" rtlCol="0" anchor="t" anchorCtr="0" compatLnSpc="1">
            <a:prstTxWarp prst="textNoShape">
              <a:avLst/>
            </a:prstTxWarp>
          </a:bodyPr>
          <a:lstStyle/>
          <a:p>
            <a:pPr algn="ctr"/>
            <a:endParaRPr lang="en-US"/>
          </a:p>
        </p:txBody>
      </p:sp>
      <p:sp>
        <p:nvSpPr>
          <p:cNvPr id="3" name="Text Placeholder 2">
            <a:extLst>
              <a:ext uri="{FF2B5EF4-FFF2-40B4-BE49-F238E27FC236}">
                <a16:creationId xmlns:a16="http://schemas.microsoft.com/office/drawing/2014/main" id="{D8FF5E37-72B1-4913-8852-0D1BD1401AA9}"/>
              </a:ext>
            </a:extLst>
          </p:cNvPr>
          <p:cNvSpPr>
            <a:spLocks noGrp="1"/>
          </p:cNvSpPr>
          <p:nvPr>
            <p:ph type="body" sz="quarter" idx="10" hasCustomPrompt="1"/>
          </p:nvPr>
        </p:nvSpPr>
        <p:spPr>
          <a:xfrm>
            <a:off x="686455" y="124910"/>
            <a:ext cx="3810000" cy="1194620"/>
          </a:xfrm>
          <a:prstGeom prst="rect">
            <a:avLst/>
          </a:prstGeom>
        </p:spPr>
        <p:txBody>
          <a:bodyPr/>
          <a:lstStyle>
            <a:lvl1pPr marL="0" indent="0">
              <a:buNone/>
              <a:defRPr sz="3600" b="1">
                <a:solidFill>
                  <a:schemeClr val="bg1"/>
                </a:solidFill>
                <a:latin typeface="Arial" panose="020B0604020202020204" pitchFamily="34" charset="0"/>
                <a:cs typeface="Arial" panose="020B0604020202020204" pitchFamily="34" charset="0"/>
              </a:defRPr>
            </a:lvl1pPr>
          </a:lstStyle>
          <a:p>
            <a:pPr lvl="0"/>
            <a:r>
              <a:rPr lang="en-US" dirty="0"/>
              <a:t>CLICK HERE TO EDIT TITLE</a:t>
            </a:r>
          </a:p>
        </p:txBody>
      </p:sp>
      <p:sp>
        <p:nvSpPr>
          <p:cNvPr id="8" name="Rounded Rectangle 7">
            <a:extLst>
              <a:ext uri="{FF2B5EF4-FFF2-40B4-BE49-F238E27FC236}">
                <a16:creationId xmlns:a16="http://schemas.microsoft.com/office/drawing/2014/main" id="{B4DA1A4B-79EF-F84E-911F-A3B4361274A2}"/>
              </a:ext>
            </a:extLst>
          </p:cNvPr>
          <p:cNvSpPr/>
          <p:nvPr userDrawn="1"/>
        </p:nvSpPr>
        <p:spPr bwMode="auto">
          <a:xfrm>
            <a:off x="651306" y="1344110"/>
            <a:ext cx="8264094" cy="3191879"/>
          </a:xfrm>
          <a:prstGeom prst="roundRect">
            <a:avLst/>
          </a:prstGeom>
          <a:solidFill>
            <a:srgbClr val="92C1C3"/>
          </a:solidFill>
          <a:ln w="9525">
            <a:noFill/>
            <a:round/>
            <a:headEnd/>
            <a:tailEnd/>
          </a:ln>
          <a:effectLst>
            <a:outerShdw blurRad="63500" sx="102000" sy="102000" algn="ctr" rotWithShape="0">
              <a:prstClr val="black">
                <a:alpha val="40000"/>
              </a:prstClr>
            </a:outerShdw>
          </a:effectLst>
        </p:spPr>
        <p:txBody>
          <a:bodyPr vert="horz" wrap="square" lIns="91440" tIns="45720" rIns="91440" bIns="45720" numCol="1" rtlCol="0" anchor="t" anchorCtr="0" compatLnSpc="1">
            <a:prstTxWarp prst="textNoShape">
              <a:avLst/>
            </a:prstTxWarp>
          </a:bodyPr>
          <a:lstStyle/>
          <a:p>
            <a:pPr algn="ctr"/>
            <a:endParaRPr lang="en-US" dirty="0"/>
          </a:p>
        </p:txBody>
      </p:sp>
      <p:sp>
        <p:nvSpPr>
          <p:cNvPr id="41" name="Text Placeholder 30">
            <a:extLst>
              <a:ext uri="{FF2B5EF4-FFF2-40B4-BE49-F238E27FC236}">
                <a16:creationId xmlns:a16="http://schemas.microsoft.com/office/drawing/2014/main" id="{D5D7722F-4D91-430F-A0C8-1D394B9A6437}"/>
              </a:ext>
            </a:extLst>
          </p:cNvPr>
          <p:cNvSpPr>
            <a:spLocks noGrp="1"/>
          </p:cNvSpPr>
          <p:nvPr>
            <p:ph type="body" sz="quarter" idx="14" hasCustomPrompt="1"/>
          </p:nvPr>
        </p:nvSpPr>
        <p:spPr>
          <a:xfrm>
            <a:off x="2057399" y="1550557"/>
            <a:ext cx="4876799" cy="278331"/>
          </a:xfrm>
          <a:prstGeom prst="rect">
            <a:avLst/>
          </a:prstGeom>
        </p:spPr>
        <p:txBody>
          <a:bodyPr/>
          <a:lstStyle>
            <a:lvl1pPr marL="0" indent="0">
              <a:buNone/>
              <a:defRPr sz="2000" b="1">
                <a:solidFill>
                  <a:srgbClr val="167263"/>
                </a:solidFill>
                <a:latin typeface="Arial" panose="020B0604020202020204" pitchFamily="34" charset="0"/>
                <a:cs typeface="Arial" panose="020B0604020202020204" pitchFamily="34" charset="0"/>
              </a:defRPr>
            </a:lvl1pPr>
          </a:lstStyle>
          <a:p>
            <a:pPr lvl="0"/>
            <a:r>
              <a:rPr lang="en-US" dirty="0"/>
              <a:t>Subtitle goes here</a:t>
            </a:r>
          </a:p>
        </p:txBody>
      </p:sp>
      <p:sp>
        <p:nvSpPr>
          <p:cNvPr id="42" name="Text Placeholder 32">
            <a:extLst>
              <a:ext uri="{FF2B5EF4-FFF2-40B4-BE49-F238E27FC236}">
                <a16:creationId xmlns:a16="http://schemas.microsoft.com/office/drawing/2014/main" id="{B21AD963-95C5-49EB-93D1-9BA7F7C67566}"/>
              </a:ext>
            </a:extLst>
          </p:cNvPr>
          <p:cNvSpPr>
            <a:spLocks noGrp="1"/>
          </p:cNvSpPr>
          <p:nvPr>
            <p:ph type="body" sz="quarter" idx="15" hasCustomPrompt="1"/>
          </p:nvPr>
        </p:nvSpPr>
        <p:spPr>
          <a:xfrm>
            <a:off x="2057400" y="1854654"/>
            <a:ext cx="4876800" cy="638175"/>
          </a:xfrm>
          <a:prstGeom prst="rect">
            <a:avLst/>
          </a:prstGeom>
        </p:spPr>
        <p:txBody>
          <a:bodyPr/>
          <a:lstStyle>
            <a:lvl1pPr marL="0" indent="0">
              <a:buNone/>
              <a:defRPr sz="1800">
                <a:solidFill>
                  <a:schemeClr val="bg1"/>
                </a:solidFill>
                <a:latin typeface="Arial" panose="020B0604020202020204" pitchFamily="34" charset="0"/>
                <a:cs typeface="Arial" panose="020B0604020202020204" pitchFamily="34" charset="0"/>
              </a:defRPr>
            </a:lvl1pPr>
          </a:lstStyle>
          <a:p>
            <a:pPr lvl="0"/>
            <a:r>
              <a:rPr lang="en-US" dirty="0"/>
              <a:t>Arial Regular 18pt – for standard body copy</a:t>
            </a:r>
          </a:p>
        </p:txBody>
      </p:sp>
      <p:sp>
        <p:nvSpPr>
          <p:cNvPr id="43" name="Text Placeholder 30">
            <a:extLst>
              <a:ext uri="{FF2B5EF4-FFF2-40B4-BE49-F238E27FC236}">
                <a16:creationId xmlns:a16="http://schemas.microsoft.com/office/drawing/2014/main" id="{9D042114-35FF-4FB5-A275-D904F779CF4D}"/>
              </a:ext>
            </a:extLst>
          </p:cNvPr>
          <p:cNvSpPr>
            <a:spLocks noGrp="1"/>
          </p:cNvSpPr>
          <p:nvPr>
            <p:ph type="body" sz="quarter" idx="16" hasCustomPrompt="1"/>
          </p:nvPr>
        </p:nvSpPr>
        <p:spPr>
          <a:xfrm>
            <a:off x="2047856" y="2531800"/>
            <a:ext cx="4876799" cy="278331"/>
          </a:xfrm>
          <a:prstGeom prst="rect">
            <a:avLst/>
          </a:prstGeom>
        </p:spPr>
        <p:txBody>
          <a:bodyPr/>
          <a:lstStyle>
            <a:lvl1pPr marL="0" indent="0">
              <a:buNone/>
              <a:defRPr sz="2000" b="1">
                <a:solidFill>
                  <a:srgbClr val="167263"/>
                </a:solidFill>
                <a:latin typeface="Arial" panose="020B0604020202020204" pitchFamily="34" charset="0"/>
                <a:cs typeface="Arial" panose="020B0604020202020204" pitchFamily="34" charset="0"/>
              </a:defRPr>
            </a:lvl1pPr>
          </a:lstStyle>
          <a:p>
            <a:pPr lvl="0"/>
            <a:r>
              <a:rPr lang="en-US" dirty="0"/>
              <a:t>Subtitle goes here</a:t>
            </a:r>
          </a:p>
        </p:txBody>
      </p:sp>
      <p:sp>
        <p:nvSpPr>
          <p:cNvPr id="44" name="Text Placeholder 32">
            <a:extLst>
              <a:ext uri="{FF2B5EF4-FFF2-40B4-BE49-F238E27FC236}">
                <a16:creationId xmlns:a16="http://schemas.microsoft.com/office/drawing/2014/main" id="{FA64C0C4-7B05-42D8-A863-6E55CC556729}"/>
              </a:ext>
            </a:extLst>
          </p:cNvPr>
          <p:cNvSpPr>
            <a:spLocks noGrp="1"/>
          </p:cNvSpPr>
          <p:nvPr>
            <p:ph type="body" sz="quarter" idx="17" hasCustomPrompt="1"/>
          </p:nvPr>
        </p:nvSpPr>
        <p:spPr>
          <a:xfrm>
            <a:off x="2047857" y="2835897"/>
            <a:ext cx="4876800" cy="638175"/>
          </a:xfrm>
          <a:prstGeom prst="rect">
            <a:avLst/>
          </a:prstGeom>
        </p:spPr>
        <p:txBody>
          <a:bodyPr/>
          <a:lstStyle>
            <a:lvl1pPr marL="0" indent="0">
              <a:buNone/>
              <a:defRPr sz="1800">
                <a:solidFill>
                  <a:schemeClr val="bg1"/>
                </a:solidFill>
                <a:latin typeface="Arial" panose="020B0604020202020204" pitchFamily="34" charset="0"/>
                <a:cs typeface="Arial" panose="020B0604020202020204" pitchFamily="34" charset="0"/>
              </a:defRPr>
            </a:lvl1pPr>
          </a:lstStyle>
          <a:p>
            <a:pPr lvl="0"/>
            <a:r>
              <a:rPr lang="en-US" dirty="0"/>
              <a:t>Arial Regular 18pt – for standard body copy</a:t>
            </a:r>
          </a:p>
        </p:txBody>
      </p:sp>
      <p:sp>
        <p:nvSpPr>
          <p:cNvPr id="45" name="Text Placeholder 30">
            <a:extLst>
              <a:ext uri="{FF2B5EF4-FFF2-40B4-BE49-F238E27FC236}">
                <a16:creationId xmlns:a16="http://schemas.microsoft.com/office/drawing/2014/main" id="{0922301E-88C5-420C-9A11-686AA88193C0}"/>
              </a:ext>
            </a:extLst>
          </p:cNvPr>
          <p:cNvSpPr>
            <a:spLocks noGrp="1"/>
          </p:cNvSpPr>
          <p:nvPr>
            <p:ph type="body" sz="quarter" idx="18" hasCustomPrompt="1"/>
          </p:nvPr>
        </p:nvSpPr>
        <p:spPr>
          <a:xfrm>
            <a:off x="2057399" y="3534478"/>
            <a:ext cx="4876799" cy="278331"/>
          </a:xfrm>
          <a:prstGeom prst="rect">
            <a:avLst/>
          </a:prstGeom>
        </p:spPr>
        <p:txBody>
          <a:bodyPr/>
          <a:lstStyle>
            <a:lvl1pPr marL="0" indent="0">
              <a:buNone/>
              <a:defRPr sz="2000" b="1">
                <a:solidFill>
                  <a:srgbClr val="167263"/>
                </a:solidFill>
                <a:latin typeface="Arial" panose="020B0604020202020204" pitchFamily="34" charset="0"/>
                <a:cs typeface="Arial" panose="020B0604020202020204" pitchFamily="34" charset="0"/>
              </a:defRPr>
            </a:lvl1pPr>
          </a:lstStyle>
          <a:p>
            <a:pPr lvl="0"/>
            <a:r>
              <a:rPr lang="en-US" dirty="0"/>
              <a:t>Subtitle goes here</a:t>
            </a:r>
          </a:p>
        </p:txBody>
      </p:sp>
      <p:sp>
        <p:nvSpPr>
          <p:cNvPr id="46" name="Text Placeholder 32">
            <a:extLst>
              <a:ext uri="{FF2B5EF4-FFF2-40B4-BE49-F238E27FC236}">
                <a16:creationId xmlns:a16="http://schemas.microsoft.com/office/drawing/2014/main" id="{BCAE04B9-84AB-4FD8-AD0E-E74CD96B9C1F}"/>
              </a:ext>
            </a:extLst>
          </p:cNvPr>
          <p:cNvSpPr>
            <a:spLocks noGrp="1"/>
          </p:cNvSpPr>
          <p:nvPr>
            <p:ph type="body" sz="quarter" idx="19" hasCustomPrompt="1"/>
          </p:nvPr>
        </p:nvSpPr>
        <p:spPr>
          <a:xfrm>
            <a:off x="2057400" y="3838575"/>
            <a:ext cx="4876800" cy="638175"/>
          </a:xfrm>
          <a:prstGeom prst="rect">
            <a:avLst/>
          </a:prstGeom>
        </p:spPr>
        <p:txBody>
          <a:bodyPr/>
          <a:lstStyle>
            <a:lvl1pPr marL="0" indent="0">
              <a:buNone/>
              <a:defRPr sz="1800">
                <a:solidFill>
                  <a:schemeClr val="bg1"/>
                </a:solidFill>
                <a:latin typeface="Arial" panose="020B0604020202020204" pitchFamily="34" charset="0"/>
                <a:cs typeface="Arial" panose="020B0604020202020204" pitchFamily="34" charset="0"/>
              </a:defRPr>
            </a:lvl1pPr>
          </a:lstStyle>
          <a:p>
            <a:pPr lvl="0"/>
            <a:r>
              <a:rPr lang="en-US" dirty="0"/>
              <a:t>Arial Regular 18pt – for standard body copy</a:t>
            </a:r>
          </a:p>
        </p:txBody>
      </p:sp>
      <p:sp>
        <p:nvSpPr>
          <p:cNvPr id="20" name="Rounded Rectangle 4">
            <a:extLst>
              <a:ext uri="{FF2B5EF4-FFF2-40B4-BE49-F238E27FC236}">
                <a16:creationId xmlns:a16="http://schemas.microsoft.com/office/drawing/2014/main" id="{83890152-CB7C-4A9A-BE4B-5DFB8FB14B3A}"/>
              </a:ext>
            </a:extLst>
          </p:cNvPr>
          <p:cNvSpPr/>
          <p:nvPr userDrawn="1"/>
        </p:nvSpPr>
        <p:spPr bwMode="auto">
          <a:xfrm>
            <a:off x="2286000" y="4629150"/>
            <a:ext cx="6781800" cy="457200"/>
          </a:xfrm>
          <a:prstGeom prst="roundRect">
            <a:avLst/>
          </a:prstGeom>
          <a:solidFill>
            <a:srgbClr val="167263"/>
          </a:solidFill>
          <a:ln w="9525">
            <a:noFill/>
            <a:round/>
            <a:headEnd/>
            <a:tailEnd/>
          </a:ln>
        </p:spPr>
        <p:txBody>
          <a:bodyPr vert="horz" wrap="square" lIns="91440" tIns="45720" rIns="91440" bIns="45720" numCol="1" rtlCol="0" anchor="t" anchorCtr="0" compatLnSpc="1">
            <a:prstTxWarp prst="textNoShape">
              <a:avLst/>
            </a:prstTxWarp>
          </a:bodyPr>
          <a:lstStyle/>
          <a:p>
            <a:pPr algn="ctr"/>
            <a:endParaRPr lang="en-US"/>
          </a:p>
        </p:txBody>
      </p:sp>
      <p:sp>
        <p:nvSpPr>
          <p:cNvPr id="5" name="Slide Number Placeholder 4">
            <a:extLst>
              <a:ext uri="{FF2B5EF4-FFF2-40B4-BE49-F238E27FC236}">
                <a16:creationId xmlns:a16="http://schemas.microsoft.com/office/drawing/2014/main" id="{C2F20E0D-37EB-49FF-BC0D-7509FBD69EAC}"/>
              </a:ext>
            </a:extLst>
          </p:cNvPr>
          <p:cNvSpPr>
            <a:spLocks noGrp="1"/>
          </p:cNvSpPr>
          <p:nvPr>
            <p:ph type="sldNum" sz="quarter" idx="20"/>
          </p:nvPr>
        </p:nvSpPr>
        <p:spPr/>
        <p:txBody>
          <a:bodyPr/>
          <a:lstStyle/>
          <a:p>
            <a:fld id="{B2192B31-B341-4013-B7E8-60D2E97D576A}" type="slidenum">
              <a:rPr lang="en-US" smtClean="0"/>
              <a:pPr/>
              <a:t>‹#›</a:t>
            </a:fld>
            <a:endParaRPr lang="en-US" dirty="0"/>
          </a:p>
        </p:txBody>
      </p:sp>
    </p:spTree>
    <p:extLst>
      <p:ext uri="{BB962C8B-B14F-4D97-AF65-F5344CB8AC3E}">
        <p14:creationId xmlns:p14="http://schemas.microsoft.com/office/powerpoint/2010/main" val="77898670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Title-Subtitle">
    <p:bg>
      <p:bgPr>
        <a:solidFill>
          <a:schemeClr val="bg1"/>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FA5A641-DA74-4873-BF6A-0C488F84ABE6}"/>
              </a:ext>
            </a:extLst>
          </p:cNvPr>
          <p:cNvSpPr/>
          <p:nvPr userDrawn="1"/>
        </p:nvSpPr>
        <p:spPr bwMode="auto">
          <a:xfrm>
            <a:off x="4419600" y="-1"/>
            <a:ext cx="4724400" cy="4248151"/>
          </a:xfrm>
          <a:prstGeom prst="rect">
            <a:avLst/>
          </a:prstGeom>
          <a:solidFill>
            <a:srgbClr val="2F6D8F"/>
          </a:solidFill>
          <a:ln w="9525">
            <a:noFill/>
            <a:round/>
            <a:headEnd/>
            <a:tailEnd/>
          </a:ln>
        </p:spPr>
        <p:txBody>
          <a:bodyPr vert="horz" wrap="square" lIns="91440" tIns="45720" rIns="91440" bIns="45720" numCol="1" rtlCol="0" anchor="t" anchorCtr="0" compatLnSpc="1">
            <a:prstTxWarp prst="textNoShape">
              <a:avLst/>
            </a:prstTxWarp>
          </a:bodyPr>
          <a:lstStyle/>
          <a:p>
            <a:pPr algn="ctr"/>
            <a:endParaRPr lang="en-US" dirty="0"/>
          </a:p>
        </p:txBody>
      </p:sp>
      <p:sp>
        <p:nvSpPr>
          <p:cNvPr id="8" name="Rectangle 7">
            <a:extLst>
              <a:ext uri="{FF2B5EF4-FFF2-40B4-BE49-F238E27FC236}">
                <a16:creationId xmlns:a16="http://schemas.microsoft.com/office/drawing/2014/main" id="{679601DA-F962-4340-A244-D6841310FFD8}"/>
              </a:ext>
            </a:extLst>
          </p:cNvPr>
          <p:cNvSpPr/>
          <p:nvPr userDrawn="1"/>
        </p:nvSpPr>
        <p:spPr>
          <a:xfrm>
            <a:off x="0" y="4086919"/>
            <a:ext cx="9144000" cy="1064354"/>
          </a:xfrm>
          <a:prstGeom prst="rect">
            <a:avLst/>
          </a:prstGeom>
          <a:solidFill>
            <a:srgbClr val="16726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Rectangle 23">
            <a:extLst>
              <a:ext uri="{FF2B5EF4-FFF2-40B4-BE49-F238E27FC236}">
                <a16:creationId xmlns:a16="http://schemas.microsoft.com/office/drawing/2014/main" id="{5DE5E6B9-B323-49FA-90DC-733D57DC8A97}"/>
              </a:ext>
            </a:extLst>
          </p:cNvPr>
          <p:cNvSpPr/>
          <p:nvPr userDrawn="1"/>
        </p:nvSpPr>
        <p:spPr bwMode="auto">
          <a:xfrm>
            <a:off x="0" y="4092107"/>
            <a:ext cx="9144000" cy="45719"/>
          </a:xfrm>
          <a:prstGeom prst="rect">
            <a:avLst/>
          </a:prstGeom>
          <a:solidFill>
            <a:srgbClr val="92C1C3"/>
          </a:solidFill>
          <a:ln w="9525">
            <a:noFill/>
            <a:round/>
            <a:headEnd/>
            <a:tailEnd/>
          </a:ln>
        </p:spPr>
        <p:txBody>
          <a:bodyPr vert="horz" wrap="square" lIns="91440" tIns="45720" rIns="91440" bIns="45720" numCol="1" rtlCol="0" anchor="t" anchorCtr="0" compatLnSpc="1">
            <a:prstTxWarp prst="textNoShape">
              <a:avLst/>
            </a:prstTxWarp>
          </a:bodyPr>
          <a:lstStyle/>
          <a:p>
            <a:pPr algn="ctr"/>
            <a:endParaRPr lang="en-US"/>
          </a:p>
        </p:txBody>
      </p:sp>
      <p:sp>
        <p:nvSpPr>
          <p:cNvPr id="18" name="Text Placeholder 16">
            <a:extLst>
              <a:ext uri="{FF2B5EF4-FFF2-40B4-BE49-F238E27FC236}">
                <a16:creationId xmlns:a16="http://schemas.microsoft.com/office/drawing/2014/main" id="{A3371664-43BC-4CF7-85B9-493E15A05948}"/>
              </a:ext>
            </a:extLst>
          </p:cNvPr>
          <p:cNvSpPr>
            <a:spLocks noGrp="1"/>
          </p:cNvSpPr>
          <p:nvPr userDrawn="1">
            <p:ph type="body" sz="quarter" idx="14" hasCustomPrompt="1"/>
          </p:nvPr>
        </p:nvSpPr>
        <p:spPr>
          <a:xfrm>
            <a:off x="4711700" y="1464301"/>
            <a:ext cx="4004761" cy="680935"/>
          </a:xfrm>
          <a:prstGeom prst="rect">
            <a:avLst/>
          </a:prstGeom>
          <a:effectLst>
            <a:outerShdw blurRad="50800" dist="38100" dir="10800000" algn="r" rotWithShape="0">
              <a:prstClr val="black">
                <a:alpha val="40000"/>
              </a:prstClr>
            </a:outerShdw>
          </a:effectLst>
        </p:spPr>
        <p:txBody>
          <a:bodyPr/>
          <a:lstStyle>
            <a:lvl1pPr marL="0" indent="0" algn="ctr">
              <a:buNone/>
              <a:defRPr sz="4000" b="1">
                <a:solidFill>
                  <a:schemeClr val="bg1"/>
                </a:solidFill>
                <a:latin typeface="Arial" panose="020B0604020202020204" pitchFamily="34" charset="0"/>
                <a:cs typeface="Arial" panose="020B0604020202020204" pitchFamily="34" charset="0"/>
              </a:defRPr>
            </a:lvl1pPr>
          </a:lstStyle>
          <a:p>
            <a:pPr lvl="0"/>
            <a:r>
              <a:rPr lang="en-US" dirty="0"/>
              <a:t>COVER TITLE</a:t>
            </a:r>
          </a:p>
        </p:txBody>
      </p:sp>
      <p:sp>
        <p:nvSpPr>
          <p:cNvPr id="20" name="Text Placeholder 19">
            <a:extLst>
              <a:ext uri="{FF2B5EF4-FFF2-40B4-BE49-F238E27FC236}">
                <a16:creationId xmlns:a16="http://schemas.microsoft.com/office/drawing/2014/main" id="{2E38A541-9E9F-4AED-B168-E6BB709EA525}"/>
              </a:ext>
            </a:extLst>
          </p:cNvPr>
          <p:cNvSpPr>
            <a:spLocks noGrp="1"/>
          </p:cNvSpPr>
          <p:nvPr userDrawn="1">
            <p:ph type="body" sz="quarter" idx="15" hasCustomPrompt="1"/>
          </p:nvPr>
        </p:nvSpPr>
        <p:spPr>
          <a:xfrm>
            <a:off x="5715000" y="2343150"/>
            <a:ext cx="2165934" cy="457200"/>
          </a:xfrm>
          <a:prstGeom prst="rect">
            <a:avLst/>
          </a:prstGeom>
          <a:effectLst>
            <a:outerShdw blurRad="50800" dist="38100" dir="8100000" algn="tr" rotWithShape="0">
              <a:prstClr val="black">
                <a:alpha val="40000"/>
              </a:prstClr>
            </a:outerShdw>
          </a:effectLst>
        </p:spPr>
        <p:txBody>
          <a:bodyPr/>
          <a:lstStyle>
            <a:lvl1pPr marL="0" indent="0">
              <a:buNone/>
              <a:defRPr sz="1800">
                <a:solidFill>
                  <a:schemeClr val="bg1"/>
                </a:solidFill>
                <a:latin typeface="Arial" panose="020B0604020202020204" pitchFamily="34" charset="0"/>
                <a:cs typeface="Arial" panose="020B0604020202020204" pitchFamily="34" charset="0"/>
              </a:defRPr>
            </a:lvl1pPr>
          </a:lstStyle>
          <a:p>
            <a:pPr lvl="0"/>
            <a:r>
              <a:rPr lang="en-US" dirty="0"/>
              <a:t>COVER SUBTITLE</a:t>
            </a:r>
          </a:p>
        </p:txBody>
      </p:sp>
      <p:sp>
        <p:nvSpPr>
          <p:cNvPr id="23" name="Text Placeholder 21">
            <a:extLst>
              <a:ext uri="{FF2B5EF4-FFF2-40B4-BE49-F238E27FC236}">
                <a16:creationId xmlns:a16="http://schemas.microsoft.com/office/drawing/2014/main" id="{C0ED7A82-FC01-4E10-B448-4CC0C20040C5}"/>
              </a:ext>
            </a:extLst>
          </p:cNvPr>
          <p:cNvSpPr>
            <a:spLocks noGrp="1"/>
          </p:cNvSpPr>
          <p:nvPr userDrawn="1">
            <p:ph type="body" sz="quarter" idx="16" hasCustomPrompt="1"/>
          </p:nvPr>
        </p:nvSpPr>
        <p:spPr>
          <a:xfrm>
            <a:off x="4876799" y="2914260"/>
            <a:ext cx="3839661" cy="609600"/>
          </a:xfrm>
          <a:prstGeom prst="rect">
            <a:avLst/>
          </a:prstGeom>
          <a:effectLst>
            <a:outerShdw blurRad="50800" dist="38100" dir="10800000" algn="r" rotWithShape="0">
              <a:prstClr val="black">
                <a:alpha val="40000"/>
              </a:prstClr>
            </a:outerShdw>
          </a:effectLst>
        </p:spPr>
        <p:txBody>
          <a:bodyPr/>
          <a:lstStyle>
            <a:lvl1pPr marL="0" indent="0" algn="ctr">
              <a:buNone/>
              <a:defRPr sz="1600" i="1">
                <a:solidFill>
                  <a:schemeClr val="bg1"/>
                </a:solidFill>
                <a:latin typeface="Arial" panose="020B0604020202020204" pitchFamily="34" charset="0"/>
                <a:cs typeface="Arial" panose="020B0604020202020204" pitchFamily="34" charset="0"/>
              </a:defRPr>
            </a:lvl1pPr>
          </a:lstStyle>
          <a:p>
            <a:pPr lvl="0"/>
            <a:r>
              <a:rPr lang="en-US" dirty="0"/>
              <a:t>Presenter Name and Presenter Title</a:t>
            </a:r>
          </a:p>
        </p:txBody>
      </p:sp>
      <p:pic>
        <p:nvPicPr>
          <p:cNvPr id="9" name="Picture 8">
            <a:extLst>
              <a:ext uri="{FF2B5EF4-FFF2-40B4-BE49-F238E27FC236}">
                <a16:creationId xmlns:a16="http://schemas.microsoft.com/office/drawing/2014/main" id="{B9D1BCDF-4CF1-46B6-9A90-4FB0562621AE}"/>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4120048" y="3723689"/>
            <a:ext cx="590909" cy="590909"/>
          </a:xfrm>
          <a:prstGeom prst="rect">
            <a:avLst/>
          </a:prstGeom>
        </p:spPr>
      </p:pic>
      <p:sp>
        <p:nvSpPr>
          <p:cNvPr id="10" name="TextBox 9">
            <a:extLst>
              <a:ext uri="{FF2B5EF4-FFF2-40B4-BE49-F238E27FC236}">
                <a16:creationId xmlns:a16="http://schemas.microsoft.com/office/drawing/2014/main" id="{3EDEDE2C-B427-4D95-BE8A-46D8C3DBE40E}"/>
              </a:ext>
            </a:extLst>
          </p:cNvPr>
          <p:cNvSpPr txBox="1"/>
          <p:nvPr userDrawn="1"/>
        </p:nvSpPr>
        <p:spPr>
          <a:xfrm>
            <a:off x="2226145" y="4306438"/>
            <a:ext cx="4378258" cy="430887"/>
          </a:xfrm>
          <a:prstGeom prst="rect">
            <a:avLst/>
          </a:prstGeom>
          <a:noFill/>
          <a:effectLst/>
        </p:spPr>
        <p:txBody>
          <a:bodyPr wrap="square" rtlCol="0">
            <a:spAutoFit/>
          </a:bodyPr>
          <a:lstStyle/>
          <a:p>
            <a:pPr algn="ctr"/>
            <a:r>
              <a:rPr lang="en-US" sz="1100" dirty="0">
                <a:solidFill>
                  <a:schemeClr val="bg1"/>
                </a:solidFill>
                <a:latin typeface="Arial" panose="020B0604020202020204" pitchFamily="34" charset="0"/>
                <a:cs typeface="Arial" panose="020B0604020202020204" pitchFamily="34" charset="0"/>
              </a:rPr>
              <a:t>TEXAS DEPARTMENT OF AGRICULTURE</a:t>
            </a:r>
          </a:p>
          <a:p>
            <a:pPr algn="ctr"/>
            <a:r>
              <a:rPr lang="en-US" sz="1100" b="1" dirty="0">
                <a:solidFill>
                  <a:schemeClr val="bg1"/>
                </a:solidFill>
                <a:latin typeface="Arial" panose="020B0604020202020204" pitchFamily="34" charset="0"/>
                <a:cs typeface="Arial" panose="020B0604020202020204" pitchFamily="34" charset="0"/>
              </a:rPr>
              <a:t>COMMISSIONER SID MILLER</a:t>
            </a:r>
          </a:p>
        </p:txBody>
      </p:sp>
      <p:pic>
        <p:nvPicPr>
          <p:cNvPr id="11" name="Picture 10" descr="TDA-FN-SquareMeals-4c.ai">
            <a:extLst>
              <a:ext uri="{FF2B5EF4-FFF2-40B4-BE49-F238E27FC236}">
                <a16:creationId xmlns:a16="http://schemas.microsoft.com/office/drawing/2014/main" id="{84411F07-12F9-4C42-9B42-12FBB5BF5289}"/>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6626" y="3910287"/>
            <a:ext cx="1259626" cy="973348"/>
          </a:xfrm>
          <a:prstGeom prst="rect">
            <a:avLst/>
          </a:prstGeom>
        </p:spPr>
      </p:pic>
      <p:sp>
        <p:nvSpPr>
          <p:cNvPr id="12" name="TextBox 11">
            <a:extLst>
              <a:ext uri="{FF2B5EF4-FFF2-40B4-BE49-F238E27FC236}">
                <a16:creationId xmlns:a16="http://schemas.microsoft.com/office/drawing/2014/main" id="{50E24AA8-8CAC-493F-A811-835A2948A7CA}"/>
              </a:ext>
            </a:extLst>
          </p:cNvPr>
          <p:cNvSpPr txBox="1"/>
          <p:nvPr userDrawn="1"/>
        </p:nvSpPr>
        <p:spPr>
          <a:xfrm>
            <a:off x="1520415" y="4679509"/>
            <a:ext cx="5904605" cy="415498"/>
          </a:xfrm>
          <a:prstGeom prst="rect">
            <a:avLst/>
          </a:prstGeom>
          <a:noFill/>
          <a:effectLst/>
        </p:spPr>
        <p:txBody>
          <a:bodyPr wrap="square" rtlCol="0">
            <a:spAutoFit/>
          </a:bodyPr>
          <a:lstStyle/>
          <a:p>
            <a:pPr algn="ctr"/>
            <a:r>
              <a:rPr lang="en-US" sz="1000" dirty="0">
                <a:solidFill>
                  <a:schemeClr val="bg1"/>
                </a:solidFill>
                <a:latin typeface="Arial" panose="020B0604020202020204" pitchFamily="34" charset="0"/>
                <a:cs typeface="Arial" panose="020B0604020202020204" pitchFamily="34" charset="0"/>
              </a:rPr>
              <a:t>This product was funded by USDA. </a:t>
            </a:r>
          </a:p>
          <a:p>
            <a:pPr algn="ctr"/>
            <a:r>
              <a:rPr lang="en-US" sz="1000" dirty="0">
                <a:solidFill>
                  <a:schemeClr val="bg1"/>
                </a:solidFill>
                <a:latin typeface="Arial" panose="020B0604020202020204" pitchFamily="34" charset="0"/>
                <a:cs typeface="Arial" panose="020B0604020202020204" pitchFamily="34" charset="0"/>
              </a:rPr>
              <a:t>This institution is an equal opportunity provider.</a:t>
            </a:r>
          </a:p>
        </p:txBody>
      </p:sp>
      <p:grpSp>
        <p:nvGrpSpPr>
          <p:cNvPr id="13" name="Group 12">
            <a:extLst>
              <a:ext uri="{FF2B5EF4-FFF2-40B4-BE49-F238E27FC236}">
                <a16:creationId xmlns:a16="http://schemas.microsoft.com/office/drawing/2014/main" id="{EEB82251-4085-403B-9DBD-97AFA6E58397}"/>
              </a:ext>
            </a:extLst>
          </p:cNvPr>
          <p:cNvGrpSpPr/>
          <p:nvPr userDrawn="1"/>
        </p:nvGrpSpPr>
        <p:grpSpPr>
          <a:xfrm>
            <a:off x="8404643" y="4209004"/>
            <a:ext cx="510757" cy="494008"/>
            <a:chOff x="6944896" y="9085617"/>
            <a:chExt cx="616423" cy="611852"/>
          </a:xfrm>
        </p:grpSpPr>
        <p:sp>
          <p:nvSpPr>
            <p:cNvPr id="14" name="Freeform 119">
              <a:extLst>
                <a:ext uri="{FF2B5EF4-FFF2-40B4-BE49-F238E27FC236}">
                  <a16:creationId xmlns:a16="http://schemas.microsoft.com/office/drawing/2014/main" id="{DA0800E3-21F3-49C7-9557-FAD38F2833F9}"/>
                </a:ext>
              </a:extLst>
            </p:cNvPr>
            <p:cNvSpPr>
              <a:spLocks/>
            </p:cNvSpPr>
            <p:nvPr/>
          </p:nvSpPr>
          <p:spPr bwMode="auto">
            <a:xfrm>
              <a:off x="6944896" y="9085617"/>
              <a:ext cx="290253" cy="291043"/>
            </a:xfrm>
            <a:custGeom>
              <a:avLst/>
              <a:gdLst>
                <a:gd name="T0" fmla="*/ 448 w 448"/>
                <a:gd name="T1" fmla="*/ 423 h 448"/>
                <a:gd name="T2" fmla="*/ 448 w 448"/>
                <a:gd name="T3" fmla="*/ 24 h 448"/>
                <a:gd name="T4" fmla="*/ 424 w 448"/>
                <a:gd name="T5" fmla="*/ 0 h 448"/>
                <a:gd name="T6" fmla="*/ 25 w 448"/>
                <a:gd name="T7" fmla="*/ 0 h 448"/>
                <a:gd name="T8" fmla="*/ 0 w 448"/>
                <a:gd name="T9" fmla="*/ 24 h 448"/>
                <a:gd name="T10" fmla="*/ 0 w 448"/>
                <a:gd name="T11" fmla="*/ 423 h 448"/>
                <a:gd name="T12" fmla="*/ 25 w 448"/>
                <a:gd name="T13" fmla="*/ 448 h 448"/>
                <a:gd name="T14" fmla="*/ 240 w 448"/>
                <a:gd name="T15" fmla="*/ 448 h 448"/>
                <a:gd name="T16" fmla="*/ 240 w 448"/>
                <a:gd name="T17" fmla="*/ 274 h 448"/>
                <a:gd name="T18" fmla="*/ 181 w 448"/>
                <a:gd name="T19" fmla="*/ 274 h 448"/>
                <a:gd name="T20" fmla="*/ 181 w 448"/>
                <a:gd name="T21" fmla="*/ 207 h 448"/>
                <a:gd name="T22" fmla="*/ 240 w 448"/>
                <a:gd name="T23" fmla="*/ 207 h 448"/>
                <a:gd name="T24" fmla="*/ 240 w 448"/>
                <a:gd name="T25" fmla="*/ 157 h 448"/>
                <a:gd name="T26" fmla="*/ 327 w 448"/>
                <a:gd name="T27" fmla="*/ 67 h 448"/>
                <a:gd name="T28" fmla="*/ 379 w 448"/>
                <a:gd name="T29" fmla="*/ 70 h 448"/>
                <a:gd name="T30" fmla="*/ 379 w 448"/>
                <a:gd name="T31" fmla="*/ 130 h 448"/>
                <a:gd name="T32" fmla="*/ 343 w 448"/>
                <a:gd name="T33" fmla="*/ 130 h 448"/>
                <a:gd name="T34" fmla="*/ 310 w 448"/>
                <a:gd name="T35" fmla="*/ 163 h 448"/>
                <a:gd name="T36" fmla="*/ 310 w 448"/>
                <a:gd name="T37" fmla="*/ 207 h 448"/>
                <a:gd name="T38" fmla="*/ 376 w 448"/>
                <a:gd name="T39" fmla="*/ 207 h 448"/>
                <a:gd name="T40" fmla="*/ 368 w 448"/>
                <a:gd name="T41" fmla="*/ 274 h 448"/>
                <a:gd name="T42" fmla="*/ 310 w 448"/>
                <a:gd name="T43" fmla="*/ 274 h 448"/>
                <a:gd name="T44" fmla="*/ 310 w 448"/>
                <a:gd name="T45" fmla="*/ 448 h 448"/>
                <a:gd name="T46" fmla="*/ 424 w 448"/>
                <a:gd name="T47" fmla="*/ 448 h 448"/>
                <a:gd name="T48" fmla="*/ 448 w 448"/>
                <a:gd name="T49" fmla="*/ 423 h 4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48" h="448">
                  <a:moveTo>
                    <a:pt x="448" y="423"/>
                  </a:moveTo>
                  <a:cubicBezTo>
                    <a:pt x="448" y="24"/>
                    <a:pt x="448" y="24"/>
                    <a:pt x="448" y="24"/>
                  </a:cubicBezTo>
                  <a:cubicBezTo>
                    <a:pt x="448" y="11"/>
                    <a:pt x="437" y="0"/>
                    <a:pt x="424" y="0"/>
                  </a:cubicBezTo>
                  <a:cubicBezTo>
                    <a:pt x="25" y="0"/>
                    <a:pt x="25" y="0"/>
                    <a:pt x="25" y="0"/>
                  </a:cubicBezTo>
                  <a:cubicBezTo>
                    <a:pt x="12" y="0"/>
                    <a:pt x="1" y="11"/>
                    <a:pt x="0" y="24"/>
                  </a:cubicBezTo>
                  <a:cubicBezTo>
                    <a:pt x="0" y="423"/>
                    <a:pt x="0" y="423"/>
                    <a:pt x="0" y="423"/>
                  </a:cubicBezTo>
                  <a:cubicBezTo>
                    <a:pt x="1" y="437"/>
                    <a:pt x="12" y="448"/>
                    <a:pt x="25" y="448"/>
                  </a:cubicBezTo>
                  <a:cubicBezTo>
                    <a:pt x="240" y="448"/>
                    <a:pt x="240" y="448"/>
                    <a:pt x="240" y="448"/>
                  </a:cubicBezTo>
                  <a:cubicBezTo>
                    <a:pt x="240" y="274"/>
                    <a:pt x="240" y="274"/>
                    <a:pt x="240" y="274"/>
                  </a:cubicBezTo>
                  <a:cubicBezTo>
                    <a:pt x="181" y="274"/>
                    <a:pt x="181" y="274"/>
                    <a:pt x="181" y="274"/>
                  </a:cubicBezTo>
                  <a:cubicBezTo>
                    <a:pt x="181" y="207"/>
                    <a:pt x="181" y="207"/>
                    <a:pt x="181" y="207"/>
                  </a:cubicBezTo>
                  <a:cubicBezTo>
                    <a:pt x="240" y="207"/>
                    <a:pt x="240" y="207"/>
                    <a:pt x="240" y="207"/>
                  </a:cubicBezTo>
                  <a:cubicBezTo>
                    <a:pt x="240" y="157"/>
                    <a:pt x="240" y="157"/>
                    <a:pt x="240" y="157"/>
                  </a:cubicBezTo>
                  <a:cubicBezTo>
                    <a:pt x="240" y="99"/>
                    <a:pt x="275" y="67"/>
                    <a:pt x="327" y="67"/>
                  </a:cubicBezTo>
                  <a:cubicBezTo>
                    <a:pt x="351" y="67"/>
                    <a:pt x="373" y="69"/>
                    <a:pt x="379" y="70"/>
                  </a:cubicBezTo>
                  <a:cubicBezTo>
                    <a:pt x="379" y="130"/>
                    <a:pt x="379" y="130"/>
                    <a:pt x="379" y="130"/>
                  </a:cubicBezTo>
                  <a:cubicBezTo>
                    <a:pt x="343" y="130"/>
                    <a:pt x="343" y="130"/>
                    <a:pt x="343" y="130"/>
                  </a:cubicBezTo>
                  <a:cubicBezTo>
                    <a:pt x="315" y="130"/>
                    <a:pt x="310" y="144"/>
                    <a:pt x="310" y="163"/>
                  </a:cubicBezTo>
                  <a:cubicBezTo>
                    <a:pt x="310" y="207"/>
                    <a:pt x="310" y="207"/>
                    <a:pt x="310" y="207"/>
                  </a:cubicBezTo>
                  <a:cubicBezTo>
                    <a:pt x="376" y="207"/>
                    <a:pt x="376" y="207"/>
                    <a:pt x="376" y="207"/>
                  </a:cubicBezTo>
                  <a:cubicBezTo>
                    <a:pt x="368" y="274"/>
                    <a:pt x="368" y="274"/>
                    <a:pt x="368" y="274"/>
                  </a:cubicBezTo>
                  <a:cubicBezTo>
                    <a:pt x="310" y="274"/>
                    <a:pt x="310" y="274"/>
                    <a:pt x="310" y="274"/>
                  </a:cubicBezTo>
                  <a:cubicBezTo>
                    <a:pt x="310" y="448"/>
                    <a:pt x="310" y="448"/>
                    <a:pt x="310" y="448"/>
                  </a:cubicBezTo>
                  <a:cubicBezTo>
                    <a:pt x="424" y="448"/>
                    <a:pt x="424" y="448"/>
                    <a:pt x="424" y="448"/>
                  </a:cubicBezTo>
                  <a:cubicBezTo>
                    <a:pt x="437" y="448"/>
                    <a:pt x="448" y="437"/>
                    <a:pt x="448" y="423"/>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5" name="Oval 173">
              <a:extLst>
                <a:ext uri="{FF2B5EF4-FFF2-40B4-BE49-F238E27FC236}">
                  <a16:creationId xmlns:a16="http://schemas.microsoft.com/office/drawing/2014/main" id="{8616B127-866D-4C13-8467-F12068B06348}"/>
                </a:ext>
              </a:extLst>
            </p:cNvPr>
            <p:cNvSpPr>
              <a:spLocks noChangeArrowheads="1"/>
            </p:cNvSpPr>
            <p:nvPr/>
          </p:nvSpPr>
          <p:spPr bwMode="auto">
            <a:xfrm>
              <a:off x="7385388" y="9202852"/>
              <a:ext cx="64699" cy="64811"/>
            </a:xfrm>
            <a:prstGeom prst="ellipse">
              <a:avLst/>
            </a:pr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6" name="Freeform 174">
              <a:extLst>
                <a:ext uri="{FF2B5EF4-FFF2-40B4-BE49-F238E27FC236}">
                  <a16:creationId xmlns:a16="http://schemas.microsoft.com/office/drawing/2014/main" id="{10A8DBA0-8081-4183-8885-F6EC6FD959C7}"/>
                </a:ext>
              </a:extLst>
            </p:cNvPr>
            <p:cNvSpPr>
              <a:spLocks noEditPoints="1"/>
            </p:cNvSpPr>
            <p:nvPr/>
          </p:nvSpPr>
          <p:spPr bwMode="auto">
            <a:xfrm>
              <a:off x="7270330" y="9088818"/>
              <a:ext cx="289620" cy="290410"/>
            </a:xfrm>
            <a:custGeom>
              <a:avLst/>
              <a:gdLst>
                <a:gd name="T0" fmla="*/ 448 w 448"/>
                <a:gd name="T1" fmla="*/ 423 h 448"/>
                <a:gd name="T2" fmla="*/ 448 w 448"/>
                <a:gd name="T3" fmla="*/ 24 h 448"/>
                <a:gd name="T4" fmla="*/ 423 w 448"/>
                <a:gd name="T5" fmla="*/ 0 h 448"/>
                <a:gd name="T6" fmla="*/ 24 w 448"/>
                <a:gd name="T7" fmla="*/ 0 h 448"/>
                <a:gd name="T8" fmla="*/ 0 w 448"/>
                <a:gd name="T9" fmla="*/ 24 h 448"/>
                <a:gd name="T10" fmla="*/ 0 w 448"/>
                <a:gd name="T11" fmla="*/ 423 h 448"/>
                <a:gd name="T12" fmla="*/ 24 w 448"/>
                <a:gd name="T13" fmla="*/ 448 h 448"/>
                <a:gd name="T14" fmla="*/ 423 w 448"/>
                <a:gd name="T15" fmla="*/ 448 h 448"/>
                <a:gd name="T16" fmla="*/ 448 w 448"/>
                <a:gd name="T17" fmla="*/ 423 h 448"/>
                <a:gd name="T18" fmla="*/ 367 w 448"/>
                <a:gd name="T19" fmla="*/ 289 h 448"/>
                <a:gd name="T20" fmla="*/ 286 w 448"/>
                <a:gd name="T21" fmla="*/ 370 h 448"/>
                <a:gd name="T22" fmla="*/ 170 w 448"/>
                <a:gd name="T23" fmla="*/ 370 h 448"/>
                <a:gd name="T24" fmla="*/ 89 w 448"/>
                <a:gd name="T25" fmla="*/ 289 h 448"/>
                <a:gd name="T26" fmla="*/ 89 w 448"/>
                <a:gd name="T27" fmla="*/ 165 h 448"/>
                <a:gd name="T28" fmla="*/ 170 w 448"/>
                <a:gd name="T29" fmla="*/ 85 h 448"/>
                <a:gd name="T30" fmla="*/ 286 w 448"/>
                <a:gd name="T31" fmla="*/ 85 h 448"/>
                <a:gd name="T32" fmla="*/ 367 w 448"/>
                <a:gd name="T33" fmla="*/ 165 h 448"/>
                <a:gd name="T34" fmla="*/ 367 w 448"/>
                <a:gd name="T35" fmla="*/ 289 h 4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48" h="448">
                  <a:moveTo>
                    <a:pt x="448" y="423"/>
                  </a:moveTo>
                  <a:cubicBezTo>
                    <a:pt x="448" y="24"/>
                    <a:pt x="448" y="24"/>
                    <a:pt x="448" y="24"/>
                  </a:cubicBezTo>
                  <a:cubicBezTo>
                    <a:pt x="448" y="11"/>
                    <a:pt x="437" y="0"/>
                    <a:pt x="423" y="0"/>
                  </a:cubicBezTo>
                  <a:cubicBezTo>
                    <a:pt x="24" y="0"/>
                    <a:pt x="24" y="0"/>
                    <a:pt x="24" y="0"/>
                  </a:cubicBezTo>
                  <a:cubicBezTo>
                    <a:pt x="11" y="0"/>
                    <a:pt x="0" y="11"/>
                    <a:pt x="0" y="24"/>
                  </a:cubicBezTo>
                  <a:cubicBezTo>
                    <a:pt x="0" y="423"/>
                    <a:pt x="0" y="423"/>
                    <a:pt x="0" y="423"/>
                  </a:cubicBezTo>
                  <a:cubicBezTo>
                    <a:pt x="0" y="437"/>
                    <a:pt x="11" y="448"/>
                    <a:pt x="24" y="448"/>
                  </a:cubicBezTo>
                  <a:cubicBezTo>
                    <a:pt x="423" y="448"/>
                    <a:pt x="423" y="448"/>
                    <a:pt x="423" y="448"/>
                  </a:cubicBezTo>
                  <a:cubicBezTo>
                    <a:pt x="437" y="448"/>
                    <a:pt x="448" y="437"/>
                    <a:pt x="448" y="423"/>
                  </a:cubicBezTo>
                  <a:close/>
                  <a:moveTo>
                    <a:pt x="367" y="289"/>
                  </a:moveTo>
                  <a:cubicBezTo>
                    <a:pt x="367" y="333"/>
                    <a:pt x="330" y="370"/>
                    <a:pt x="286" y="370"/>
                  </a:cubicBezTo>
                  <a:cubicBezTo>
                    <a:pt x="170" y="370"/>
                    <a:pt x="170" y="370"/>
                    <a:pt x="170" y="370"/>
                  </a:cubicBezTo>
                  <a:cubicBezTo>
                    <a:pt x="126" y="370"/>
                    <a:pt x="89" y="333"/>
                    <a:pt x="89" y="289"/>
                  </a:cubicBezTo>
                  <a:cubicBezTo>
                    <a:pt x="89" y="165"/>
                    <a:pt x="89" y="165"/>
                    <a:pt x="89" y="165"/>
                  </a:cubicBezTo>
                  <a:cubicBezTo>
                    <a:pt x="89" y="121"/>
                    <a:pt x="126" y="85"/>
                    <a:pt x="170" y="85"/>
                  </a:cubicBezTo>
                  <a:cubicBezTo>
                    <a:pt x="286" y="85"/>
                    <a:pt x="286" y="85"/>
                    <a:pt x="286" y="85"/>
                  </a:cubicBezTo>
                  <a:cubicBezTo>
                    <a:pt x="330" y="85"/>
                    <a:pt x="367" y="121"/>
                    <a:pt x="367" y="165"/>
                  </a:cubicBezTo>
                  <a:lnTo>
                    <a:pt x="367" y="289"/>
                  </a:ln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7" name="Freeform 175">
              <a:extLst>
                <a:ext uri="{FF2B5EF4-FFF2-40B4-BE49-F238E27FC236}">
                  <a16:creationId xmlns:a16="http://schemas.microsoft.com/office/drawing/2014/main" id="{20CEB366-D6FA-406D-86D5-3C6A1252080A}"/>
                </a:ext>
              </a:extLst>
            </p:cNvPr>
            <p:cNvSpPr>
              <a:spLocks noEditPoints="1"/>
            </p:cNvSpPr>
            <p:nvPr/>
          </p:nvSpPr>
          <p:spPr bwMode="auto">
            <a:xfrm>
              <a:off x="7342142" y="9157461"/>
              <a:ext cx="151190" cy="156949"/>
            </a:xfrm>
            <a:custGeom>
              <a:avLst/>
              <a:gdLst>
                <a:gd name="T0" fmla="*/ 175 w 234"/>
                <a:gd name="T1" fmla="*/ 0 h 242"/>
                <a:gd name="T2" fmla="*/ 59 w 234"/>
                <a:gd name="T3" fmla="*/ 0 h 242"/>
                <a:gd name="T4" fmla="*/ 17 w 234"/>
                <a:gd name="T5" fmla="*/ 17 h 242"/>
                <a:gd name="T6" fmla="*/ 0 w 234"/>
                <a:gd name="T7" fmla="*/ 59 h 242"/>
                <a:gd name="T8" fmla="*/ 0 w 234"/>
                <a:gd name="T9" fmla="*/ 183 h 242"/>
                <a:gd name="T10" fmla="*/ 17 w 234"/>
                <a:gd name="T11" fmla="*/ 225 h 242"/>
                <a:gd name="T12" fmla="*/ 59 w 234"/>
                <a:gd name="T13" fmla="*/ 242 h 242"/>
                <a:gd name="T14" fmla="*/ 175 w 234"/>
                <a:gd name="T15" fmla="*/ 242 h 242"/>
                <a:gd name="T16" fmla="*/ 217 w 234"/>
                <a:gd name="T17" fmla="*/ 225 h 242"/>
                <a:gd name="T18" fmla="*/ 234 w 234"/>
                <a:gd name="T19" fmla="*/ 183 h 242"/>
                <a:gd name="T20" fmla="*/ 234 w 234"/>
                <a:gd name="T21" fmla="*/ 59 h 242"/>
                <a:gd name="T22" fmla="*/ 217 w 234"/>
                <a:gd name="T23" fmla="*/ 17 h 242"/>
                <a:gd name="T24" fmla="*/ 175 w 234"/>
                <a:gd name="T25" fmla="*/ 0 h 242"/>
                <a:gd name="T26" fmla="*/ 117 w 234"/>
                <a:gd name="T27" fmla="*/ 196 h 242"/>
                <a:gd name="T28" fmla="*/ 41 w 234"/>
                <a:gd name="T29" fmla="*/ 120 h 242"/>
                <a:gd name="T30" fmla="*/ 117 w 234"/>
                <a:gd name="T31" fmla="*/ 44 h 242"/>
                <a:gd name="T32" fmla="*/ 194 w 234"/>
                <a:gd name="T33" fmla="*/ 120 h 242"/>
                <a:gd name="T34" fmla="*/ 117 w 234"/>
                <a:gd name="T35" fmla="*/ 196 h 242"/>
                <a:gd name="T36" fmla="*/ 195 w 234"/>
                <a:gd name="T37" fmla="*/ 60 h 242"/>
                <a:gd name="T38" fmla="*/ 177 w 234"/>
                <a:gd name="T39" fmla="*/ 42 h 242"/>
                <a:gd name="T40" fmla="*/ 195 w 234"/>
                <a:gd name="T41" fmla="*/ 24 h 242"/>
                <a:gd name="T42" fmla="*/ 213 w 234"/>
                <a:gd name="T43" fmla="*/ 42 h 242"/>
                <a:gd name="T44" fmla="*/ 195 w 234"/>
                <a:gd name="T45" fmla="*/ 60 h 2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34" h="242">
                  <a:moveTo>
                    <a:pt x="175" y="0"/>
                  </a:moveTo>
                  <a:cubicBezTo>
                    <a:pt x="59" y="0"/>
                    <a:pt x="59" y="0"/>
                    <a:pt x="59" y="0"/>
                  </a:cubicBezTo>
                  <a:cubicBezTo>
                    <a:pt x="43" y="0"/>
                    <a:pt x="28" y="6"/>
                    <a:pt x="17" y="17"/>
                  </a:cubicBezTo>
                  <a:cubicBezTo>
                    <a:pt x="6" y="29"/>
                    <a:pt x="0" y="43"/>
                    <a:pt x="0" y="59"/>
                  </a:cubicBezTo>
                  <a:cubicBezTo>
                    <a:pt x="0" y="183"/>
                    <a:pt x="0" y="183"/>
                    <a:pt x="0" y="183"/>
                  </a:cubicBezTo>
                  <a:cubicBezTo>
                    <a:pt x="0" y="199"/>
                    <a:pt x="6" y="213"/>
                    <a:pt x="17" y="225"/>
                  </a:cubicBezTo>
                  <a:cubicBezTo>
                    <a:pt x="28" y="236"/>
                    <a:pt x="43" y="242"/>
                    <a:pt x="59" y="242"/>
                  </a:cubicBezTo>
                  <a:cubicBezTo>
                    <a:pt x="175" y="242"/>
                    <a:pt x="175" y="242"/>
                    <a:pt x="175" y="242"/>
                  </a:cubicBezTo>
                  <a:cubicBezTo>
                    <a:pt x="191" y="242"/>
                    <a:pt x="206" y="236"/>
                    <a:pt x="217" y="225"/>
                  </a:cubicBezTo>
                  <a:cubicBezTo>
                    <a:pt x="228" y="213"/>
                    <a:pt x="234" y="199"/>
                    <a:pt x="234" y="183"/>
                  </a:cubicBezTo>
                  <a:cubicBezTo>
                    <a:pt x="234" y="59"/>
                    <a:pt x="234" y="59"/>
                    <a:pt x="234" y="59"/>
                  </a:cubicBezTo>
                  <a:cubicBezTo>
                    <a:pt x="234" y="43"/>
                    <a:pt x="228" y="29"/>
                    <a:pt x="217" y="17"/>
                  </a:cubicBezTo>
                  <a:cubicBezTo>
                    <a:pt x="206" y="6"/>
                    <a:pt x="191" y="0"/>
                    <a:pt x="175" y="0"/>
                  </a:cubicBezTo>
                  <a:close/>
                  <a:moveTo>
                    <a:pt x="117" y="196"/>
                  </a:moveTo>
                  <a:cubicBezTo>
                    <a:pt x="75" y="196"/>
                    <a:pt x="41" y="162"/>
                    <a:pt x="41" y="120"/>
                  </a:cubicBezTo>
                  <a:cubicBezTo>
                    <a:pt x="41" y="78"/>
                    <a:pt x="75" y="44"/>
                    <a:pt x="117" y="44"/>
                  </a:cubicBezTo>
                  <a:cubicBezTo>
                    <a:pt x="160" y="44"/>
                    <a:pt x="194" y="78"/>
                    <a:pt x="194" y="120"/>
                  </a:cubicBezTo>
                  <a:cubicBezTo>
                    <a:pt x="194" y="162"/>
                    <a:pt x="160" y="196"/>
                    <a:pt x="117" y="196"/>
                  </a:cubicBezTo>
                  <a:close/>
                  <a:moveTo>
                    <a:pt x="195" y="60"/>
                  </a:moveTo>
                  <a:cubicBezTo>
                    <a:pt x="185" y="60"/>
                    <a:pt x="177" y="52"/>
                    <a:pt x="177" y="42"/>
                  </a:cubicBezTo>
                  <a:cubicBezTo>
                    <a:pt x="177" y="32"/>
                    <a:pt x="185" y="24"/>
                    <a:pt x="195" y="24"/>
                  </a:cubicBezTo>
                  <a:cubicBezTo>
                    <a:pt x="205" y="24"/>
                    <a:pt x="213" y="32"/>
                    <a:pt x="213" y="42"/>
                  </a:cubicBezTo>
                  <a:cubicBezTo>
                    <a:pt x="213" y="52"/>
                    <a:pt x="205" y="60"/>
                    <a:pt x="195" y="60"/>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9" name="Freeform 255">
              <a:extLst>
                <a:ext uri="{FF2B5EF4-FFF2-40B4-BE49-F238E27FC236}">
                  <a16:creationId xmlns:a16="http://schemas.microsoft.com/office/drawing/2014/main" id="{54370B45-08A9-4B6E-9D7D-26B160352478}"/>
                </a:ext>
              </a:extLst>
            </p:cNvPr>
            <p:cNvSpPr>
              <a:spLocks noEditPoints="1"/>
            </p:cNvSpPr>
            <p:nvPr/>
          </p:nvSpPr>
          <p:spPr bwMode="auto">
            <a:xfrm>
              <a:off x="6944896" y="9403955"/>
              <a:ext cx="291156" cy="292064"/>
            </a:xfrm>
            <a:custGeom>
              <a:avLst/>
              <a:gdLst>
                <a:gd name="T0" fmla="*/ 448 w 448"/>
                <a:gd name="T1" fmla="*/ 423 h 448"/>
                <a:gd name="T2" fmla="*/ 448 w 448"/>
                <a:gd name="T3" fmla="*/ 24 h 448"/>
                <a:gd name="T4" fmla="*/ 424 w 448"/>
                <a:gd name="T5" fmla="*/ 0 h 448"/>
                <a:gd name="T6" fmla="*/ 25 w 448"/>
                <a:gd name="T7" fmla="*/ 0 h 448"/>
                <a:gd name="T8" fmla="*/ 0 w 448"/>
                <a:gd name="T9" fmla="*/ 24 h 448"/>
                <a:gd name="T10" fmla="*/ 0 w 448"/>
                <a:gd name="T11" fmla="*/ 423 h 448"/>
                <a:gd name="T12" fmla="*/ 25 w 448"/>
                <a:gd name="T13" fmla="*/ 448 h 448"/>
                <a:gd name="T14" fmla="*/ 424 w 448"/>
                <a:gd name="T15" fmla="*/ 448 h 448"/>
                <a:gd name="T16" fmla="*/ 448 w 448"/>
                <a:gd name="T17" fmla="*/ 423 h 448"/>
                <a:gd name="T18" fmla="*/ 354 w 448"/>
                <a:gd name="T19" fmla="*/ 172 h 448"/>
                <a:gd name="T20" fmla="*/ 354 w 448"/>
                <a:gd name="T21" fmla="*/ 180 h 448"/>
                <a:gd name="T22" fmla="*/ 178 w 448"/>
                <a:gd name="T23" fmla="*/ 356 h 448"/>
                <a:gd name="T24" fmla="*/ 83 w 448"/>
                <a:gd name="T25" fmla="*/ 328 h 448"/>
                <a:gd name="T26" fmla="*/ 98 w 448"/>
                <a:gd name="T27" fmla="*/ 329 h 448"/>
                <a:gd name="T28" fmla="*/ 175 w 448"/>
                <a:gd name="T29" fmla="*/ 303 h 448"/>
                <a:gd name="T30" fmla="*/ 117 w 448"/>
                <a:gd name="T31" fmla="*/ 260 h 448"/>
                <a:gd name="T32" fmla="*/ 129 w 448"/>
                <a:gd name="T33" fmla="*/ 261 h 448"/>
                <a:gd name="T34" fmla="*/ 145 w 448"/>
                <a:gd name="T35" fmla="*/ 259 h 448"/>
                <a:gd name="T36" fmla="*/ 95 w 448"/>
                <a:gd name="T37" fmla="*/ 198 h 448"/>
                <a:gd name="T38" fmla="*/ 95 w 448"/>
                <a:gd name="T39" fmla="*/ 197 h 448"/>
                <a:gd name="T40" fmla="*/ 123 w 448"/>
                <a:gd name="T41" fmla="*/ 205 h 448"/>
                <a:gd name="T42" fmla="*/ 96 w 448"/>
                <a:gd name="T43" fmla="*/ 153 h 448"/>
                <a:gd name="T44" fmla="*/ 104 w 448"/>
                <a:gd name="T45" fmla="*/ 122 h 448"/>
                <a:gd name="T46" fmla="*/ 231 w 448"/>
                <a:gd name="T47" fmla="*/ 187 h 448"/>
                <a:gd name="T48" fmla="*/ 230 w 448"/>
                <a:gd name="T49" fmla="*/ 173 h 448"/>
                <a:gd name="T50" fmla="*/ 292 w 448"/>
                <a:gd name="T51" fmla="*/ 111 h 448"/>
                <a:gd name="T52" fmla="*/ 337 w 448"/>
                <a:gd name="T53" fmla="*/ 131 h 448"/>
                <a:gd name="T54" fmla="*/ 376 w 448"/>
                <a:gd name="T55" fmla="*/ 116 h 448"/>
                <a:gd name="T56" fmla="*/ 349 w 448"/>
                <a:gd name="T57" fmla="*/ 150 h 448"/>
                <a:gd name="T58" fmla="*/ 384 w 448"/>
                <a:gd name="T59" fmla="*/ 140 h 448"/>
                <a:gd name="T60" fmla="*/ 354 w 448"/>
                <a:gd name="T61" fmla="*/ 172 h 4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48" h="448">
                  <a:moveTo>
                    <a:pt x="448" y="423"/>
                  </a:moveTo>
                  <a:cubicBezTo>
                    <a:pt x="448" y="24"/>
                    <a:pt x="448" y="24"/>
                    <a:pt x="448" y="24"/>
                  </a:cubicBezTo>
                  <a:cubicBezTo>
                    <a:pt x="448" y="11"/>
                    <a:pt x="437" y="0"/>
                    <a:pt x="424" y="0"/>
                  </a:cubicBezTo>
                  <a:cubicBezTo>
                    <a:pt x="25" y="0"/>
                    <a:pt x="25" y="0"/>
                    <a:pt x="25" y="0"/>
                  </a:cubicBezTo>
                  <a:cubicBezTo>
                    <a:pt x="12" y="0"/>
                    <a:pt x="1" y="11"/>
                    <a:pt x="0" y="24"/>
                  </a:cubicBezTo>
                  <a:cubicBezTo>
                    <a:pt x="0" y="423"/>
                    <a:pt x="0" y="423"/>
                    <a:pt x="0" y="423"/>
                  </a:cubicBezTo>
                  <a:cubicBezTo>
                    <a:pt x="1" y="437"/>
                    <a:pt x="12" y="448"/>
                    <a:pt x="25" y="448"/>
                  </a:cubicBezTo>
                  <a:cubicBezTo>
                    <a:pt x="424" y="448"/>
                    <a:pt x="424" y="448"/>
                    <a:pt x="424" y="448"/>
                  </a:cubicBezTo>
                  <a:cubicBezTo>
                    <a:pt x="437" y="448"/>
                    <a:pt x="448" y="437"/>
                    <a:pt x="448" y="423"/>
                  </a:cubicBezTo>
                  <a:close/>
                  <a:moveTo>
                    <a:pt x="354" y="172"/>
                  </a:moveTo>
                  <a:cubicBezTo>
                    <a:pt x="354" y="175"/>
                    <a:pt x="354" y="177"/>
                    <a:pt x="354" y="180"/>
                  </a:cubicBezTo>
                  <a:cubicBezTo>
                    <a:pt x="354" y="262"/>
                    <a:pt x="292" y="356"/>
                    <a:pt x="178" y="356"/>
                  </a:cubicBezTo>
                  <a:cubicBezTo>
                    <a:pt x="143" y="356"/>
                    <a:pt x="110" y="346"/>
                    <a:pt x="83" y="328"/>
                  </a:cubicBezTo>
                  <a:cubicBezTo>
                    <a:pt x="88" y="329"/>
                    <a:pt x="93" y="329"/>
                    <a:pt x="98" y="329"/>
                  </a:cubicBezTo>
                  <a:cubicBezTo>
                    <a:pt x="127" y="329"/>
                    <a:pt x="153" y="319"/>
                    <a:pt x="175" y="303"/>
                  </a:cubicBezTo>
                  <a:cubicBezTo>
                    <a:pt x="148" y="302"/>
                    <a:pt x="125" y="284"/>
                    <a:pt x="117" y="260"/>
                  </a:cubicBezTo>
                  <a:cubicBezTo>
                    <a:pt x="121" y="260"/>
                    <a:pt x="125" y="261"/>
                    <a:pt x="129" y="261"/>
                  </a:cubicBezTo>
                  <a:cubicBezTo>
                    <a:pt x="134" y="261"/>
                    <a:pt x="140" y="260"/>
                    <a:pt x="145" y="259"/>
                  </a:cubicBezTo>
                  <a:cubicBezTo>
                    <a:pt x="117" y="253"/>
                    <a:pt x="95" y="228"/>
                    <a:pt x="95" y="198"/>
                  </a:cubicBezTo>
                  <a:cubicBezTo>
                    <a:pt x="95" y="198"/>
                    <a:pt x="95" y="197"/>
                    <a:pt x="95" y="197"/>
                  </a:cubicBezTo>
                  <a:cubicBezTo>
                    <a:pt x="104" y="202"/>
                    <a:pt x="113" y="205"/>
                    <a:pt x="123" y="205"/>
                  </a:cubicBezTo>
                  <a:cubicBezTo>
                    <a:pt x="107" y="194"/>
                    <a:pt x="96" y="175"/>
                    <a:pt x="96" y="153"/>
                  </a:cubicBezTo>
                  <a:cubicBezTo>
                    <a:pt x="96" y="142"/>
                    <a:pt x="99" y="132"/>
                    <a:pt x="104" y="122"/>
                  </a:cubicBezTo>
                  <a:cubicBezTo>
                    <a:pt x="135" y="160"/>
                    <a:pt x="180" y="184"/>
                    <a:pt x="231" y="187"/>
                  </a:cubicBezTo>
                  <a:cubicBezTo>
                    <a:pt x="230" y="182"/>
                    <a:pt x="230" y="178"/>
                    <a:pt x="230" y="173"/>
                  </a:cubicBezTo>
                  <a:cubicBezTo>
                    <a:pt x="230" y="139"/>
                    <a:pt x="258" y="111"/>
                    <a:pt x="292" y="111"/>
                  </a:cubicBezTo>
                  <a:cubicBezTo>
                    <a:pt x="309" y="111"/>
                    <a:pt x="326" y="119"/>
                    <a:pt x="337" y="131"/>
                  </a:cubicBezTo>
                  <a:cubicBezTo>
                    <a:pt x="351" y="128"/>
                    <a:pt x="364" y="123"/>
                    <a:pt x="376" y="116"/>
                  </a:cubicBezTo>
                  <a:cubicBezTo>
                    <a:pt x="371" y="130"/>
                    <a:pt x="362" y="142"/>
                    <a:pt x="349" y="150"/>
                  </a:cubicBezTo>
                  <a:cubicBezTo>
                    <a:pt x="361" y="148"/>
                    <a:pt x="373" y="145"/>
                    <a:pt x="384" y="140"/>
                  </a:cubicBezTo>
                  <a:cubicBezTo>
                    <a:pt x="376" y="152"/>
                    <a:pt x="366" y="163"/>
                    <a:pt x="354" y="17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21" name="Freeform 264">
              <a:extLst>
                <a:ext uri="{FF2B5EF4-FFF2-40B4-BE49-F238E27FC236}">
                  <a16:creationId xmlns:a16="http://schemas.microsoft.com/office/drawing/2014/main" id="{A83AF5EA-2645-4CE3-BA70-529FCC591DBF}"/>
                </a:ext>
              </a:extLst>
            </p:cNvPr>
            <p:cNvSpPr>
              <a:spLocks/>
            </p:cNvSpPr>
            <p:nvPr/>
          </p:nvSpPr>
          <p:spPr bwMode="auto">
            <a:xfrm>
              <a:off x="7391549" y="9519404"/>
              <a:ext cx="60468" cy="63190"/>
            </a:xfrm>
            <a:custGeom>
              <a:avLst/>
              <a:gdLst>
                <a:gd name="T0" fmla="*/ 0 w 533"/>
                <a:gd name="T1" fmla="*/ 557 h 557"/>
                <a:gd name="T2" fmla="*/ 533 w 533"/>
                <a:gd name="T3" fmla="*/ 281 h 557"/>
                <a:gd name="T4" fmla="*/ 0 w 533"/>
                <a:gd name="T5" fmla="*/ 0 h 557"/>
                <a:gd name="T6" fmla="*/ 0 w 533"/>
                <a:gd name="T7" fmla="*/ 557 h 557"/>
              </a:gdLst>
              <a:ahLst/>
              <a:cxnLst>
                <a:cxn ang="0">
                  <a:pos x="T0" y="T1"/>
                </a:cxn>
                <a:cxn ang="0">
                  <a:pos x="T2" y="T3"/>
                </a:cxn>
                <a:cxn ang="0">
                  <a:pos x="T4" y="T5"/>
                </a:cxn>
                <a:cxn ang="0">
                  <a:pos x="T6" y="T7"/>
                </a:cxn>
              </a:cxnLst>
              <a:rect l="0" t="0" r="r" b="b"/>
              <a:pathLst>
                <a:path w="533" h="557">
                  <a:moveTo>
                    <a:pt x="0" y="557"/>
                  </a:moveTo>
                  <a:lnTo>
                    <a:pt x="533" y="281"/>
                  </a:lnTo>
                  <a:lnTo>
                    <a:pt x="0" y="0"/>
                  </a:lnTo>
                  <a:lnTo>
                    <a:pt x="0" y="557"/>
                  </a:ln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2" name="Freeform 265">
              <a:extLst>
                <a:ext uri="{FF2B5EF4-FFF2-40B4-BE49-F238E27FC236}">
                  <a16:creationId xmlns:a16="http://schemas.microsoft.com/office/drawing/2014/main" id="{9CF2D213-772B-4992-A22E-F23F27283797}"/>
                </a:ext>
              </a:extLst>
            </p:cNvPr>
            <p:cNvSpPr>
              <a:spLocks noEditPoints="1"/>
            </p:cNvSpPr>
            <p:nvPr/>
          </p:nvSpPr>
          <p:spPr bwMode="auto">
            <a:xfrm>
              <a:off x="7270326" y="9405683"/>
              <a:ext cx="290993" cy="291786"/>
            </a:xfrm>
            <a:custGeom>
              <a:avLst/>
              <a:gdLst>
                <a:gd name="T0" fmla="*/ 448 w 448"/>
                <a:gd name="T1" fmla="*/ 423 h 448"/>
                <a:gd name="T2" fmla="*/ 448 w 448"/>
                <a:gd name="T3" fmla="*/ 24 h 448"/>
                <a:gd name="T4" fmla="*/ 423 w 448"/>
                <a:gd name="T5" fmla="*/ 0 h 448"/>
                <a:gd name="T6" fmla="*/ 25 w 448"/>
                <a:gd name="T7" fmla="*/ 0 h 448"/>
                <a:gd name="T8" fmla="*/ 0 w 448"/>
                <a:gd name="T9" fmla="*/ 24 h 448"/>
                <a:gd name="T10" fmla="*/ 0 w 448"/>
                <a:gd name="T11" fmla="*/ 423 h 448"/>
                <a:gd name="T12" fmla="*/ 25 w 448"/>
                <a:gd name="T13" fmla="*/ 448 h 448"/>
                <a:gd name="T14" fmla="*/ 423 w 448"/>
                <a:gd name="T15" fmla="*/ 448 h 448"/>
                <a:gd name="T16" fmla="*/ 448 w 448"/>
                <a:gd name="T17" fmla="*/ 423 h 448"/>
                <a:gd name="T18" fmla="*/ 400 w 448"/>
                <a:gd name="T19" fmla="*/ 238 h 448"/>
                <a:gd name="T20" fmla="*/ 396 w 448"/>
                <a:gd name="T21" fmla="*/ 294 h 448"/>
                <a:gd name="T22" fmla="*/ 383 w 448"/>
                <a:gd name="T23" fmla="*/ 328 h 448"/>
                <a:gd name="T24" fmla="*/ 348 w 448"/>
                <a:gd name="T25" fmla="*/ 343 h 448"/>
                <a:gd name="T26" fmla="*/ 227 w 448"/>
                <a:gd name="T27" fmla="*/ 347 h 448"/>
                <a:gd name="T28" fmla="*/ 110 w 448"/>
                <a:gd name="T29" fmla="*/ 343 h 448"/>
                <a:gd name="T30" fmla="*/ 72 w 448"/>
                <a:gd name="T31" fmla="*/ 328 h 448"/>
                <a:gd name="T32" fmla="*/ 58 w 448"/>
                <a:gd name="T33" fmla="*/ 294 h 448"/>
                <a:gd name="T34" fmla="*/ 55 w 448"/>
                <a:gd name="T35" fmla="*/ 238 h 448"/>
                <a:gd name="T36" fmla="*/ 55 w 448"/>
                <a:gd name="T37" fmla="*/ 212 h 448"/>
                <a:gd name="T38" fmla="*/ 58 w 448"/>
                <a:gd name="T39" fmla="*/ 156 h 448"/>
                <a:gd name="T40" fmla="*/ 72 w 448"/>
                <a:gd name="T41" fmla="*/ 122 h 448"/>
                <a:gd name="T42" fmla="*/ 107 w 448"/>
                <a:gd name="T43" fmla="*/ 108 h 448"/>
                <a:gd name="T44" fmla="*/ 227 w 448"/>
                <a:gd name="T45" fmla="*/ 104 h 448"/>
                <a:gd name="T46" fmla="*/ 228 w 448"/>
                <a:gd name="T47" fmla="*/ 104 h 448"/>
                <a:gd name="T48" fmla="*/ 348 w 448"/>
                <a:gd name="T49" fmla="*/ 108 h 448"/>
                <a:gd name="T50" fmla="*/ 383 w 448"/>
                <a:gd name="T51" fmla="*/ 122 h 448"/>
                <a:gd name="T52" fmla="*/ 396 w 448"/>
                <a:gd name="T53" fmla="*/ 156 h 448"/>
                <a:gd name="T54" fmla="*/ 400 w 448"/>
                <a:gd name="T55" fmla="*/ 212 h 448"/>
                <a:gd name="T56" fmla="*/ 400 w 448"/>
                <a:gd name="T57" fmla="*/ 238 h 4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48" h="448">
                  <a:moveTo>
                    <a:pt x="448" y="423"/>
                  </a:moveTo>
                  <a:cubicBezTo>
                    <a:pt x="448" y="24"/>
                    <a:pt x="448" y="24"/>
                    <a:pt x="448" y="24"/>
                  </a:cubicBezTo>
                  <a:cubicBezTo>
                    <a:pt x="448" y="11"/>
                    <a:pt x="437" y="0"/>
                    <a:pt x="423" y="0"/>
                  </a:cubicBezTo>
                  <a:cubicBezTo>
                    <a:pt x="25" y="0"/>
                    <a:pt x="25" y="0"/>
                    <a:pt x="25" y="0"/>
                  </a:cubicBezTo>
                  <a:cubicBezTo>
                    <a:pt x="11" y="0"/>
                    <a:pt x="0" y="11"/>
                    <a:pt x="0" y="24"/>
                  </a:cubicBezTo>
                  <a:cubicBezTo>
                    <a:pt x="0" y="423"/>
                    <a:pt x="0" y="423"/>
                    <a:pt x="0" y="423"/>
                  </a:cubicBezTo>
                  <a:cubicBezTo>
                    <a:pt x="0" y="437"/>
                    <a:pt x="11" y="448"/>
                    <a:pt x="25" y="448"/>
                  </a:cubicBezTo>
                  <a:cubicBezTo>
                    <a:pt x="423" y="448"/>
                    <a:pt x="423" y="448"/>
                    <a:pt x="423" y="448"/>
                  </a:cubicBezTo>
                  <a:cubicBezTo>
                    <a:pt x="437" y="448"/>
                    <a:pt x="448" y="437"/>
                    <a:pt x="448" y="423"/>
                  </a:cubicBezTo>
                  <a:close/>
                  <a:moveTo>
                    <a:pt x="400" y="238"/>
                  </a:moveTo>
                  <a:cubicBezTo>
                    <a:pt x="400" y="266"/>
                    <a:pt x="396" y="294"/>
                    <a:pt x="396" y="294"/>
                  </a:cubicBezTo>
                  <a:cubicBezTo>
                    <a:pt x="396" y="294"/>
                    <a:pt x="393" y="318"/>
                    <a:pt x="383" y="328"/>
                  </a:cubicBezTo>
                  <a:cubicBezTo>
                    <a:pt x="370" y="342"/>
                    <a:pt x="355" y="342"/>
                    <a:pt x="348" y="343"/>
                  </a:cubicBezTo>
                  <a:cubicBezTo>
                    <a:pt x="300" y="347"/>
                    <a:pt x="227" y="347"/>
                    <a:pt x="227" y="347"/>
                  </a:cubicBezTo>
                  <a:cubicBezTo>
                    <a:pt x="227" y="347"/>
                    <a:pt x="138" y="346"/>
                    <a:pt x="110" y="343"/>
                  </a:cubicBezTo>
                  <a:cubicBezTo>
                    <a:pt x="102" y="342"/>
                    <a:pt x="85" y="342"/>
                    <a:pt x="72" y="328"/>
                  </a:cubicBezTo>
                  <a:cubicBezTo>
                    <a:pt x="62" y="318"/>
                    <a:pt x="58" y="294"/>
                    <a:pt x="58" y="294"/>
                  </a:cubicBezTo>
                  <a:cubicBezTo>
                    <a:pt x="58" y="294"/>
                    <a:pt x="55" y="266"/>
                    <a:pt x="55" y="238"/>
                  </a:cubicBezTo>
                  <a:cubicBezTo>
                    <a:pt x="55" y="212"/>
                    <a:pt x="55" y="212"/>
                    <a:pt x="55" y="212"/>
                  </a:cubicBezTo>
                  <a:cubicBezTo>
                    <a:pt x="55" y="184"/>
                    <a:pt x="58" y="156"/>
                    <a:pt x="58" y="156"/>
                  </a:cubicBezTo>
                  <a:cubicBezTo>
                    <a:pt x="58" y="156"/>
                    <a:pt x="62" y="133"/>
                    <a:pt x="72" y="122"/>
                  </a:cubicBezTo>
                  <a:cubicBezTo>
                    <a:pt x="85" y="108"/>
                    <a:pt x="100" y="108"/>
                    <a:pt x="107" y="108"/>
                  </a:cubicBezTo>
                  <a:cubicBezTo>
                    <a:pt x="155" y="104"/>
                    <a:pt x="227" y="104"/>
                    <a:pt x="227" y="104"/>
                  </a:cubicBezTo>
                  <a:cubicBezTo>
                    <a:pt x="228" y="104"/>
                    <a:pt x="228" y="104"/>
                    <a:pt x="228" y="104"/>
                  </a:cubicBezTo>
                  <a:cubicBezTo>
                    <a:pt x="228" y="104"/>
                    <a:pt x="300" y="104"/>
                    <a:pt x="348" y="108"/>
                  </a:cubicBezTo>
                  <a:cubicBezTo>
                    <a:pt x="355" y="108"/>
                    <a:pt x="370" y="108"/>
                    <a:pt x="383" y="122"/>
                  </a:cubicBezTo>
                  <a:cubicBezTo>
                    <a:pt x="393" y="133"/>
                    <a:pt x="396" y="156"/>
                    <a:pt x="396" y="156"/>
                  </a:cubicBezTo>
                  <a:cubicBezTo>
                    <a:pt x="396" y="156"/>
                    <a:pt x="400" y="184"/>
                    <a:pt x="400" y="212"/>
                  </a:cubicBezTo>
                  <a:lnTo>
                    <a:pt x="400" y="238"/>
                  </a:ln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grpSp>
      <p:sp>
        <p:nvSpPr>
          <p:cNvPr id="3" name="Slide Number Placeholder 2">
            <a:extLst>
              <a:ext uri="{FF2B5EF4-FFF2-40B4-BE49-F238E27FC236}">
                <a16:creationId xmlns:a16="http://schemas.microsoft.com/office/drawing/2014/main" id="{752FCE38-B564-4522-BA8B-7919ACCFD6A6}"/>
              </a:ext>
            </a:extLst>
          </p:cNvPr>
          <p:cNvSpPr>
            <a:spLocks noGrp="1"/>
          </p:cNvSpPr>
          <p:nvPr>
            <p:ph type="sldNum" sz="quarter" idx="17"/>
          </p:nvPr>
        </p:nvSpPr>
        <p:spPr/>
        <p:txBody>
          <a:bodyPr/>
          <a:lstStyle/>
          <a:p>
            <a:fld id="{B2192B31-B341-4013-B7E8-60D2E97D576A}" type="slidenum">
              <a:rPr lang="en-US" smtClean="0"/>
              <a:pPr/>
              <a:t>‹#›</a:t>
            </a:fld>
            <a:endParaRPr lang="en-US" dirty="0"/>
          </a:p>
        </p:txBody>
      </p:sp>
      <p:sp>
        <p:nvSpPr>
          <p:cNvPr id="26" name="TextBox 25">
            <a:extLst>
              <a:ext uri="{FF2B5EF4-FFF2-40B4-BE49-F238E27FC236}">
                <a16:creationId xmlns:a16="http://schemas.microsoft.com/office/drawing/2014/main" id="{DBB7D2F4-9AF1-40D5-9164-20FD0C27D270}"/>
              </a:ext>
            </a:extLst>
          </p:cNvPr>
          <p:cNvSpPr txBox="1"/>
          <p:nvPr userDrawn="1"/>
        </p:nvSpPr>
        <p:spPr>
          <a:xfrm>
            <a:off x="167116" y="4687006"/>
            <a:ext cx="4557284" cy="415498"/>
          </a:xfrm>
          <a:prstGeom prst="rect">
            <a:avLst/>
          </a:prstGeom>
          <a:noFill/>
        </p:spPr>
        <p:txBody>
          <a:bodyPr wrap="square" rtlCol="0">
            <a:spAutoFit/>
          </a:bodyPr>
          <a:lstStyle/>
          <a:p>
            <a:pPr lvl="0"/>
            <a:r>
              <a:rPr lang="en-US" sz="1000" dirty="0">
                <a:solidFill>
                  <a:schemeClr val="bg1"/>
                </a:solidFill>
                <a:latin typeface="Arial" panose="020B0604020202020204" pitchFamily="34" charset="0"/>
                <a:cs typeface="Arial" panose="020B0604020202020204" pitchFamily="34" charset="0"/>
              </a:rPr>
              <a:t>Food and Nutrition Division</a:t>
            </a:r>
          </a:p>
          <a:p>
            <a:pPr lvl="0"/>
            <a:r>
              <a:rPr lang="en-US" sz="1000" dirty="0">
                <a:solidFill>
                  <a:schemeClr val="bg1"/>
                </a:solidFill>
                <a:latin typeface="Arial" panose="020B0604020202020204" pitchFamily="34" charset="0"/>
                <a:cs typeface="Arial" panose="020B0604020202020204" pitchFamily="34" charset="0"/>
              </a:rPr>
              <a:t>National School Lunch Program</a:t>
            </a:r>
          </a:p>
        </p:txBody>
      </p:sp>
    </p:spTree>
    <p:extLst>
      <p:ext uri="{BB962C8B-B14F-4D97-AF65-F5344CB8AC3E}">
        <p14:creationId xmlns:p14="http://schemas.microsoft.com/office/powerpoint/2010/main" val="249795625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9_Blank">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7C75B39D-492D-4C82-AC63-9A5322B1A353}"/>
              </a:ext>
            </a:extLst>
          </p:cNvPr>
          <p:cNvSpPr>
            <a:spLocks noGrp="1"/>
          </p:cNvSpPr>
          <p:nvPr>
            <p:ph type="body" sz="quarter" idx="10" hasCustomPrompt="1"/>
          </p:nvPr>
        </p:nvSpPr>
        <p:spPr>
          <a:xfrm>
            <a:off x="533400" y="1352550"/>
            <a:ext cx="8382000" cy="2667000"/>
          </a:xfrm>
          <a:prstGeom prst="rect">
            <a:avLst/>
          </a:prstGeom>
        </p:spPr>
        <p:txBody>
          <a:bodyPr/>
          <a:lstStyle>
            <a:lvl1pPr marL="457200" marR="0" indent="-4572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sz="2000">
                <a:latin typeface="Arial" panose="020B0604020202020204" pitchFamily="34" charset="0"/>
                <a:cs typeface="Arial" panose="020B0604020202020204" pitchFamily="34" charset="0"/>
              </a:defRPr>
            </a:lvl1pPr>
          </a:lstStyle>
          <a:p>
            <a:pPr lvl="0"/>
            <a:r>
              <a:rPr lang="en-US" dirty="0"/>
              <a:t>Arial Regular 20pt – great for body copy</a:t>
            </a:r>
          </a:p>
          <a:p>
            <a:pPr lvl="0"/>
            <a:endParaRPr lang="en-US" dirty="0"/>
          </a:p>
        </p:txBody>
      </p:sp>
      <p:sp>
        <p:nvSpPr>
          <p:cNvPr id="12" name="Text Placeholder 8">
            <a:extLst>
              <a:ext uri="{FF2B5EF4-FFF2-40B4-BE49-F238E27FC236}">
                <a16:creationId xmlns:a16="http://schemas.microsoft.com/office/drawing/2014/main" id="{DBDE32CA-12B6-4E72-A4FD-31688A5F2821}"/>
              </a:ext>
            </a:extLst>
          </p:cNvPr>
          <p:cNvSpPr>
            <a:spLocks noGrp="1"/>
          </p:cNvSpPr>
          <p:nvPr>
            <p:ph type="body" sz="quarter" idx="11" hasCustomPrompt="1"/>
          </p:nvPr>
        </p:nvSpPr>
        <p:spPr>
          <a:xfrm>
            <a:off x="540163" y="320070"/>
            <a:ext cx="8382000" cy="457200"/>
          </a:xfrm>
          <a:prstGeom prst="rect">
            <a:avLst/>
          </a:prstGeom>
        </p:spPr>
        <p:txBody>
          <a:bodyPr/>
          <a:lstStyle>
            <a:lvl1pPr marL="0" indent="0">
              <a:buNone/>
              <a:defRPr>
                <a:solidFill>
                  <a:srgbClr val="167263"/>
                </a:solidFill>
                <a:latin typeface="Arial" panose="020B0604020202020204" pitchFamily="34" charset="0"/>
                <a:cs typeface="Arial" panose="020B0604020202020204" pitchFamily="34" charset="0"/>
              </a:defRPr>
            </a:lvl1pPr>
          </a:lstStyle>
          <a:p>
            <a:pPr lvl="0"/>
            <a:r>
              <a:rPr lang="en-US" dirty="0"/>
              <a:t>CLICK HERE TO EDIT TITLE </a:t>
            </a:r>
          </a:p>
        </p:txBody>
      </p:sp>
      <p:sp>
        <p:nvSpPr>
          <p:cNvPr id="13" name="Text Placeholder 8">
            <a:extLst>
              <a:ext uri="{FF2B5EF4-FFF2-40B4-BE49-F238E27FC236}">
                <a16:creationId xmlns:a16="http://schemas.microsoft.com/office/drawing/2014/main" id="{D2093A64-A0FC-4339-80D6-6966844300D7}"/>
              </a:ext>
            </a:extLst>
          </p:cNvPr>
          <p:cNvSpPr>
            <a:spLocks noGrp="1"/>
          </p:cNvSpPr>
          <p:nvPr>
            <p:ph type="body" sz="quarter" idx="12" hasCustomPrompt="1"/>
          </p:nvPr>
        </p:nvSpPr>
        <p:spPr>
          <a:xfrm>
            <a:off x="540163" y="819150"/>
            <a:ext cx="8382000" cy="457200"/>
          </a:xfrm>
          <a:prstGeom prst="rect">
            <a:avLst/>
          </a:prstGeom>
        </p:spPr>
        <p:txBody>
          <a:bodyPr/>
          <a:lstStyle>
            <a:lvl1pPr marL="0" indent="0">
              <a:buNone/>
              <a:defRPr sz="2000" b="1">
                <a:solidFill>
                  <a:srgbClr val="2F6D8F"/>
                </a:solidFill>
                <a:latin typeface="Arial Black" panose="020B0A04020102020204" pitchFamily="34" charset="0"/>
                <a:cs typeface="Arial" panose="020B0604020202020204" pitchFamily="34" charset="0"/>
              </a:defRPr>
            </a:lvl1pPr>
          </a:lstStyle>
          <a:p>
            <a:pPr lvl="0"/>
            <a:r>
              <a:rPr lang="en-US" dirty="0"/>
              <a:t>Subtitle goes here</a:t>
            </a:r>
          </a:p>
        </p:txBody>
      </p:sp>
      <p:sp>
        <p:nvSpPr>
          <p:cNvPr id="8" name="Rounded Rectangle 4">
            <a:extLst>
              <a:ext uri="{FF2B5EF4-FFF2-40B4-BE49-F238E27FC236}">
                <a16:creationId xmlns:a16="http://schemas.microsoft.com/office/drawing/2014/main" id="{870513BF-3C9D-4740-8F24-EAC49FE283BB}"/>
              </a:ext>
            </a:extLst>
          </p:cNvPr>
          <p:cNvSpPr/>
          <p:nvPr userDrawn="1"/>
        </p:nvSpPr>
        <p:spPr bwMode="auto">
          <a:xfrm>
            <a:off x="2286000" y="4629150"/>
            <a:ext cx="6781800" cy="457200"/>
          </a:xfrm>
          <a:prstGeom prst="roundRect">
            <a:avLst/>
          </a:prstGeom>
          <a:solidFill>
            <a:srgbClr val="167263"/>
          </a:solidFill>
          <a:ln w="9525">
            <a:noFill/>
            <a:round/>
            <a:headEnd/>
            <a:tailEnd/>
          </a:ln>
        </p:spPr>
        <p:txBody>
          <a:bodyPr vert="horz" wrap="square" lIns="91440" tIns="45720" rIns="91440" bIns="45720" numCol="1" rtlCol="0" anchor="t" anchorCtr="0" compatLnSpc="1">
            <a:prstTxWarp prst="textNoShape">
              <a:avLst/>
            </a:prstTxWarp>
          </a:bodyPr>
          <a:lstStyle/>
          <a:p>
            <a:pPr algn="ctr"/>
            <a:endParaRPr lang="en-US"/>
          </a:p>
        </p:txBody>
      </p:sp>
      <p:sp>
        <p:nvSpPr>
          <p:cNvPr id="2" name="Slide Number Placeholder 1">
            <a:extLst>
              <a:ext uri="{FF2B5EF4-FFF2-40B4-BE49-F238E27FC236}">
                <a16:creationId xmlns:a16="http://schemas.microsoft.com/office/drawing/2014/main" id="{6619FDDA-503F-478F-B2AD-349B8A0F7A7F}"/>
              </a:ext>
            </a:extLst>
          </p:cNvPr>
          <p:cNvSpPr>
            <a:spLocks noGrp="1"/>
          </p:cNvSpPr>
          <p:nvPr>
            <p:ph type="sldNum" sz="quarter" idx="13"/>
          </p:nvPr>
        </p:nvSpPr>
        <p:spPr/>
        <p:txBody>
          <a:bodyPr/>
          <a:lstStyle/>
          <a:p>
            <a:fld id="{B2192B31-B341-4013-B7E8-60D2E97D576A}" type="slidenum">
              <a:rPr lang="en-US" smtClean="0"/>
              <a:pPr/>
              <a:t>‹#›</a:t>
            </a:fld>
            <a:endParaRPr lang="en-US" dirty="0"/>
          </a:p>
        </p:txBody>
      </p:sp>
    </p:spTree>
    <p:extLst>
      <p:ext uri="{BB962C8B-B14F-4D97-AF65-F5344CB8AC3E}">
        <p14:creationId xmlns:p14="http://schemas.microsoft.com/office/powerpoint/2010/main" val="267185893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1_Blank">
    <p:spTree>
      <p:nvGrpSpPr>
        <p:cNvPr id="1" name=""/>
        <p:cNvGrpSpPr/>
        <p:nvPr/>
      </p:nvGrpSpPr>
      <p:grpSpPr>
        <a:xfrm>
          <a:off x="0" y="0"/>
          <a:ext cx="0" cy="0"/>
          <a:chOff x="0" y="0"/>
          <a:chExt cx="0" cy="0"/>
        </a:xfrm>
      </p:grpSpPr>
      <p:sp>
        <p:nvSpPr>
          <p:cNvPr id="21" name="Text Placeholder 6">
            <a:extLst>
              <a:ext uri="{FF2B5EF4-FFF2-40B4-BE49-F238E27FC236}">
                <a16:creationId xmlns:a16="http://schemas.microsoft.com/office/drawing/2014/main" id="{13C852D5-A265-4904-80DB-D2A541F10479}"/>
              </a:ext>
            </a:extLst>
          </p:cNvPr>
          <p:cNvSpPr>
            <a:spLocks noGrp="1"/>
          </p:cNvSpPr>
          <p:nvPr>
            <p:ph type="body" sz="quarter" idx="10" hasCustomPrompt="1"/>
          </p:nvPr>
        </p:nvSpPr>
        <p:spPr>
          <a:xfrm>
            <a:off x="671260" y="1971878"/>
            <a:ext cx="8244140" cy="914400"/>
          </a:xfrm>
          <a:prstGeom prst="rect">
            <a:avLst/>
          </a:prstGeom>
        </p:spPr>
        <p:txBody>
          <a:bodyPr/>
          <a:lstStyle>
            <a:lvl1pPr marL="457200" marR="0" indent="-4572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sz="2000">
                <a:latin typeface="Arial" panose="020B0604020202020204" pitchFamily="34" charset="0"/>
                <a:cs typeface="Arial" panose="020B0604020202020204" pitchFamily="34" charset="0"/>
              </a:defRPr>
            </a:lvl1pPr>
          </a:lstStyle>
          <a:p>
            <a:pPr lvl="0"/>
            <a:r>
              <a:rPr lang="en-US" dirty="0"/>
              <a:t>Arial Regular 20pt – for body copy</a:t>
            </a:r>
          </a:p>
          <a:p>
            <a:pPr lvl="0"/>
            <a:endParaRPr lang="en-US" dirty="0"/>
          </a:p>
        </p:txBody>
      </p:sp>
      <p:sp>
        <p:nvSpPr>
          <p:cNvPr id="22" name="Text Placeholder 8">
            <a:extLst>
              <a:ext uri="{FF2B5EF4-FFF2-40B4-BE49-F238E27FC236}">
                <a16:creationId xmlns:a16="http://schemas.microsoft.com/office/drawing/2014/main" id="{56B828D8-EF7C-404E-8DB2-CAABBA716557}"/>
              </a:ext>
            </a:extLst>
          </p:cNvPr>
          <p:cNvSpPr>
            <a:spLocks noGrp="1"/>
          </p:cNvSpPr>
          <p:nvPr>
            <p:ph type="body" sz="quarter" idx="11" hasCustomPrompt="1"/>
          </p:nvPr>
        </p:nvSpPr>
        <p:spPr>
          <a:xfrm>
            <a:off x="650320" y="320070"/>
            <a:ext cx="8244140" cy="457200"/>
          </a:xfrm>
          <a:prstGeom prst="rect">
            <a:avLst/>
          </a:prstGeom>
        </p:spPr>
        <p:txBody>
          <a:bodyPr/>
          <a:lstStyle>
            <a:lvl1pPr marL="0" indent="0">
              <a:buNone/>
              <a:defRPr>
                <a:solidFill>
                  <a:srgbClr val="167263"/>
                </a:solidFill>
                <a:latin typeface="Arial" panose="020B0604020202020204" pitchFamily="34" charset="0"/>
                <a:cs typeface="Arial" panose="020B0604020202020204" pitchFamily="34" charset="0"/>
              </a:defRPr>
            </a:lvl1pPr>
          </a:lstStyle>
          <a:p>
            <a:pPr lvl="0"/>
            <a:r>
              <a:rPr lang="en-US" dirty="0"/>
              <a:t>CLICK HERE TO EDIT TITLE </a:t>
            </a:r>
          </a:p>
        </p:txBody>
      </p:sp>
      <p:sp>
        <p:nvSpPr>
          <p:cNvPr id="23" name="Text Placeholder 8">
            <a:extLst>
              <a:ext uri="{FF2B5EF4-FFF2-40B4-BE49-F238E27FC236}">
                <a16:creationId xmlns:a16="http://schemas.microsoft.com/office/drawing/2014/main" id="{AF79DE77-DA2C-4D66-AF87-082008BA8390}"/>
              </a:ext>
            </a:extLst>
          </p:cNvPr>
          <p:cNvSpPr>
            <a:spLocks noGrp="1"/>
          </p:cNvSpPr>
          <p:nvPr>
            <p:ph type="body" sz="quarter" idx="12" hasCustomPrompt="1"/>
          </p:nvPr>
        </p:nvSpPr>
        <p:spPr>
          <a:xfrm>
            <a:off x="671260" y="807140"/>
            <a:ext cx="8223200" cy="457200"/>
          </a:xfrm>
          <a:prstGeom prst="rect">
            <a:avLst/>
          </a:prstGeom>
        </p:spPr>
        <p:txBody>
          <a:bodyPr/>
          <a:lstStyle>
            <a:lvl1pPr marL="0" indent="0">
              <a:buNone/>
              <a:defRPr sz="2000" b="1">
                <a:solidFill>
                  <a:srgbClr val="2F6D8F"/>
                </a:solidFill>
                <a:latin typeface="Arial Black" panose="020B0A04020102020204" pitchFamily="34" charset="0"/>
                <a:cs typeface="Arial" panose="020B0604020202020204" pitchFamily="34" charset="0"/>
              </a:defRPr>
            </a:lvl1pPr>
          </a:lstStyle>
          <a:p>
            <a:pPr lvl="0"/>
            <a:r>
              <a:rPr lang="en-US" dirty="0"/>
              <a:t>Subtitle goes here</a:t>
            </a:r>
          </a:p>
        </p:txBody>
      </p:sp>
      <p:sp>
        <p:nvSpPr>
          <p:cNvPr id="25" name="Text Placeholder 10">
            <a:extLst>
              <a:ext uri="{FF2B5EF4-FFF2-40B4-BE49-F238E27FC236}">
                <a16:creationId xmlns:a16="http://schemas.microsoft.com/office/drawing/2014/main" id="{00F2CA8E-A781-4C15-BAC1-9D87FDA21245}"/>
              </a:ext>
            </a:extLst>
          </p:cNvPr>
          <p:cNvSpPr>
            <a:spLocks noGrp="1"/>
          </p:cNvSpPr>
          <p:nvPr>
            <p:ph type="body" sz="quarter" idx="14" hasCustomPrompt="1"/>
          </p:nvPr>
        </p:nvSpPr>
        <p:spPr>
          <a:xfrm>
            <a:off x="671260" y="1584618"/>
            <a:ext cx="8244140" cy="377532"/>
          </a:xfrm>
          <a:prstGeom prst="rect">
            <a:avLst/>
          </a:prstGeom>
        </p:spPr>
        <p:txBody>
          <a:bodyPr/>
          <a:lstStyle>
            <a:lvl1pPr marL="0" indent="0">
              <a:buNone/>
              <a:defRPr sz="2000" b="1">
                <a:solidFill>
                  <a:srgbClr val="167263"/>
                </a:solidFill>
                <a:latin typeface="Arial" panose="020B0604020202020204" pitchFamily="34" charset="0"/>
                <a:cs typeface="Arial" panose="020B0604020202020204" pitchFamily="34" charset="0"/>
              </a:defRPr>
            </a:lvl1pPr>
          </a:lstStyle>
          <a:p>
            <a:pPr lvl="0"/>
            <a:r>
              <a:rPr lang="en-US" dirty="0"/>
              <a:t>Call out goes here</a:t>
            </a:r>
          </a:p>
        </p:txBody>
      </p:sp>
      <p:sp>
        <p:nvSpPr>
          <p:cNvPr id="26" name="Text Placeholder 6">
            <a:extLst>
              <a:ext uri="{FF2B5EF4-FFF2-40B4-BE49-F238E27FC236}">
                <a16:creationId xmlns:a16="http://schemas.microsoft.com/office/drawing/2014/main" id="{BB3A21E9-EF00-467D-98A2-F56E0F091EE0}"/>
              </a:ext>
            </a:extLst>
          </p:cNvPr>
          <p:cNvSpPr>
            <a:spLocks noGrp="1"/>
          </p:cNvSpPr>
          <p:nvPr>
            <p:ph type="body" sz="quarter" idx="15" hasCustomPrompt="1"/>
          </p:nvPr>
        </p:nvSpPr>
        <p:spPr>
          <a:xfrm>
            <a:off x="671260" y="3277006"/>
            <a:ext cx="8244140" cy="762000"/>
          </a:xfrm>
          <a:prstGeom prst="rect">
            <a:avLst/>
          </a:prstGeom>
        </p:spPr>
        <p:txBody>
          <a:bodyPr/>
          <a:lstStyle>
            <a:lvl1pPr marL="457200" marR="0" indent="-4572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sz="2000">
                <a:latin typeface="Arial" panose="020B0604020202020204" pitchFamily="34" charset="0"/>
                <a:cs typeface="Arial" panose="020B0604020202020204" pitchFamily="34" charset="0"/>
              </a:defRPr>
            </a:lvl1pPr>
          </a:lstStyle>
          <a:p>
            <a:pPr lvl="0"/>
            <a:r>
              <a:rPr lang="en-US" dirty="0"/>
              <a:t>Arial Regular 20pt – for body copy</a:t>
            </a:r>
          </a:p>
          <a:p>
            <a:pPr lvl="0"/>
            <a:endParaRPr lang="en-US" dirty="0"/>
          </a:p>
        </p:txBody>
      </p:sp>
      <p:sp>
        <p:nvSpPr>
          <p:cNvPr id="27" name="Text Placeholder 10">
            <a:extLst>
              <a:ext uri="{FF2B5EF4-FFF2-40B4-BE49-F238E27FC236}">
                <a16:creationId xmlns:a16="http://schemas.microsoft.com/office/drawing/2014/main" id="{DF2CB29E-6790-4BD2-B627-1E1A07B558C6}"/>
              </a:ext>
            </a:extLst>
          </p:cNvPr>
          <p:cNvSpPr>
            <a:spLocks noGrp="1"/>
          </p:cNvSpPr>
          <p:nvPr>
            <p:ph type="body" sz="quarter" idx="16" hasCustomPrompt="1"/>
          </p:nvPr>
        </p:nvSpPr>
        <p:spPr>
          <a:xfrm>
            <a:off x="671260" y="2880018"/>
            <a:ext cx="8244140" cy="377532"/>
          </a:xfrm>
          <a:prstGeom prst="rect">
            <a:avLst/>
          </a:prstGeom>
        </p:spPr>
        <p:txBody>
          <a:bodyPr/>
          <a:lstStyle>
            <a:lvl1pPr marL="0" indent="0">
              <a:buNone/>
              <a:defRPr sz="2000" b="1">
                <a:solidFill>
                  <a:srgbClr val="167263"/>
                </a:solidFill>
                <a:latin typeface="Arial" panose="020B0604020202020204" pitchFamily="34" charset="0"/>
                <a:cs typeface="Arial" panose="020B0604020202020204" pitchFamily="34" charset="0"/>
              </a:defRPr>
            </a:lvl1pPr>
          </a:lstStyle>
          <a:p>
            <a:pPr lvl="0"/>
            <a:r>
              <a:rPr lang="en-US" dirty="0"/>
              <a:t>Call out goes here</a:t>
            </a:r>
          </a:p>
        </p:txBody>
      </p:sp>
      <p:sp>
        <p:nvSpPr>
          <p:cNvPr id="10" name="Rounded Rectangle 4">
            <a:extLst>
              <a:ext uri="{FF2B5EF4-FFF2-40B4-BE49-F238E27FC236}">
                <a16:creationId xmlns:a16="http://schemas.microsoft.com/office/drawing/2014/main" id="{70E18D6F-2833-47AD-B18A-FA4A70FD0F89}"/>
              </a:ext>
            </a:extLst>
          </p:cNvPr>
          <p:cNvSpPr/>
          <p:nvPr userDrawn="1"/>
        </p:nvSpPr>
        <p:spPr bwMode="auto">
          <a:xfrm>
            <a:off x="2286000" y="4629150"/>
            <a:ext cx="6781800" cy="457200"/>
          </a:xfrm>
          <a:prstGeom prst="roundRect">
            <a:avLst/>
          </a:prstGeom>
          <a:solidFill>
            <a:srgbClr val="167263"/>
          </a:solidFill>
          <a:ln w="9525">
            <a:noFill/>
            <a:round/>
            <a:headEnd/>
            <a:tailEnd/>
          </a:ln>
        </p:spPr>
        <p:txBody>
          <a:bodyPr vert="horz" wrap="square" lIns="91440" tIns="45720" rIns="91440" bIns="45720" numCol="1" rtlCol="0" anchor="t" anchorCtr="0" compatLnSpc="1">
            <a:prstTxWarp prst="textNoShape">
              <a:avLst/>
            </a:prstTxWarp>
          </a:bodyPr>
          <a:lstStyle/>
          <a:p>
            <a:pPr algn="ctr"/>
            <a:endParaRPr lang="en-US"/>
          </a:p>
        </p:txBody>
      </p:sp>
      <p:sp>
        <p:nvSpPr>
          <p:cNvPr id="2" name="Slide Number Placeholder 1">
            <a:extLst>
              <a:ext uri="{FF2B5EF4-FFF2-40B4-BE49-F238E27FC236}">
                <a16:creationId xmlns:a16="http://schemas.microsoft.com/office/drawing/2014/main" id="{1810F1EE-4E1E-4AAD-BC3E-85B24D397A36}"/>
              </a:ext>
            </a:extLst>
          </p:cNvPr>
          <p:cNvSpPr>
            <a:spLocks noGrp="1"/>
          </p:cNvSpPr>
          <p:nvPr>
            <p:ph type="sldNum" sz="quarter" idx="17"/>
          </p:nvPr>
        </p:nvSpPr>
        <p:spPr/>
        <p:txBody>
          <a:bodyPr/>
          <a:lstStyle/>
          <a:p>
            <a:fld id="{B2192B31-B341-4013-B7E8-60D2E97D576A}" type="slidenum">
              <a:rPr lang="en-US" smtClean="0"/>
              <a:pPr/>
              <a:t>‹#›</a:t>
            </a:fld>
            <a:endParaRPr lang="en-US" dirty="0"/>
          </a:p>
        </p:txBody>
      </p:sp>
    </p:spTree>
    <p:extLst>
      <p:ext uri="{BB962C8B-B14F-4D97-AF65-F5344CB8AC3E}">
        <p14:creationId xmlns:p14="http://schemas.microsoft.com/office/powerpoint/2010/main" val="209050543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42" name="Text Placeholder 6">
            <a:extLst>
              <a:ext uri="{FF2B5EF4-FFF2-40B4-BE49-F238E27FC236}">
                <a16:creationId xmlns:a16="http://schemas.microsoft.com/office/drawing/2014/main" id="{78A35428-C430-41AE-BA64-5E17CFAF8B78}"/>
              </a:ext>
            </a:extLst>
          </p:cNvPr>
          <p:cNvSpPr>
            <a:spLocks noGrp="1"/>
          </p:cNvSpPr>
          <p:nvPr userDrawn="1">
            <p:ph type="body" sz="quarter" idx="10" hasCustomPrompt="1"/>
          </p:nvPr>
        </p:nvSpPr>
        <p:spPr>
          <a:xfrm>
            <a:off x="638175" y="3398021"/>
            <a:ext cx="1731858" cy="1179995"/>
          </a:xfrm>
          <a:prstGeom prst="rect">
            <a:avLst/>
          </a:prstGeom>
        </p:spPr>
        <p:txBody>
          <a:bodyPr/>
          <a:lstStyle>
            <a:lvl1pPr marL="0" marR="0" indent="0" algn="ctr" defTabSz="914400" rtl="0" eaLnBrk="1" fontAlgn="auto" latinLnBrk="0" hangingPunct="1">
              <a:lnSpc>
                <a:spcPct val="100000"/>
              </a:lnSpc>
              <a:spcBef>
                <a:spcPct val="20000"/>
              </a:spcBef>
              <a:spcAft>
                <a:spcPts val="0"/>
              </a:spcAft>
              <a:buClrTx/>
              <a:buSzTx/>
              <a:buFont typeface="Arial" panose="020B0604020202020204" pitchFamily="34" charset="0"/>
              <a:buNone/>
              <a:tabLst/>
              <a:defRPr sz="1600">
                <a:latin typeface="Arial" panose="020B0604020202020204" pitchFamily="34" charset="0"/>
                <a:cs typeface="Arial" panose="020B0604020202020204" pitchFamily="34" charset="0"/>
              </a:defRPr>
            </a:lvl1pPr>
          </a:lstStyle>
          <a:p>
            <a:pPr lvl="0"/>
            <a:r>
              <a:rPr lang="en-US" dirty="0"/>
              <a:t>Arial Regular 16pt – for support copy</a:t>
            </a:r>
          </a:p>
        </p:txBody>
      </p:sp>
      <p:sp>
        <p:nvSpPr>
          <p:cNvPr id="43" name="Text Placeholder 10">
            <a:extLst>
              <a:ext uri="{FF2B5EF4-FFF2-40B4-BE49-F238E27FC236}">
                <a16:creationId xmlns:a16="http://schemas.microsoft.com/office/drawing/2014/main" id="{0F670059-C73D-4F3A-AE2B-194F9D298829}"/>
              </a:ext>
            </a:extLst>
          </p:cNvPr>
          <p:cNvSpPr>
            <a:spLocks noGrp="1"/>
          </p:cNvSpPr>
          <p:nvPr userDrawn="1">
            <p:ph type="body" sz="quarter" idx="14" hasCustomPrompt="1"/>
          </p:nvPr>
        </p:nvSpPr>
        <p:spPr>
          <a:xfrm>
            <a:off x="638175" y="2724150"/>
            <a:ext cx="1741382" cy="719042"/>
          </a:xfrm>
          <a:prstGeom prst="rect">
            <a:avLst/>
          </a:prstGeom>
        </p:spPr>
        <p:txBody>
          <a:bodyPr/>
          <a:lstStyle>
            <a:lvl1pPr marL="0" indent="0" algn="ctr">
              <a:buNone/>
              <a:defRPr sz="2000" b="1">
                <a:solidFill>
                  <a:srgbClr val="167263"/>
                </a:solidFill>
                <a:latin typeface="Arial" panose="020B0604020202020204" pitchFamily="34" charset="0"/>
                <a:cs typeface="Arial" panose="020B0604020202020204" pitchFamily="34" charset="0"/>
              </a:defRPr>
            </a:lvl1pPr>
          </a:lstStyle>
          <a:p>
            <a:pPr lvl="0"/>
            <a:r>
              <a:rPr lang="en-US" dirty="0"/>
              <a:t>CALL OUT GOES HERE</a:t>
            </a:r>
          </a:p>
        </p:txBody>
      </p:sp>
      <p:sp>
        <p:nvSpPr>
          <p:cNvPr id="44" name="Text Placeholder 6">
            <a:extLst>
              <a:ext uri="{FF2B5EF4-FFF2-40B4-BE49-F238E27FC236}">
                <a16:creationId xmlns:a16="http://schemas.microsoft.com/office/drawing/2014/main" id="{93AF1146-AF22-4E5D-B26F-EF2AD41CA024}"/>
              </a:ext>
            </a:extLst>
          </p:cNvPr>
          <p:cNvSpPr>
            <a:spLocks noGrp="1"/>
          </p:cNvSpPr>
          <p:nvPr userDrawn="1">
            <p:ph type="body" sz="quarter" idx="15" hasCustomPrompt="1"/>
          </p:nvPr>
        </p:nvSpPr>
        <p:spPr>
          <a:xfrm>
            <a:off x="2655275" y="3398398"/>
            <a:ext cx="1731858" cy="1179995"/>
          </a:xfrm>
          <a:prstGeom prst="rect">
            <a:avLst/>
          </a:prstGeom>
        </p:spPr>
        <p:txBody>
          <a:bodyPr/>
          <a:lstStyle>
            <a:lvl1pPr marL="0" marR="0" indent="0" algn="ctr" defTabSz="914400" rtl="0" eaLnBrk="1" fontAlgn="auto" latinLnBrk="0" hangingPunct="1">
              <a:lnSpc>
                <a:spcPct val="100000"/>
              </a:lnSpc>
              <a:spcBef>
                <a:spcPct val="20000"/>
              </a:spcBef>
              <a:spcAft>
                <a:spcPts val="0"/>
              </a:spcAft>
              <a:buClrTx/>
              <a:buSzTx/>
              <a:buFont typeface="Arial" panose="020B0604020202020204" pitchFamily="34" charset="0"/>
              <a:buNone/>
              <a:tabLst/>
              <a:defRPr sz="1600">
                <a:latin typeface="Arial" panose="020B0604020202020204" pitchFamily="34" charset="0"/>
                <a:cs typeface="Arial" panose="020B0604020202020204" pitchFamily="34" charset="0"/>
              </a:defRPr>
            </a:lvl1pPr>
          </a:lstStyle>
          <a:p>
            <a:pPr lvl="0"/>
            <a:r>
              <a:rPr lang="en-US" dirty="0"/>
              <a:t>Arial Regular 16pt – for support copy</a:t>
            </a:r>
          </a:p>
        </p:txBody>
      </p:sp>
      <p:sp>
        <p:nvSpPr>
          <p:cNvPr id="45" name="Text Placeholder 10">
            <a:extLst>
              <a:ext uri="{FF2B5EF4-FFF2-40B4-BE49-F238E27FC236}">
                <a16:creationId xmlns:a16="http://schemas.microsoft.com/office/drawing/2014/main" id="{FB117395-4E00-48D9-9786-BDC0D584E4C7}"/>
              </a:ext>
            </a:extLst>
          </p:cNvPr>
          <p:cNvSpPr>
            <a:spLocks noGrp="1"/>
          </p:cNvSpPr>
          <p:nvPr userDrawn="1">
            <p:ph type="body" sz="quarter" idx="16" hasCustomPrompt="1"/>
          </p:nvPr>
        </p:nvSpPr>
        <p:spPr>
          <a:xfrm>
            <a:off x="2655275" y="2724527"/>
            <a:ext cx="1731857" cy="719042"/>
          </a:xfrm>
          <a:prstGeom prst="rect">
            <a:avLst/>
          </a:prstGeom>
        </p:spPr>
        <p:txBody>
          <a:bodyPr/>
          <a:lstStyle>
            <a:lvl1pPr marL="0" indent="0" algn="ctr">
              <a:buNone/>
              <a:defRPr sz="2000" b="1">
                <a:solidFill>
                  <a:srgbClr val="167263"/>
                </a:solidFill>
                <a:latin typeface="Arial" panose="020B0604020202020204" pitchFamily="34" charset="0"/>
                <a:cs typeface="Arial" panose="020B0604020202020204" pitchFamily="34" charset="0"/>
              </a:defRPr>
            </a:lvl1pPr>
          </a:lstStyle>
          <a:p>
            <a:pPr lvl="0"/>
            <a:r>
              <a:rPr lang="en-US" dirty="0"/>
              <a:t>CALL OUT GOES HERE</a:t>
            </a:r>
          </a:p>
        </p:txBody>
      </p:sp>
      <p:sp>
        <p:nvSpPr>
          <p:cNvPr id="46" name="Text Placeholder 6">
            <a:extLst>
              <a:ext uri="{FF2B5EF4-FFF2-40B4-BE49-F238E27FC236}">
                <a16:creationId xmlns:a16="http://schemas.microsoft.com/office/drawing/2014/main" id="{15733CEA-CA1A-4FD3-A0DA-3C7B15CCF60A}"/>
              </a:ext>
            </a:extLst>
          </p:cNvPr>
          <p:cNvSpPr>
            <a:spLocks noGrp="1"/>
          </p:cNvSpPr>
          <p:nvPr userDrawn="1">
            <p:ph type="body" sz="quarter" idx="17" hasCustomPrompt="1"/>
          </p:nvPr>
        </p:nvSpPr>
        <p:spPr>
          <a:xfrm>
            <a:off x="4658316" y="3398376"/>
            <a:ext cx="1731858" cy="1179995"/>
          </a:xfrm>
          <a:prstGeom prst="rect">
            <a:avLst/>
          </a:prstGeom>
        </p:spPr>
        <p:txBody>
          <a:bodyPr/>
          <a:lstStyle>
            <a:lvl1pPr marL="0" marR="0" indent="0" algn="ctr" defTabSz="914400" rtl="0" eaLnBrk="1" fontAlgn="auto" latinLnBrk="0" hangingPunct="1">
              <a:lnSpc>
                <a:spcPct val="100000"/>
              </a:lnSpc>
              <a:spcBef>
                <a:spcPct val="20000"/>
              </a:spcBef>
              <a:spcAft>
                <a:spcPts val="0"/>
              </a:spcAft>
              <a:buClrTx/>
              <a:buSzTx/>
              <a:buFont typeface="Arial" panose="020B0604020202020204" pitchFamily="34" charset="0"/>
              <a:buNone/>
              <a:tabLst/>
              <a:defRPr sz="1600">
                <a:latin typeface="Arial" panose="020B0604020202020204" pitchFamily="34" charset="0"/>
                <a:cs typeface="Arial" panose="020B0604020202020204" pitchFamily="34" charset="0"/>
              </a:defRPr>
            </a:lvl1pPr>
          </a:lstStyle>
          <a:p>
            <a:pPr lvl="0"/>
            <a:r>
              <a:rPr lang="en-US" dirty="0"/>
              <a:t>Arial Regular 16pt – for support copy</a:t>
            </a:r>
          </a:p>
        </p:txBody>
      </p:sp>
      <p:sp>
        <p:nvSpPr>
          <p:cNvPr id="47" name="Text Placeholder 10">
            <a:extLst>
              <a:ext uri="{FF2B5EF4-FFF2-40B4-BE49-F238E27FC236}">
                <a16:creationId xmlns:a16="http://schemas.microsoft.com/office/drawing/2014/main" id="{8009FC1C-2A16-4E81-A528-A8173B46DDCD}"/>
              </a:ext>
            </a:extLst>
          </p:cNvPr>
          <p:cNvSpPr>
            <a:spLocks noGrp="1"/>
          </p:cNvSpPr>
          <p:nvPr userDrawn="1">
            <p:ph type="body" sz="quarter" idx="18" hasCustomPrompt="1"/>
          </p:nvPr>
        </p:nvSpPr>
        <p:spPr>
          <a:xfrm>
            <a:off x="4658316" y="2724505"/>
            <a:ext cx="1731857" cy="719042"/>
          </a:xfrm>
          <a:prstGeom prst="rect">
            <a:avLst/>
          </a:prstGeom>
        </p:spPr>
        <p:txBody>
          <a:bodyPr/>
          <a:lstStyle>
            <a:lvl1pPr marL="0" indent="0" algn="ctr">
              <a:buNone/>
              <a:defRPr sz="2000" b="1">
                <a:solidFill>
                  <a:srgbClr val="167263"/>
                </a:solidFill>
                <a:latin typeface="Arial" panose="020B0604020202020204" pitchFamily="34" charset="0"/>
                <a:cs typeface="Arial" panose="020B0604020202020204" pitchFamily="34" charset="0"/>
              </a:defRPr>
            </a:lvl1pPr>
          </a:lstStyle>
          <a:p>
            <a:pPr lvl="0"/>
            <a:r>
              <a:rPr lang="en-US" dirty="0"/>
              <a:t>CALL OUT GOES HERE</a:t>
            </a:r>
          </a:p>
        </p:txBody>
      </p:sp>
      <p:sp>
        <p:nvSpPr>
          <p:cNvPr id="48" name="Text Placeholder 6">
            <a:extLst>
              <a:ext uri="{FF2B5EF4-FFF2-40B4-BE49-F238E27FC236}">
                <a16:creationId xmlns:a16="http://schemas.microsoft.com/office/drawing/2014/main" id="{2A910AE5-39DC-4910-971C-FF5D4ED91906}"/>
              </a:ext>
            </a:extLst>
          </p:cNvPr>
          <p:cNvSpPr>
            <a:spLocks noGrp="1"/>
          </p:cNvSpPr>
          <p:nvPr userDrawn="1">
            <p:ph type="body" sz="quarter" idx="19" hasCustomPrompt="1"/>
          </p:nvPr>
        </p:nvSpPr>
        <p:spPr>
          <a:xfrm>
            <a:off x="6665891" y="3398753"/>
            <a:ext cx="1731858" cy="1179995"/>
          </a:xfrm>
          <a:prstGeom prst="rect">
            <a:avLst/>
          </a:prstGeom>
        </p:spPr>
        <p:txBody>
          <a:bodyPr/>
          <a:lstStyle>
            <a:lvl1pPr marL="0" marR="0" indent="0" algn="ctr" defTabSz="914400" rtl="0" eaLnBrk="1" fontAlgn="auto" latinLnBrk="0" hangingPunct="1">
              <a:lnSpc>
                <a:spcPct val="100000"/>
              </a:lnSpc>
              <a:spcBef>
                <a:spcPct val="20000"/>
              </a:spcBef>
              <a:spcAft>
                <a:spcPts val="0"/>
              </a:spcAft>
              <a:buClrTx/>
              <a:buSzTx/>
              <a:buFont typeface="Arial" panose="020B0604020202020204" pitchFamily="34" charset="0"/>
              <a:buNone/>
              <a:tabLst/>
              <a:defRPr sz="1600">
                <a:latin typeface="Arial" panose="020B0604020202020204" pitchFamily="34" charset="0"/>
                <a:cs typeface="Arial" panose="020B0604020202020204" pitchFamily="34" charset="0"/>
              </a:defRPr>
            </a:lvl1pPr>
          </a:lstStyle>
          <a:p>
            <a:pPr lvl="0"/>
            <a:r>
              <a:rPr lang="en-US" dirty="0"/>
              <a:t>Arial Regular 16pt – for support copy</a:t>
            </a:r>
          </a:p>
        </p:txBody>
      </p:sp>
      <p:sp>
        <p:nvSpPr>
          <p:cNvPr id="49" name="Text Placeholder 10">
            <a:extLst>
              <a:ext uri="{FF2B5EF4-FFF2-40B4-BE49-F238E27FC236}">
                <a16:creationId xmlns:a16="http://schemas.microsoft.com/office/drawing/2014/main" id="{77D2B14D-02AD-4012-ACD6-82CE351B0A1D}"/>
              </a:ext>
            </a:extLst>
          </p:cNvPr>
          <p:cNvSpPr>
            <a:spLocks noGrp="1"/>
          </p:cNvSpPr>
          <p:nvPr userDrawn="1">
            <p:ph type="body" sz="quarter" idx="20" hasCustomPrompt="1"/>
          </p:nvPr>
        </p:nvSpPr>
        <p:spPr>
          <a:xfrm>
            <a:off x="6665891" y="2724882"/>
            <a:ext cx="1731857" cy="719042"/>
          </a:xfrm>
          <a:prstGeom prst="rect">
            <a:avLst/>
          </a:prstGeom>
        </p:spPr>
        <p:txBody>
          <a:bodyPr/>
          <a:lstStyle>
            <a:lvl1pPr marL="0" indent="0" algn="ctr">
              <a:buNone/>
              <a:defRPr sz="2000" b="1">
                <a:solidFill>
                  <a:srgbClr val="167263"/>
                </a:solidFill>
                <a:latin typeface="Arial" panose="020B0604020202020204" pitchFamily="34" charset="0"/>
                <a:cs typeface="Arial" panose="020B0604020202020204" pitchFamily="34" charset="0"/>
              </a:defRPr>
            </a:lvl1pPr>
          </a:lstStyle>
          <a:p>
            <a:pPr lvl="0"/>
            <a:r>
              <a:rPr lang="en-US" dirty="0"/>
              <a:t>CALL OUT GOES HERE</a:t>
            </a:r>
          </a:p>
        </p:txBody>
      </p:sp>
      <p:sp>
        <p:nvSpPr>
          <p:cNvPr id="50" name="Text Placeholder 8">
            <a:extLst>
              <a:ext uri="{FF2B5EF4-FFF2-40B4-BE49-F238E27FC236}">
                <a16:creationId xmlns:a16="http://schemas.microsoft.com/office/drawing/2014/main" id="{FDCA8E6D-FA9D-4B5E-888C-8CB2898E5362}"/>
              </a:ext>
            </a:extLst>
          </p:cNvPr>
          <p:cNvSpPr>
            <a:spLocks noGrp="1"/>
          </p:cNvSpPr>
          <p:nvPr userDrawn="1">
            <p:ph type="body" sz="quarter" idx="11" hasCustomPrompt="1"/>
          </p:nvPr>
        </p:nvSpPr>
        <p:spPr>
          <a:xfrm>
            <a:off x="0" y="214000"/>
            <a:ext cx="9144000" cy="499080"/>
          </a:xfrm>
          <a:prstGeom prst="rect">
            <a:avLst/>
          </a:prstGeom>
        </p:spPr>
        <p:txBody>
          <a:bodyPr/>
          <a:lstStyle>
            <a:lvl1pPr marL="0" indent="0" algn="ctr">
              <a:buNone/>
              <a:defRPr>
                <a:solidFill>
                  <a:srgbClr val="167263"/>
                </a:solidFill>
                <a:latin typeface="Arial" panose="020B0604020202020204" pitchFamily="34" charset="0"/>
                <a:cs typeface="Arial" panose="020B0604020202020204" pitchFamily="34" charset="0"/>
              </a:defRPr>
            </a:lvl1pPr>
          </a:lstStyle>
          <a:p>
            <a:pPr lvl="0"/>
            <a:r>
              <a:rPr lang="en-US" dirty="0"/>
              <a:t>TITLE GOES HERE </a:t>
            </a:r>
          </a:p>
        </p:txBody>
      </p:sp>
      <p:sp>
        <p:nvSpPr>
          <p:cNvPr id="51" name="Text Placeholder 8">
            <a:extLst>
              <a:ext uri="{FF2B5EF4-FFF2-40B4-BE49-F238E27FC236}">
                <a16:creationId xmlns:a16="http://schemas.microsoft.com/office/drawing/2014/main" id="{03FD2EC1-55D6-476D-9F71-65797E5788EF}"/>
              </a:ext>
            </a:extLst>
          </p:cNvPr>
          <p:cNvSpPr>
            <a:spLocks noGrp="1"/>
          </p:cNvSpPr>
          <p:nvPr userDrawn="1">
            <p:ph type="body" sz="quarter" idx="12" hasCustomPrompt="1"/>
          </p:nvPr>
        </p:nvSpPr>
        <p:spPr>
          <a:xfrm>
            <a:off x="1" y="739982"/>
            <a:ext cx="9143999" cy="383968"/>
          </a:xfrm>
          <a:prstGeom prst="rect">
            <a:avLst/>
          </a:prstGeom>
        </p:spPr>
        <p:txBody>
          <a:bodyPr/>
          <a:lstStyle>
            <a:lvl1pPr marL="0" indent="0" algn="ctr">
              <a:buNone/>
              <a:defRPr sz="2000" b="1">
                <a:solidFill>
                  <a:srgbClr val="2F6D8F"/>
                </a:solidFill>
                <a:latin typeface="Arial Black" panose="020B0A04020102020204" pitchFamily="34" charset="0"/>
                <a:cs typeface="Arial" panose="020B0604020202020204" pitchFamily="34" charset="0"/>
              </a:defRPr>
            </a:lvl1pPr>
          </a:lstStyle>
          <a:p>
            <a:pPr lvl="0"/>
            <a:r>
              <a:rPr lang="en-US" dirty="0"/>
              <a:t>Subtitle goes here</a:t>
            </a:r>
          </a:p>
        </p:txBody>
      </p:sp>
      <p:sp>
        <p:nvSpPr>
          <p:cNvPr id="13" name="Rounded Rectangle 4">
            <a:extLst>
              <a:ext uri="{FF2B5EF4-FFF2-40B4-BE49-F238E27FC236}">
                <a16:creationId xmlns:a16="http://schemas.microsoft.com/office/drawing/2014/main" id="{C49D5EEF-1B97-4088-B08C-42E0E973225B}"/>
              </a:ext>
            </a:extLst>
          </p:cNvPr>
          <p:cNvSpPr/>
          <p:nvPr userDrawn="1"/>
        </p:nvSpPr>
        <p:spPr bwMode="auto">
          <a:xfrm>
            <a:off x="2286000" y="4629150"/>
            <a:ext cx="6781800" cy="457200"/>
          </a:xfrm>
          <a:prstGeom prst="roundRect">
            <a:avLst/>
          </a:prstGeom>
          <a:solidFill>
            <a:srgbClr val="167263"/>
          </a:solidFill>
          <a:ln w="9525">
            <a:noFill/>
            <a:round/>
            <a:headEnd/>
            <a:tailEnd/>
          </a:ln>
        </p:spPr>
        <p:txBody>
          <a:bodyPr vert="horz" wrap="square" lIns="91440" tIns="45720" rIns="91440" bIns="45720" numCol="1" rtlCol="0" anchor="t" anchorCtr="0" compatLnSpc="1">
            <a:prstTxWarp prst="textNoShape">
              <a:avLst/>
            </a:prstTxWarp>
          </a:bodyPr>
          <a:lstStyle/>
          <a:p>
            <a:pPr algn="ctr"/>
            <a:endParaRPr lang="en-US"/>
          </a:p>
        </p:txBody>
      </p:sp>
      <p:sp>
        <p:nvSpPr>
          <p:cNvPr id="2" name="Slide Number Placeholder 1">
            <a:extLst>
              <a:ext uri="{FF2B5EF4-FFF2-40B4-BE49-F238E27FC236}">
                <a16:creationId xmlns:a16="http://schemas.microsoft.com/office/drawing/2014/main" id="{638CB85A-11ED-4831-B634-58B24ECC3647}"/>
              </a:ext>
            </a:extLst>
          </p:cNvPr>
          <p:cNvSpPr>
            <a:spLocks noGrp="1"/>
          </p:cNvSpPr>
          <p:nvPr>
            <p:ph type="sldNum" sz="quarter" idx="21"/>
          </p:nvPr>
        </p:nvSpPr>
        <p:spPr/>
        <p:txBody>
          <a:bodyPr/>
          <a:lstStyle/>
          <a:p>
            <a:fld id="{B2192B31-B341-4013-B7E8-60D2E97D576A}" type="slidenum">
              <a:rPr lang="en-US" smtClean="0"/>
              <a:pPr/>
              <a:t>‹#›</a:t>
            </a:fld>
            <a:endParaRPr lang="en-US" dirty="0"/>
          </a:p>
        </p:txBody>
      </p:sp>
    </p:spTree>
    <p:extLst>
      <p:ext uri="{BB962C8B-B14F-4D97-AF65-F5344CB8AC3E}">
        <p14:creationId xmlns:p14="http://schemas.microsoft.com/office/powerpoint/2010/main" val="316936900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userDrawn="1">
  <p:cSld name="53_Custom Layou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86DA2C1B-266E-B241-B487-E7753B7C551A}"/>
              </a:ext>
            </a:extLst>
          </p:cNvPr>
          <p:cNvSpPr/>
          <p:nvPr userDrawn="1"/>
        </p:nvSpPr>
        <p:spPr bwMode="auto">
          <a:xfrm>
            <a:off x="0" y="0"/>
            <a:ext cx="4800600" cy="5152252"/>
          </a:xfrm>
          <a:prstGeom prst="rect">
            <a:avLst/>
          </a:prstGeom>
          <a:solidFill>
            <a:srgbClr val="2F6D8F"/>
          </a:solidFill>
          <a:ln w="9525">
            <a:noFill/>
            <a:round/>
            <a:headEnd/>
            <a:tailEnd/>
          </a:ln>
        </p:spPr>
        <p:txBody>
          <a:bodyPr vert="horz" wrap="square" lIns="91440" tIns="45720" rIns="91440" bIns="45720" numCol="1" rtlCol="0" anchor="t" anchorCtr="0" compatLnSpc="1">
            <a:prstTxWarp prst="textNoShape">
              <a:avLst/>
            </a:prstTxWarp>
          </a:bodyPr>
          <a:lstStyle/>
          <a:p>
            <a:pPr algn="ctr"/>
            <a:endParaRPr lang="en-US"/>
          </a:p>
        </p:txBody>
      </p:sp>
      <p:sp>
        <p:nvSpPr>
          <p:cNvPr id="2" name="Rectangle 1">
            <a:extLst>
              <a:ext uri="{FF2B5EF4-FFF2-40B4-BE49-F238E27FC236}">
                <a16:creationId xmlns:a16="http://schemas.microsoft.com/office/drawing/2014/main" id="{08A1F1AA-2DBB-9B4A-97E4-8FF40FCADA47}"/>
              </a:ext>
            </a:extLst>
          </p:cNvPr>
          <p:cNvSpPr/>
          <p:nvPr userDrawn="1"/>
        </p:nvSpPr>
        <p:spPr bwMode="auto">
          <a:xfrm>
            <a:off x="3113957" y="0"/>
            <a:ext cx="162643" cy="5152252"/>
          </a:xfrm>
          <a:prstGeom prst="rect">
            <a:avLst/>
          </a:prstGeom>
          <a:solidFill>
            <a:srgbClr val="92C1C3"/>
          </a:solidFill>
          <a:ln w="9525">
            <a:noFill/>
            <a:round/>
            <a:headEnd/>
            <a:tailEnd/>
          </a:ln>
        </p:spPr>
        <p:txBody>
          <a:bodyPr vert="horz" wrap="square" lIns="91440" tIns="45720" rIns="91440" bIns="45720" numCol="1" rtlCol="0" anchor="t" anchorCtr="0" compatLnSpc="1">
            <a:prstTxWarp prst="textNoShape">
              <a:avLst/>
            </a:prstTxWarp>
          </a:bodyPr>
          <a:lstStyle/>
          <a:p>
            <a:pPr algn="ctr"/>
            <a:endParaRPr lang="en-US"/>
          </a:p>
        </p:txBody>
      </p:sp>
      <p:sp>
        <p:nvSpPr>
          <p:cNvPr id="16" name="Text Placeholder 10">
            <a:extLst>
              <a:ext uri="{FF2B5EF4-FFF2-40B4-BE49-F238E27FC236}">
                <a16:creationId xmlns:a16="http://schemas.microsoft.com/office/drawing/2014/main" id="{92847FBF-CCE0-4083-9F70-5C9751680A86}"/>
              </a:ext>
            </a:extLst>
          </p:cNvPr>
          <p:cNvSpPr>
            <a:spLocks noGrp="1"/>
          </p:cNvSpPr>
          <p:nvPr>
            <p:ph type="body" sz="quarter" idx="10" hasCustomPrompt="1"/>
          </p:nvPr>
        </p:nvSpPr>
        <p:spPr>
          <a:xfrm>
            <a:off x="451964" y="895350"/>
            <a:ext cx="5029200" cy="676275"/>
          </a:xfrm>
          <a:prstGeom prst="rect">
            <a:avLst/>
          </a:prstGeom>
        </p:spPr>
        <p:txBody>
          <a:bodyPr/>
          <a:lstStyle>
            <a:lvl1pPr marL="0" indent="0">
              <a:buNone/>
              <a:defRPr sz="5000" b="1">
                <a:solidFill>
                  <a:srgbClr val="167263"/>
                </a:solidFill>
                <a:latin typeface="Arial" panose="020B0604020202020204" pitchFamily="34" charset="0"/>
                <a:cs typeface="Arial" panose="020B0604020202020204" pitchFamily="34" charset="0"/>
              </a:defRPr>
            </a:lvl1pPr>
          </a:lstStyle>
          <a:p>
            <a:pPr lvl="0"/>
            <a:r>
              <a:rPr lang="en-US" dirty="0"/>
              <a:t>Title Goes Here</a:t>
            </a:r>
          </a:p>
        </p:txBody>
      </p:sp>
      <p:sp>
        <p:nvSpPr>
          <p:cNvPr id="17" name="Text Placeholder 10">
            <a:extLst>
              <a:ext uri="{FF2B5EF4-FFF2-40B4-BE49-F238E27FC236}">
                <a16:creationId xmlns:a16="http://schemas.microsoft.com/office/drawing/2014/main" id="{6AAD881E-565D-49E7-A2EE-35BE60AC7C19}"/>
              </a:ext>
            </a:extLst>
          </p:cNvPr>
          <p:cNvSpPr>
            <a:spLocks noGrp="1"/>
          </p:cNvSpPr>
          <p:nvPr>
            <p:ph type="body" sz="quarter" idx="11" hasCustomPrompt="1"/>
          </p:nvPr>
        </p:nvSpPr>
        <p:spPr>
          <a:xfrm>
            <a:off x="451964" y="1591082"/>
            <a:ext cx="5029200" cy="642270"/>
          </a:xfrm>
          <a:prstGeom prst="rect">
            <a:avLst/>
          </a:prstGeom>
        </p:spPr>
        <p:txBody>
          <a:bodyPr/>
          <a:lstStyle>
            <a:lvl1pPr marL="0" indent="0">
              <a:buNone/>
              <a:defRPr sz="3600" b="0">
                <a:solidFill>
                  <a:srgbClr val="92C1C3"/>
                </a:solidFill>
                <a:latin typeface="Arial" panose="020B0604020202020204" pitchFamily="34" charset="0"/>
                <a:cs typeface="Arial" panose="020B0604020202020204" pitchFamily="34" charset="0"/>
              </a:defRPr>
            </a:lvl1pPr>
          </a:lstStyle>
          <a:p>
            <a:pPr lvl="0"/>
            <a:r>
              <a:rPr lang="en-US" dirty="0"/>
              <a:t>Subtitle goes here</a:t>
            </a:r>
          </a:p>
        </p:txBody>
      </p:sp>
      <p:sp>
        <p:nvSpPr>
          <p:cNvPr id="18" name="Text Placeholder 6">
            <a:extLst>
              <a:ext uri="{FF2B5EF4-FFF2-40B4-BE49-F238E27FC236}">
                <a16:creationId xmlns:a16="http://schemas.microsoft.com/office/drawing/2014/main" id="{E4AB4424-2DFA-4670-845E-5F44178AA62A}"/>
              </a:ext>
            </a:extLst>
          </p:cNvPr>
          <p:cNvSpPr>
            <a:spLocks noGrp="1"/>
          </p:cNvSpPr>
          <p:nvPr>
            <p:ph type="body" sz="quarter" idx="12" hasCustomPrompt="1"/>
          </p:nvPr>
        </p:nvSpPr>
        <p:spPr>
          <a:xfrm>
            <a:off x="451964" y="2252808"/>
            <a:ext cx="5029200" cy="709873"/>
          </a:xfrm>
          <a:prstGeom prst="rect">
            <a:avLst/>
          </a:prstGeom>
        </p:spPr>
        <p:txBody>
          <a:bodyPr/>
          <a:lstStyle>
            <a:lvl1pPr marL="0" marR="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sz="2000">
                <a:solidFill>
                  <a:schemeClr val="tx1"/>
                </a:solidFill>
                <a:latin typeface="Arial" panose="020B0604020202020204" pitchFamily="34" charset="0"/>
                <a:cs typeface="Arial" panose="020B0604020202020204" pitchFamily="34" charset="0"/>
              </a:defRPr>
            </a:lvl1pPr>
          </a:lstStyle>
          <a:p>
            <a:pPr lvl="0"/>
            <a:r>
              <a:rPr lang="en-US" dirty="0"/>
              <a:t>Arial Regular 18pt – for body copy</a:t>
            </a:r>
          </a:p>
          <a:p>
            <a:pPr lvl="0"/>
            <a:endParaRPr lang="en-US" dirty="0"/>
          </a:p>
        </p:txBody>
      </p:sp>
      <p:sp>
        <p:nvSpPr>
          <p:cNvPr id="19" name="Text Placeholder 6">
            <a:extLst>
              <a:ext uri="{FF2B5EF4-FFF2-40B4-BE49-F238E27FC236}">
                <a16:creationId xmlns:a16="http://schemas.microsoft.com/office/drawing/2014/main" id="{643980E9-127A-4153-ADDF-D46455034D78}"/>
              </a:ext>
            </a:extLst>
          </p:cNvPr>
          <p:cNvSpPr>
            <a:spLocks noGrp="1"/>
          </p:cNvSpPr>
          <p:nvPr>
            <p:ph type="body" sz="quarter" idx="13" hasCustomPrompt="1"/>
          </p:nvPr>
        </p:nvSpPr>
        <p:spPr>
          <a:xfrm>
            <a:off x="451964" y="2982137"/>
            <a:ext cx="5029200" cy="1076325"/>
          </a:xfrm>
          <a:prstGeom prst="rect">
            <a:avLst/>
          </a:prstGeom>
        </p:spPr>
        <p:txBody>
          <a:bodyPr/>
          <a:lstStyle>
            <a:lvl1pPr marL="457200" marR="0" indent="-4572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sz="1600">
                <a:solidFill>
                  <a:schemeClr val="tx1"/>
                </a:solidFill>
                <a:latin typeface="Arial" panose="020B0604020202020204" pitchFamily="34" charset="0"/>
                <a:cs typeface="Arial" panose="020B0604020202020204" pitchFamily="34" charset="0"/>
              </a:defRPr>
            </a:lvl1pPr>
          </a:lstStyle>
          <a:p>
            <a:pPr lvl="0"/>
            <a:r>
              <a:rPr lang="en-US" dirty="0"/>
              <a:t>Arial Regular 16pt – for support copy</a:t>
            </a:r>
          </a:p>
        </p:txBody>
      </p:sp>
      <p:sp>
        <p:nvSpPr>
          <p:cNvPr id="4" name="Slide Number Placeholder 3">
            <a:extLst>
              <a:ext uri="{FF2B5EF4-FFF2-40B4-BE49-F238E27FC236}">
                <a16:creationId xmlns:a16="http://schemas.microsoft.com/office/drawing/2014/main" id="{003736BD-10C4-478C-B1BB-767FDA45C63A}"/>
              </a:ext>
            </a:extLst>
          </p:cNvPr>
          <p:cNvSpPr>
            <a:spLocks noGrp="1"/>
          </p:cNvSpPr>
          <p:nvPr>
            <p:ph type="sldNum" sz="quarter" idx="14"/>
          </p:nvPr>
        </p:nvSpPr>
        <p:spPr/>
        <p:txBody>
          <a:bodyPr/>
          <a:lstStyle/>
          <a:p>
            <a:fld id="{B2192B31-B341-4013-B7E8-60D2E97D576A}" type="slidenum">
              <a:rPr lang="en-US" smtClean="0"/>
              <a:pPr/>
              <a:t>‹#›</a:t>
            </a:fld>
            <a:endParaRPr lang="en-US" dirty="0"/>
          </a:p>
        </p:txBody>
      </p:sp>
    </p:spTree>
    <p:extLst>
      <p:ext uri="{BB962C8B-B14F-4D97-AF65-F5344CB8AC3E}">
        <p14:creationId xmlns:p14="http://schemas.microsoft.com/office/powerpoint/2010/main" val="531875470"/>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userDrawn="1">
  <p:cSld name="25_Custom Layout">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D8C30740-8AE0-8B42-987D-FF5276C2640E}"/>
              </a:ext>
            </a:extLst>
          </p:cNvPr>
          <p:cNvSpPr/>
          <p:nvPr userDrawn="1"/>
        </p:nvSpPr>
        <p:spPr bwMode="auto">
          <a:xfrm>
            <a:off x="4953000" y="0"/>
            <a:ext cx="4191000" cy="5143500"/>
          </a:xfrm>
          <a:prstGeom prst="rect">
            <a:avLst/>
          </a:prstGeom>
          <a:solidFill>
            <a:srgbClr val="167263"/>
          </a:solidFill>
          <a:ln w="9525">
            <a:noFill/>
            <a:round/>
            <a:headEnd/>
            <a:tailEnd/>
          </a:ln>
        </p:spPr>
        <p:txBody>
          <a:bodyPr vert="horz" wrap="square" lIns="91440" tIns="45720" rIns="91440" bIns="45720" numCol="1" rtlCol="0" anchor="t" anchorCtr="0" compatLnSpc="1">
            <a:prstTxWarp prst="textNoShape">
              <a:avLst/>
            </a:prstTxWarp>
          </a:bodyPr>
          <a:lstStyle/>
          <a:p>
            <a:pPr algn="ctr"/>
            <a:endParaRPr lang="en-US" dirty="0"/>
          </a:p>
        </p:txBody>
      </p:sp>
      <p:sp>
        <p:nvSpPr>
          <p:cNvPr id="14" name="Text Placeholder 10">
            <a:extLst>
              <a:ext uri="{FF2B5EF4-FFF2-40B4-BE49-F238E27FC236}">
                <a16:creationId xmlns:a16="http://schemas.microsoft.com/office/drawing/2014/main" id="{9FB56EF5-5781-4A77-93D6-01A88810DDC9}"/>
              </a:ext>
            </a:extLst>
          </p:cNvPr>
          <p:cNvSpPr>
            <a:spLocks noGrp="1"/>
          </p:cNvSpPr>
          <p:nvPr>
            <p:ph type="body" sz="quarter" idx="10" hasCustomPrompt="1"/>
          </p:nvPr>
        </p:nvSpPr>
        <p:spPr>
          <a:xfrm>
            <a:off x="5105399" y="730437"/>
            <a:ext cx="3703975" cy="752475"/>
          </a:xfrm>
          <a:prstGeom prst="rect">
            <a:avLst/>
          </a:prstGeom>
        </p:spPr>
        <p:txBody>
          <a:bodyPr/>
          <a:lstStyle>
            <a:lvl1pPr marL="0" indent="0" algn="r">
              <a:buNone/>
              <a:defRPr sz="3600" b="1">
                <a:solidFill>
                  <a:schemeClr val="bg1"/>
                </a:solidFill>
                <a:latin typeface="Arial" panose="020B0604020202020204" pitchFamily="34" charset="0"/>
                <a:cs typeface="Arial" panose="020B0604020202020204" pitchFamily="34" charset="0"/>
              </a:defRPr>
            </a:lvl1pPr>
          </a:lstStyle>
          <a:p>
            <a:pPr lvl="0"/>
            <a:r>
              <a:rPr lang="en-US" dirty="0"/>
              <a:t>Title Goes Here</a:t>
            </a:r>
          </a:p>
        </p:txBody>
      </p:sp>
      <p:sp>
        <p:nvSpPr>
          <p:cNvPr id="16" name="Text Placeholder 6">
            <a:extLst>
              <a:ext uri="{FF2B5EF4-FFF2-40B4-BE49-F238E27FC236}">
                <a16:creationId xmlns:a16="http://schemas.microsoft.com/office/drawing/2014/main" id="{C42BCB30-2B62-42B3-AB79-0081F29BD47C}"/>
              </a:ext>
            </a:extLst>
          </p:cNvPr>
          <p:cNvSpPr>
            <a:spLocks noGrp="1"/>
          </p:cNvSpPr>
          <p:nvPr>
            <p:ph type="body" sz="quarter" idx="12" hasCustomPrompt="1"/>
          </p:nvPr>
        </p:nvSpPr>
        <p:spPr>
          <a:xfrm>
            <a:off x="5257800" y="1679030"/>
            <a:ext cx="3551575" cy="3319615"/>
          </a:xfrm>
          <a:prstGeom prst="rect">
            <a:avLst/>
          </a:prstGeom>
        </p:spPr>
        <p:txBody>
          <a:bodyPr/>
          <a:lstStyle>
            <a:lvl1pPr marL="0" marR="0" indent="0" algn="r" defTabSz="914400" rtl="0" eaLnBrk="1" fontAlgn="auto" latinLnBrk="0" hangingPunct="1">
              <a:lnSpc>
                <a:spcPct val="100000"/>
              </a:lnSpc>
              <a:spcBef>
                <a:spcPct val="20000"/>
              </a:spcBef>
              <a:spcAft>
                <a:spcPts val="0"/>
              </a:spcAft>
              <a:buClrTx/>
              <a:buSzTx/>
              <a:buFont typeface="Arial" panose="020B0604020202020204" pitchFamily="34" charset="0"/>
              <a:buNone/>
              <a:tabLst/>
              <a:defRPr sz="1600">
                <a:solidFill>
                  <a:schemeClr val="bg1"/>
                </a:solidFill>
                <a:latin typeface="Arial" panose="020B0604020202020204" pitchFamily="34" charset="0"/>
                <a:cs typeface="Arial" panose="020B0604020202020204" pitchFamily="34" charset="0"/>
              </a:defRPr>
            </a:lvl1pPr>
          </a:lstStyle>
          <a:p>
            <a:pPr lvl="0"/>
            <a:r>
              <a:rPr lang="en-US" dirty="0"/>
              <a:t>Arial Regular 16pt – for support copy</a:t>
            </a:r>
          </a:p>
        </p:txBody>
      </p:sp>
      <p:sp>
        <p:nvSpPr>
          <p:cNvPr id="12" name="Rectangle 11">
            <a:extLst>
              <a:ext uri="{FF2B5EF4-FFF2-40B4-BE49-F238E27FC236}">
                <a16:creationId xmlns:a16="http://schemas.microsoft.com/office/drawing/2014/main" id="{D14653E1-731F-F94F-8B57-1208035423CD}"/>
              </a:ext>
            </a:extLst>
          </p:cNvPr>
          <p:cNvSpPr/>
          <p:nvPr userDrawn="1"/>
        </p:nvSpPr>
        <p:spPr bwMode="auto">
          <a:xfrm>
            <a:off x="4953000" y="0"/>
            <a:ext cx="152400" cy="5143500"/>
          </a:xfrm>
          <a:prstGeom prst="rect">
            <a:avLst/>
          </a:prstGeom>
          <a:solidFill>
            <a:srgbClr val="92C1C3"/>
          </a:solidFill>
          <a:ln w="9525">
            <a:noFill/>
            <a:round/>
            <a:headEnd/>
            <a:tailEnd/>
          </a:ln>
        </p:spPr>
        <p:txBody>
          <a:bodyPr vert="horz" wrap="square" lIns="91440" tIns="45720" rIns="91440" bIns="45720" numCol="1" rtlCol="0" anchor="t" anchorCtr="0" compatLnSpc="1">
            <a:prstTxWarp prst="textNoShape">
              <a:avLst/>
            </a:prstTxWarp>
          </a:bodyPr>
          <a:lstStyle/>
          <a:p>
            <a:pPr algn="ctr"/>
            <a:endParaRPr lang="en-US"/>
          </a:p>
        </p:txBody>
      </p:sp>
      <p:sp>
        <p:nvSpPr>
          <p:cNvPr id="8" name="Rectangle 7">
            <a:extLst>
              <a:ext uri="{FF2B5EF4-FFF2-40B4-BE49-F238E27FC236}">
                <a16:creationId xmlns:a16="http://schemas.microsoft.com/office/drawing/2014/main" id="{0278B5F7-2100-44D3-8E73-256DD7DD5C18}"/>
              </a:ext>
            </a:extLst>
          </p:cNvPr>
          <p:cNvSpPr/>
          <p:nvPr userDrawn="1"/>
        </p:nvSpPr>
        <p:spPr bwMode="auto">
          <a:xfrm>
            <a:off x="0" y="3790950"/>
            <a:ext cx="4952999" cy="1352550"/>
          </a:xfrm>
          <a:prstGeom prst="rect">
            <a:avLst/>
          </a:prstGeom>
          <a:solidFill>
            <a:srgbClr val="2F6D8F"/>
          </a:solidFill>
          <a:ln w="9525">
            <a:noFill/>
            <a:round/>
            <a:headEnd/>
            <a:tailEnd/>
          </a:ln>
        </p:spPr>
        <p:txBody>
          <a:bodyPr vert="horz" wrap="square" lIns="91440" tIns="45720" rIns="91440" bIns="45720" numCol="1" rtlCol="0" anchor="t" anchorCtr="0" compatLnSpc="1">
            <a:prstTxWarp prst="textNoShape">
              <a:avLst/>
            </a:prstTxWarp>
          </a:bodyPr>
          <a:lstStyle/>
          <a:p>
            <a:pPr algn="ctr"/>
            <a:endParaRPr lang="en-US" dirty="0"/>
          </a:p>
        </p:txBody>
      </p:sp>
      <p:sp>
        <p:nvSpPr>
          <p:cNvPr id="9" name="Text Placeholder 6">
            <a:extLst>
              <a:ext uri="{FF2B5EF4-FFF2-40B4-BE49-F238E27FC236}">
                <a16:creationId xmlns:a16="http://schemas.microsoft.com/office/drawing/2014/main" id="{0202E3BD-72B8-48B1-98F3-41BC9B67399D}"/>
              </a:ext>
            </a:extLst>
          </p:cNvPr>
          <p:cNvSpPr>
            <a:spLocks noGrp="1"/>
          </p:cNvSpPr>
          <p:nvPr>
            <p:ph type="body" sz="quarter" idx="13" hasCustomPrompt="1"/>
          </p:nvPr>
        </p:nvSpPr>
        <p:spPr>
          <a:xfrm>
            <a:off x="228600" y="3943350"/>
            <a:ext cx="4434388" cy="1055296"/>
          </a:xfrm>
          <a:prstGeom prst="rect">
            <a:avLst/>
          </a:prstGeom>
        </p:spPr>
        <p:txBody>
          <a:bodyPr/>
          <a:lstStyle>
            <a:lvl1pPr marL="0" marR="0" indent="0" algn="ctr" defTabSz="914400" rtl="0" eaLnBrk="1" fontAlgn="auto" latinLnBrk="0" hangingPunct="1">
              <a:lnSpc>
                <a:spcPct val="100000"/>
              </a:lnSpc>
              <a:spcBef>
                <a:spcPct val="20000"/>
              </a:spcBef>
              <a:spcAft>
                <a:spcPts val="0"/>
              </a:spcAft>
              <a:buClrTx/>
              <a:buSzTx/>
              <a:buFont typeface="Arial" panose="020B0604020202020204" pitchFamily="34" charset="0"/>
              <a:buNone/>
              <a:tabLst/>
              <a:defRPr sz="1600">
                <a:solidFill>
                  <a:schemeClr val="bg1"/>
                </a:solidFill>
                <a:latin typeface="Arial" panose="020B0604020202020204" pitchFamily="34" charset="0"/>
                <a:cs typeface="Arial" panose="020B0604020202020204" pitchFamily="34" charset="0"/>
              </a:defRPr>
            </a:lvl1pPr>
          </a:lstStyle>
          <a:p>
            <a:pPr lvl="0"/>
            <a:r>
              <a:rPr lang="en-US" dirty="0"/>
              <a:t>Arial Regular 16pt – for support copy</a:t>
            </a:r>
          </a:p>
        </p:txBody>
      </p:sp>
      <p:sp>
        <p:nvSpPr>
          <p:cNvPr id="2" name="Slide Number Placeholder 1">
            <a:extLst>
              <a:ext uri="{FF2B5EF4-FFF2-40B4-BE49-F238E27FC236}">
                <a16:creationId xmlns:a16="http://schemas.microsoft.com/office/drawing/2014/main" id="{DA432B91-00C4-4D4C-B3A2-535FD6E21B1B}"/>
              </a:ext>
            </a:extLst>
          </p:cNvPr>
          <p:cNvSpPr>
            <a:spLocks noGrp="1"/>
          </p:cNvSpPr>
          <p:nvPr>
            <p:ph type="sldNum" sz="quarter" idx="14"/>
          </p:nvPr>
        </p:nvSpPr>
        <p:spPr/>
        <p:txBody>
          <a:bodyPr/>
          <a:lstStyle/>
          <a:p>
            <a:fld id="{B2192B31-B341-4013-B7E8-60D2E97D576A}" type="slidenum">
              <a:rPr lang="en-US" smtClean="0"/>
              <a:pPr/>
              <a:t>‹#›</a:t>
            </a:fld>
            <a:endParaRPr lang="en-US" dirty="0"/>
          </a:p>
        </p:txBody>
      </p:sp>
    </p:spTree>
    <p:extLst>
      <p:ext uri="{BB962C8B-B14F-4D97-AF65-F5344CB8AC3E}">
        <p14:creationId xmlns:p14="http://schemas.microsoft.com/office/powerpoint/2010/main" val="255452770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17_Blank">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A3DB1DE0-B7FE-2841-9E6A-8B6DE7C421AD}"/>
              </a:ext>
            </a:extLst>
          </p:cNvPr>
          <p:cNvSpPr/>
          <p:nvPr userDrawn="1"/>
        </p:nvSpPr>
        <p:spPr bwMode="auto">
          <a:xfrm>
            <a:off x="0" y="0"/>
            <a:ext cx="9153098" cy="5143500"/>
          </a:xfrm>
          <a:prstGeom prst="rect">
            <a:avLst/>
          </a:prstGeom>
          <a:solidFill>
            <a:schemeClr val="bg1"/>
          </a:solidFill>
          <a:ln w="9525">
            <a:noFill/>
            <a:round/>
            <a:headEnd/>
            <a:tailEnd/>
          </a:ln>
        </p:spPr>
        <p:txBody>
          <a:bodyPr vert="horz" wrap="square" lIns="91440" tIns="45720" rIns="91440" bIns="45720" numCol="1" rtlCol="0" anchor="t" anchorCtr="0" compatLnSpc="1">
            <a:prstTxWarp prst="textNoShape">
              <a:avLst/>
            </a:prstTxWarp>
          </a:bodyPr>
          <a:lstStyle/>
          <a:p>
            <a:pPr algn="ctr"/>
            <a:endParaRPr lang="en-US"/>
          </a:p>
        </p:txBody>
      </p:sp>
      <p:sp>
        <p:nvSpPr>
          <p:cNvPr id="7" name="Round Same Side Corner Rectangle 6">
            <a:extLst>
              <a:ext uri="{FF2B5EF4-FFF2-40B4-BE49-F238E27FC236}">
                <a16:creationId xmlns:a16="http://schemas.microsoft.com/office/drawing/2014/main" id="{5A9214D9-1DCB-5C41-B8E4-57E6A1EE2692}"/>
              </a:ext>
            </a:extLst>
          </p:cNvPr>
          <p:cNvSpPr/>
          <p:nvPr userDrawn="1"/>
        </p:nvSpPr>
        <p:spPr bwMode="auto">
          <a:xfrm>
            <a:off x="4916658" y="282914"/>
            <a:ext cx="3998742" cy="4088322"/>
          </a:xfrm>
          <a:prstGeom prst="round2SameRect">
            <a:avLst/>
          </a:prstGeom>
          <a:solidFill>
            <a:srgbClr val="2F6D8F"/>
          </a:solidFill>
          <a:ln w="9525">
            <a:noFill/>
            <a:round/>
            <a:headEnd/>
            <a:tailEnd/>
          </a:ln>
        </p:spPr>
        <p:txBody>
          <a:bodyPr vert="horz" wrap="square" lIns="91440" tIns="45720" rIns="91440" bIns="45720" numCol="1" rtlCol="0" anchor="t" anchorCtr="0" compatLnSpc="1">
            <a:prstTxWarp prst="textNoShape">
              <a:avLst/>
            </a:prstTxWarp>
          </a:bodyPr>
          <a:lstStyle/>
          <a:p>
            <a:pPr algn="ctr"/>
            <a:endParaRPr lang="en-US"/>
          </a:p>
        </p:txBody>
      </p:sp>
      <p:sp>
        <p:nvSpPr>
          <p:cNvPr id="19" name="Text Placeholder 6">
            <a:extLst>
              <a:ext uri="{FF2B5EF4-FFF2-40B4-BE49-F238E27FC236}">
                <a16:creationId xmlns:a16="http://schemas.microsoft.com/office/drawing/2014/main" id="{F4A47B47-3B5E-4677-B6D1-B076B89FB33D}"/>
              </a:ext>
            </a:extLst>
          </p:cNvPr>
          <p:cNvSpPr>
            <a:spLocks noGrp="1"/>
          </p:cNvSpPr>
          <p:nvPr>
            <p:ph type="body" sz="quarter" idx="10" hasCustomPrompt="1"/>
          </p:nvPr>
        </p:nvSpPr>
        <p:spPr>
          <a:xfrm>
            <a:off x="397092" y="1333094"/>
            <a:ext cx="4281740" cy="2717724"/>
          </a:xfrm>
          <a:prstGeom prst="rect">
            <a:avLst/>
          </a:prstGeom>
        </p:spPr>
        <p:txBody>
          <a:bodyPr/>
          <a:lstStyle>
            <a:lvl1pPr marL="0" marR="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sz="1600">
                <a:latin typeface="Arial" panose="020B0604020202020204" pitchFamily="34" charset="0"/>
                <a:cs typeface="Arial" panose="020B0604020202020204" pitchFamily="34" charset="0"/>
              </a:defRPr>
            </a:lvl1pPr>
          </a:lstStyle>
          <a:p>
            <a:pPr lvl="0"/>
            <a:r>
              <a:rPr lang="en-US" dirty="0"/>
              <a:t>Arial Regular 16pt – for support copy</a:t>
            </a:r>
          </a:p>
        </p:txBody>
      </p:sp>
      <p:sp>
        <p:nvSpPr>
          <p:cNvPr id="20" name="Text Placeholder 8">
            <a:extLst>
              <a:ext uri="{FF2B5EF4-FFF2-40B4-BE49-F238E27FC236}">
                <a16:creationId xmlns:a16="http://schemas.microsoft.com/office/drawing/2014/main" id="{0A09776A-1A6E-400D-8DA6-0623662577E6}"/>
              </a:ext>
            </a:extLst>
          </p:cNvPr>
          <p:cNvSpPr>
            <a:spLocks noGrp="1"/>
          </p:cNvSpPr>
          <p:nvPr>
            <p:ph type="body" sz="quarter" idx="11" hasCustomPrompt="1"/>
          </p:nvPr>
        </p:nvSpPr>
        <p:spPr>
          <a:xfrm>
            <a:off x="397092" y="290886"/>
            <a:ext cx="4281740" cy="499080"/>
          </a:xfrm>
          <a:prstGeom prst="rect">
            <a:avLst/>
          </a:prstGeom>
        </p:spPr>
        <p:txBody>
          <a:bodyPr/>
          <a:lstStyle>
            <a:lvl1pPr marL="0" indent="0">
              <a:buNone/>
              <a:defRPr>
                <a:solidFill>
                  <a:srgbClr val="167263"/>
                </a:solidFill>
                <a:latin typeface="Arial" panose="020B0604020202020204" pitchFamily="34" charset="0"/>
                <a:cs typeface="Arial" panose="020B0604020202020204" pitchFamily="34" charset="0"/>
              </a:defRPr>
            </a:lvl1pPr>
          </a:lstStyle>
          <a:p>
            <a:pPr lvl="0"/>
            <a:r>
              <a:rPr lang="en-US" dirty="0"/>
              <a:t>TITLE GOES HERE </a:t>
            </a:r>
          </a:p>
        </p:txBody>
      </p:sp>
      <p:sp>
        <p:nvSpPr>
          <p:cNvPr id="21" name="Text Placeholder 8">
            <a:extLst>
              <a:ext uri="{FF2B5EF4-FFF2-40B4-BE49-F238E27FC236}">
                <a16:creationId xmlns:a16="http://schemas.microsoft.com/office/drawing/2014/main" id="{8296EDF7-234A-46F3-BD02-4DC044A1EEDA}"/>
              </a:ext>
            </a:extLst>
          </p:cNvPr>
          <p:cNvSpPr>
            <a:spLocks noGrp="1"/>
          </p:cNvSpPr>
          <p:nvPr>
            <p:ph type="body" sz="quarter" idx="12" hasCustomPrompt="1"/>
          </p:nvPr>
        </p:nvSpPr>
        <p:spPr>
          <a:xfrm>
            <a:off x="397092" y="807140"/>
            <a:ext cx="4281740" cy="499080"/>
          </a:xfrm>
          <a:prstGeom prst="rect">
            <a:avLst/>
          </a:prstGeom>
        </p:spPr>
        <p:txBody>
          <a:bodyPr/>
          <a:lstStyle>
            <a:lvl1pPr marL="0" indent="0">
              <a:buNone/>
              <a:defRPr sz="2000" b="1">
                <a:solidFill>
                  <a:srgbClr val="2F6D8F"/>
                </a:solidFill>
                <a:latin typeface="Arial Black" panose="020B0A04020102020204" pitchFamily="34" charset="0"/>
                <a:cs typeface="Arial" panose="020B0604020202020204" pitchFamily="34" charset="0"/>
              </a:defRPr>
            </a:lvl1pPr>
          </a:lstStyle>
          <a:p>
            <a:pPr lvl="0"/>
            <a:r>
              <a:rPr lang="en-US" dirty="0"/>
              <a:t>Subtitle goes here</a:t>
            </a:r>
          </a:p>
        </p:txBody>
      </p:sp>
      <p:sp>
        <p:nvSpPr>
          <p:cNvPr id="10" name="Rounded Rectangle 4">
            <a:extLst>
              <a:ext uri="{FF2B5EF4-FFF2-40B4-BE49-F238E27FC236}">
                <a16:creationId xmlns:a16="http://schemas.microsoft.com/office/drawing/2014/main" id="{BA724776-2723-49BC-8882-B2E23966BE49}"/>
              </a:ext>
            </a:extLst>
          </p:cNvPr>
          <p:cNvSpPr/>
          <p:nvPr userDrawn="1"/>
        </p:nvSpPr>
        <p:spPr bwMode="auto">
          <a:xfrm>
            <a:off x="2286000" y="4629150"/>
            <a:ext cx="6781800" cy="457200"/>
          </a:xfrm>
          <a:prstGeom prst="roundRect">
            <a:avLst/>
          </a:prstGeom>
          <a:solidFill>
            <a:srgbClr val="167263"/>
          </a:solidFill>
          <a:ln w="9525">
            <a:noFill/>
            <a:round/>
            <a:headEnd/>
            <a:tailEnd/>
          </a:ln>
        </p:spPr>
        <p:txBody>
          <a:bodyPr vert="horz" wrap="square" lIns="91440" tIns="45720" rIns="91440" bIns="45720" numCol="1" rtlCol="0" anchor="t" anchorCtr="0" compatLnSpc="1">
            <a:prstTxWarp prst="textNoShape">
              <a:avLst/>
            </a:prstTxWarp>
          </a:bodyPr>
          <a:lstStyle/>
          <a:p>
            <a:pPr algn="ctr"/>
            <a:endParaRPr lang="en-US"/>
          </a:p>
        </p:txBody>
      </p:sp>
      <p:sp>
        <p:nvSpPr>
          <p:cNvPr id="2" name="Slide Number Placeholder 1">
            <a:extLst>
              <a:ext uri="{FF2B5EF4-FFF2-40B4-BE49-F238E27FC236}">
                <a16:creationId xmlns:a16="http://schemas.microsoft.com/office/drawing/2014/main" id="{76F6D481-005E-4BA3-9DE4-3E2ADB3E0FC5}"/>
              </a:ext>
            </a:extLst>
          </p:cNvPr>
          <p:cNvSpPr>
            <a:spLocks noGrp="1"/>
          </p:cNvSpPr>
          <p:nvPr>
            <p:ph type="sldNum" sz="quarter" idx="13"/>
          </p:nvPr>
        </p:nvSpPr>
        <p:spPr/>
        <p:txBody>
          <a:bodyPr/>
          <a:lstStyle/>
          <a:p>
            <a:fld id="{B2192B31-B341-4013-B7E8-60D2E97D576A}" type="slidenum">
              <a:rPr lang="en-US" smtClean="0"/>
              <a:pPr/>
              <a:t>‹#›</a:t>
            </a:fld>
            <a:endParaRPr lang="en-US" dirty="0"/>
          </a:p>
        </p:txBody>
      </p:sp>
    </p:spTree>
    <p:extLst>
      <p:ext uri="{BB962C8B-B14F-4D97-AF65-F5344CB8AC3E}">
        <p14:creationId xmlns:p14="http://schemas.microsoft.com/office/powerpoint/2010/main" val="233395083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Full Image">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58EEF583-3C72-4AA4-9747-22098D9AD804}"/>
              </a:ext>
            </a:extLst>
          </p:cNvPr>
          <p:cNvSpPr/>
          <p:nvPr userDrawn="1"/>
        </p:nvSpPr>
        <p:spPr>
          <a:xfrm>
            <a:off x="0" y="4086919"/>
            <a:ext cx="9144000" cy="1064354"/>
          </a:xfrm>
          <a:prstGeom prst="rect">
            <a:avLst/>
          </a:prstGeom>
          <a:solidFill>
            <a:srgbClr val="16726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7" name="Picture 6">
            <a:extLst>
              <a:ext uri="{FF2B5EF4-FFF2-40B4-BE49-F238E27FC236}">
                <a16:creationId xmlns:a16="http://schemas.microsoft.com/office/drawing/2014/main" id="{B4AF3145-789E-4013-9080-19233531779F}"/>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4066256" y="3723689"/>
            <a:ext cx="590909" cy="590909"/>
          </a:xfrm>
          <a:prstGeom prst="rect">
            <a:avLst/>
          </a:prstGeom>
        </p:spPr>
      </p:pic>
      <p:sp>
        <p:nvSpPr>
          <p:cNvPr id="8" name="TextBox 7">
            <a:extLst>
              <a:ext uri="{FF2B5EF4-FFF2-40B4-BE49-F238E27FC236}">
                <a16:creationId xmlns:a16="http://schemas.microsoft.com/office/drawing/2014/main" id="{FDF87FFC-71F2-4568-87F2-43BD55470FEE}"/>
              </a:ext>
            </a:extLst>
          </p:cNvPr>
          <p:cNvSpPr txBox="1"/>
          <p:nvPr userDrawn="1"/>
        </p:nvSpPr>
        <p:spPr>
          <a:xfrm>
            <a:off x="2192525" y="4306438"/>
            <a:ext cx="4378258" cy="430887"/>
          </a:xfrm>
          <a:prstGeom prst="rect">
            <a:avLst/>
          </a:prstGeom>
          <a:noFill/>
          <a:effectLst/>
        </p:spPr>
        <p:txBody>
          <a:bodyPr wrap="square" rtlCol="0">
            <a:spAutoFit/>
          </a:bodyPr>
          <a:lstStyle/>
          <a:p>
            <a:pPr algn="ctr"/>
            <a:r>
              <a:rPr lang="en-US" sz="1100" dirty="0">
                <a:solidFill>
                  <a:schemeClr val="bg1"/>
                </a:solidFill>
                <a:latin typeface="Arial" panose="020B0604020202020204" pitchFamily="34" charset="0"/>
                <a:cs typeface="Arial" panose="020B0604020202020204" pitchFamily="34" charset="0"/>
              </a:rPr>
              <a:t>TEXAS DEPARTMENT OF AGRICULTURE</a:t>
            </a:r>
          </a:p>
          <a:p>
            <a:pPr algn="ctr"/>
            <a:r>
              <a:rPr lang="en-US" sz="1100" b="1" dirty="0">
                <a:solidFill>
                  <a:schemeClr val="bg1"/>
                </a:solidFill>
                <a:latin typeface="Arial" panose="020B0604020202020204" pitchFamily="34" charset="0"/>
                <a:cs typeface="Arial" panose="020B0604020202020204" pitchFamily="34" charset="0"/>
              </a:rPr>
              <a:t>COMMISSIONER SID MILLER</a:t>
            </a:r>
          </a:p>
        </p:txBody>
      </p:sp>
      <p:pic>
        <p:nvPicPr>
          <p:cNvPr id="9" name="Picture 8" descr="TDA-FN-SquareMeals-4c.ai">
            <a:extLst>
              <a:ext uri="{FF2B5EF4-FFF2-40B4-BE49-F238E27FC236}">
                <a16:creationId xmlns:a16="http://schemas.microsoft.com/office/drawing/2014/main" id="{87E9FD1F-CB53-4826-BC78-29915386570B}"/>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16626" y="3910287"/>
            <a:ext cx="1259626" cy="973348"/>
          </a:xfrm>
          <a:prstGeom prst="rect">
            <a:avLst/>
          </a:prstGeom>
        </p:spPr>
      </p:pic>
      <p:sp>
        <p:nvSpPr>
          <p:cNvPr id="10" name="TextBox 9">
            <a:extLst>
              <a:ext uri="{FF2B5EF4-FFF2-40B4-BE49-F238E27FC236}">
                <a16:creationId xmlns:a16="http://schemas.microsoft.com/office/drawing/2014/main" id="{082C0D83-B1CE-432E-8E9E-4097FA6EDB2B}"/>
              </a:ext>
            </a:extLst>
          </p:cNvPr>
          <p:cNvSpPr txBox="1"/>
          <p:nvPr userDrawn="1"/>
        </p:nvSpPr>
        <p:spPr>
          <a:xfrm>
            <a:off x="1486795" y="4679509"/>
            <a:ext cx="5904605" cy="415498"/>
          </a:xfrm>
          <a:prstGeom prst="rect">
            <a:avLst/>
          </a:prstGeom>
          <a:noFill/>
          <a:effectLst/>
        </p:spPr>
        <p:txBody>
          <a:bodyPr wrap="square" rtlCol="0">
            <a:spAutoFit/>
          </a:bodyPr>
          <a:lstStyle/>
          <a:p>
            <a:pPr algn="ctr"/>
            <a:r>
              <a:rPr lang="en-US" sz="1000" dirty="0">
                <a:solidFill>
                  <a:schemeClr val="bg1"/>
                </a:solidFill>
                <a:latin typeface="Arial" panose="020B0604020202020204" pitchFamily="34" charset="0"/>
                <a:cs typeface="Arial" panose="020B0604020202020204" pitchFamily="34" charset="0"/>
              </a:rPr>
              <a:t>This product was funded by USDA. </a:t>
            </a:r>
          </a:p>
          <a:p>
            <a:pPr algn="ctr"/>
            <a:r>
              <a:rPr lang="en-US" sz="1000" dirty="0">
                <a:solidFill>
                  <a:schemeClr val="bg1"/>
                </a:solidFill>
                <a:latin typeface="Arial" panose="020B0604020202020204" pitchFamily="34" charset="0"/>
                <a:cs typeface="Arial" panose="020B0604020202020204" pitchFamily="34" charset="0"/>
              </a:rPr>
              <a:t>This institution is an equal opportunity provider.</a:t>
            </a:r>
          </a:p>
        </p:txBody>
      </p:sp>
      <p:grpSp>
        <p:nvGrpSpPr>
          <p:cNvPr id="11" name="Group 10">
            <a:extLst>
              <a:ext uri="{FF2B5EF4-FFF2-40B4-BE49-F238E27FC236}">
                <a16:creationId xmlns:a16="http://schemas.microsoft.com/office/drawing/2014/main" id="{802D0562-7045-4043-8C70-5B5400B57FB7}"/>
              </a:ext>
            </a:extLst>
          </p:cNvPr>
          <p:cNvGrpSpPr/>
          <p:nvPr userDrawn="1"/>
        </p:nvGrpSpPr>
        <p:grpSpPr>
          <a:xfrm>
            <a:off x="8404643" y="4209004"/>
            <a:ext cx="510757" cy="494008"/>
            <a:chOff x="6944896" y="9085617"/>
            <a:chExt cx="616423" cy="611852"/>
          </a:xfrm>
        </p:grpSpPr>
        <p:sp>
          <p:nvSpPr>
            <p:cNvPr id="12" name="Freeform 119">
              <a:extLst>
                <a:ext uri="{FF2B5EF4-FFF2-40B4-BE49-F238E27FC236}">
                  <a16:creationId xmlns:a16="http://schemas.microsoft.com/office/drawing/2014/main" id="{2A32B56A-5C50-4569-8C84-48B8A9D7C3FC}"/>
                </a:ext>
              </a:extLst>
            </p:cNvPr>
            <p:cNvSpPr>
              <a:spLocks/>
            </p:cNvSpPr>
            <p:nvPr/>
          </p:nvSpPr>
          <p:spPr bwMode="auto">
            <a:xfrm>
              <a:off x="6944896" y="9085617"/>
              <a:ext cx="290253" cy="291043"/>
            </a:xfrm>
            <a:custGeom>
              <a:avLst/>
              <a:gdLst>
                <a:gd name="T0" fmla="*/ 448 w 448"/>
                <a:gd name="T1" fmla="*/ 423 h 448"/>
                <a:gd name="T2" fmla="*/ 448 w 448"/>
                <a:gd name="T3" fmla="*/ 24 h 448"/>
                <a:gd name="T4" fmla="*/ 424 w 448"/>
                <a:gd name="T5" fmla="*/ 0 h 448"/>
                <a:gd name="T6" fmla="*/ 25 w 448"/>
                <a:gd name="T7" fmla="*/ 0 h 448"/>
                <a:gd name="T8" fmla="*/ 0 w 448"/>
                <a:gd name="T9" fmla="*/ 24 h 448"/>
                <a:gd name="T10" fmla="*/ 0 w 448"/>
                <a:gd name="T11" fmla="*/ 423 h 448"/>
                <a:gd name="T12" fmla="*/ 25 w 448"/>
                <a:gd name="T13" fmla="*/ 448 h 448"/>
                <a:gd name="T14" fmla="*/ 240 w 448"/>
                <a:gd name="T15" fmla="*/ 448 h 448"/>
                <a:gd name="T16" fmla="*/ 240 w 448"/>
                <a:gd name="T17" fmla="*/ 274 h 448"/>
                <a:gd name="T18" fmla="*/ 181 w 448"/>
                <a:gd name="T19" fmla="*/ 274 h 448"/>
                <a:gd name="T20" fmla="*/ 181 w 448"/>
                <a:gd name="T21" fmla="*/ 207 h 448"/>
                <a:gd name="T22" fmla="*/ 240 w 448"/>
                <a:gd name="T23" fmla="*/ 207 h 448"/>
                <a:gd name="T24" fmla="*/ 240 w 448"/>
                <a:gd name="T25" fmla="*/ 157 h 448"/>
                <a:gd name="T26" fmla="*/ 327 w 448"/>
                <a:gd name="T27" fmla="*/ 67 h 448"/>
                <a:gd name="T28" fmla="*/ 379 w 448"/>
                <a:gd name="T29" fmla="*/ 70 h 448"/>
                <a:gd name="T30" fmla="*/ 379 w 448"/>
                <a:gd name="T31" fmla="*/ 130 h 448"/>
                <a:gd name="T32" fmla="*/ 343 w 448"/>
                <a:gd name="T33" fmla="*/ 130 h 448"/>
                <a:gd name="T34" fmla="*/ 310 w 448"/>
                <a:gd name="T35" fmla="*/ 163 h 448"/>
                <a:gd name="T36" fmla="*/ 310 w 448"/>
                <a:gd name="T37" fmla="*/ 207 h 448"/>
                <a:gd name="T38" fmla="*/ 376 w 448"/>
                <a:gd name="T39" fmla="*/ 207 h 448"/>
                <a:gd name="T40" fmla="*/ 368 w 448"/>
                <a:gd name="T41" fmla="*/ 274 h 448"/>
                <a:gd name="T42" fmla="*/ 310 w 448"/>
                <a:gd name="T43" fmla="*/ 274 h 448"/>
                <a:gd name="T44" fmla="*/ 310 w 448"/>
                <a:gd name="T45" fmla="*/ 448 h 448"/>
                <a:gd name="T46" fmla="*/ 424 w 448"/>
                <a:gd name="T47" fmla="*/ 448 h 448"/>
                <a:gd name="T48" fmla="*/ 448 w 448"/>
                <a:gd name="T49" fmla="*/ 423 h 4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48" h="448">
                  <a:moveTo>
                    <a:pt x="448" y="423"/>
                  </a:moveTo>
                  <a:cubicBezTo>
                    <a:pt x="448" y="24"/>
                    <a:pt x="448" y="24"/>
                    <a:pt x="448" y="24"/>
                  </a:cubicBezTo>
                  <a:cubicBezTo>
                    <a:pt x="448" y="11"/>
                    <a:pt x="437" y="0"/>
                    <a:pt x="424" y="0"/>
                  </a:cubicBezTo>
                  <a:cubicBezTo>
                    <a:pt x="25" y="0"/>
                    <a:pt x="25" y="0"/>
                    <a:pt x="25" y="0"/>
                  </a:cubicBezTo>
                  <a:cubicBezTo>
                    <a:pt x="12" y="0"/>
                    <a:pt x="1" y="11"/>
                    <a:pt x="0" y="24"/>
                  </a:cubicBezTo>
                  <a:cubicBezTo>
                    <a:pt x="0" y="423"/>
                    <a:pt x="0" y="423"/>
                    <a:pt x="0" y="423"/>
                  </a:cubicBezTo>
                  <a:cubicBezTo>
                    <a:pt x="1" y="437"/>
                    <a:pt x="12" y="448"/>
                    <a:pt x="25" y="448"/>
                  </a:cubicBezTo>
                  <a:cubicBezTo>
                    <a:pt x="240" y="448"/>
                    <a:pt x="240" y="448"/>
                    <a:pt x="240" y="448"/>
                  </a:cubicBezTo>
                  <a:cubicBezTo>
                    <a:pt x="240" y="274"/>
                    <a:pt x="240" y="274"/>
                    <a:pt x="240" y="274"/>
                  </a:cubicBezTo>
                  <a:cubicBezTo>
                    <a:pt x="181" y="274"/>
                    <a:pt x="181" y="274"/>
                    <a:pt x="181" y="274"/>
                  </a:cubicBezTo>
                  <a:cubicBezTo>
                    <a:pt x="181" y="207"/>
                    <a:pt x="181" y="207"/>
                    <a:pt x="181" y="207"/>
                  </a:cubicBezTo>
                  <a:cubicBezTo>
                    <a:pt x="240" y="207"/>
                    <a:pt x="240" y="207"/>
                    <a:pt x="240" y="207"/>
                  </a:cubicBezTo>
                  <a:cubicBezTo>
                    <a:pt x="240" y="157"/>
                    <a:pt x="240" y="157"/>
                    <a:pt x="240" y="157"/>
                  </a:cubicBezTo>
                  <a:cubicBezTo>
                    <a:pt x="240" y="99"/>
                    <a:pt x="275" y="67"/>
                    <a:pt x="327" y="67"/>
                  </a:cubicBezTo>
                  <a:cubicBezTo>
                    <a:pt x="351" y="67"/>
                    <a:pt x="373" y="69"/>
                    <a:pt x="379" y="70"/>
                  </a:cubicBezTo>
                  <a:cubicBezTo>
                    <a:pt x="379" y="130"/>
                    <a:pt x="379" y="130"/>
                    <a:pt x="379" y="130"/>
                  </a:cubicBezTo>
                  <a:cubicBezTo>
                    <a:pt x="343" y="130"/>
                    <a:pt x="343" y="130"/>
                    <a:pt x="343" y="130"/>
                  </a:cubicBezTo>
                  <a:cubicBezTo>
                    <a:pt x="315" y="130"/>
                    <a:pt x="310" y="144"/>
                    <a:pt x="310" y="163"/>
                  </a:cubicBezTo>
                  <a:cubicBezTo>
                    <a:pt x="310" y="207"/>
                    <a:pt x="310" y="207"/>
                    <a:pt x="310" y="207"/>
                  </a:cubicBezTo>
                  <a:cubicBezTo>
                    <a:pt x="376" y="207"/>
                    <a:pt x="376" y="207"/>
                    <a:pt x="376" y="207"/>
                  </a:cubicBezTo>
                  <a:cubicBezTo>
                    <a:pt x="368" y="274"/>
                    <a:pt x="368" y="274"/>
                    <a:pt x="368" y="274"/>
                  </a:cubicBezTo>
                  <a:cubicBezTo>
                    <a:pt x="310" y="274"/>
                    <a:pt x="310" y="274"/>
                    <a:pt x="310" y="274"/>
                  </a:cubicBezTo>
                  <a:cubicBezTo>
                    <a:pt x="310" y="448"/>
                    <a:pt x="310" y="448"/>
                    <a:pt x="310" y="448"/>
                  </a:cubicBezTo>
                  <a:cubicBezTo>
                    <a:pt x="424" y="448"/>
                    <a:pt x="424" y="448"/>
                    <a:pt x="424" y="448"/>
                  </a:cubicBezTo>
                  <a:cubicBezTo>
                    <a:pt x="437" y="448"/>
                    <a:pt x="448" y="437"/>
                    <a:pt x="448" y="423"/>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3" name="Oval 173">
              <a:extLst>
                <a:ext uri="{FF2B5EF4-FFF2-40B4-BE49-F238E27FC236}">
                  <a16:creationId xmlns:a16="http://schemas.microsoft.com/office/drawing/2014/main" id="{67117694-7923-473E-AA81-54BE8C39DEC7}"/>
                </a:ext>
              </a:extLst>
            </p:cNvPr>
            <p:cNvSpPr>
              <a:spLocks noChangeArrowheads="1"/>
            </p:cNvSpPr>
            <p:nvPr/>
          </p:nvSpPr>
          <p:spPr bwMode="auto">
            <a:xfrm>
              <a:off x="7385388" y="9202852"/>
              <a:ext cx="64699" cy="64811"/>
            </a:xfrm>
            <a:prstGeom prst="ellipse">
              <a:avLst/>
            </a:pr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4" name="Freeform 174">
              <a:extLst>
                <a:ext uri="{FF2B5EF4-FFF2-40B4-BE49-F238E27FC236}">
                  <a16:creationId xmlns:a16="http://schemas.microsoft.com/office/drawing/2014/main" id="{C89EA04C-5B81-4152-839D-C09483317025}"/>
                </a:ext>
              </a:extLst>
            </p:cNvPr>
            <p:cNvSpPr>
              <a:spLocks noEditPoints="1"/>
            </p:cNvSpPr>
            <p:nvPr/>
          </p:nvSpPr>
          <p:spPr bwMode="auto">
            <a:xfrm>
              <a:off x="7270330" y="9088818"/>
              <a:ext cx="289620" cy="290410"/>
            </a:xfrm>
            <a:custGeom>
              <a:avLst/>
              <a:gdLst>
                <a:gd name="T0" fmla="*/ 448 w 448"/>
                <a:gd name="T1" fmla="*/ 423 h 448"/>
                <a:gd name="T2" fmla="*/ 448 w 448"/>
                <a:gd name="T3" fmla="*/ 24 h 448"/>
                <a:gd name="T4" fmla="*/ 423 w 448"/>
                <a:gd name="T5" fmla="*/ 0 h 448"/>
                <a:gd name="T6" fmla="*/ 24 w 448"/>
                <a:gd name="T7" fmla="*/ 0 h 448"/>
                <a:gd name="T8" fmla="*/ 0 w 448"/>
                <a:gd name="T9" fmla="*/ 24 h 448"/>
                <a:gd name="T10" fmla="*/ 0 w 448"/>
                <a:gd name="T11" fmla="*/ 423 h 448"/>
                <a:gd name="T12" fmla="*/ 24 w 448"/>
                <a:gd name="T13" fmla="*/ 448 h 448"/>
                <a:gd name="T14" fmla="*/ 423 w 448"/>
                <a:gd name="T15" fmla="*/ 448 h 448"/>
                <a:gd name="T16" fmla="*/ 448 w 448"/>
                <a:gd name="T17" fmla="*/ 423 h 448"/>
                <a:gd name="T18" fmla="*/ 367 w 448"/>
                <a:gd name="T19" fmla="*/ 289 h 448"/>
                <a:gd name="T20" fmla="*/ 286 w 448"/>
                <a:gd name="T21" fmla="*/ 370 h 448"/>
                <a:gd name="T22" fmla="*/ 170 w 448"/>
                <a:gd name="T23" fmla="*/ 370 h 448"/>
                <a:gd name="T24" fmla="*/ 89 w 448"/>
                <a:gd name="T25" fmla="*/ 289 h 448"/>
                <a:gd name="T26" fmla="*/ 89 w 448"/>
                <a:gd name="T27" fmla="*/ 165 h 448"/>
                <a:gd name="T28" fmla="*/ 170 w 448"/>
                <a:gd name="T29" fmla="*/ 85 h 448"/>
                <a:gd name="T30" fmla="*/ 286 w 448"/>
                <a:gd name="T31" fmla="*/ 85 h 448"/>
                <a:gd name="T32" fmla="*/ 367 w 448"/>
                <a:gd name="T33" fmla="*/ 165 h 448"/>
                <a:gd name="T34" fmla="*/ 367 w 448"/>
                <a:gd name="T35" fmla="*/ 289 h 4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48" h="448">
                  <a:moveTo>
                    <a:pt x="448" y="423"/>
                  </a:moveTo>
                  <a:cubicBezTo>
                    <a:pt x="448" y="24"/>
                    <a:pt x="448" y="24"/>
                    <a:pt x="448" y="24"/>
                  </a:cubicBezTo>
                  <a:cubicBezTo>
                    <a:pt x="448" y="11"/>
                    <a:pt x="437" y="0"/>
                    <a:pt x="423" y="0"/>
                  </a:cubicBezTo>
                  <a:cubicBezTo>
                    <a:pt x="24" y="0"/>
                    <a:pt x="24" y="0"/>
                    <a:pt x="24" y="0"/>
                  </a:cubicBezTo>
                  <a:cubicBezTo>
                    <a:pt x="11" y="0"/>
                    <a:pt x="0" y="11"/>
                    <a:pt x="0" y="24"/>
                  </a:cubicBezTo>
                  <a:cubicBezTo>
                    <a:pt x="0" y="423"/>
                    <a:pt x="0" y="423"/>
                    <a:pt x="0" y="423"/>
                  </a:cubicBezTo>
                  <a:cubicBezTo>
                    <a:pt x="0" y="437"/>
                    <a:pt x="11" y="448"/>
                    <a:pt x="24" y="448"/>
                  </a:cubicBezTo>
                  <a:cubicBezTo>
                    <a:pt x="423" y="448"/>
                    <a:pt x="423" y="448"/>
                    <a:pt x="423" y="448"/>
                  </a:cubicBezTo>
                  <a:cubicBezTo>
                    <a:pt x="437" y="448"/>
                    <a:pt x="448" y="437"/>
                    <a:pt x="448" y="423"/>
                  </a:cubicBezTo>
                  <a:close/>
                  <a:moveTo>
                    <a:pt x="367" y="289"/>
                  </a:moveTo>
                  <a:cubicBezTo>
                    <a:pt x="367" y="333"/>
                    <a:pt x="330" y="370"/>
                    <a:pt x="286" y="370"/>
                  </a:cubicBezTo>
                  <a:cubicBezTo>
                    <a:pt x="170" y="370"/>
                    <a:pt x="170" y="370"/>
                    <a:pt x="170" y="370"/>
                  </a:cubicBezTo>
                  <a:cubicBezTo>
                    <a:pt x="126" y="370"/>
                    <a:pt x="89" y="333"/>
                    <a:pt x="89" y="289"/>
                  </a:cubicBezTo>
                  <a:cubicBezTo>
                    <a:pt x="89" y="165"/>
                    <a:pt x="89" y="165"/>
                    <a:pt x="89" y="165"/>
                  </a:cubicBezTo>
                  <a:cubicBezTo>
                    <a:pt x="89" y="121"/>
                    <a:pt x="126" y="85"/>
                    <a:pt x="170" y="85"/>
                  </a:cubicBezTo>
                  <a:cubicBezTo>
                    <a:pt x="286" y="85"/>
                    <a:pt x="286" y="85"/>
                    <a:pt x="286" y="85"/>
                  </a:cubicBezTo>
                  <a:cubicBezTo>
                    <a:pt x="330" y="85"/>
                    <a:pt x="367" y="121"/>
                    <a:pt x="367" y="165"/>
                  </a:cubicBezTo>
                  <a:lnTo>
                    <a:pt x="367" y="289"/>
                  </a:ln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5" name="Freeform 175">
              <a:extLst>
                <a:ext uri="{FF2B5EF4-FFF2-40B4-BE49-F238E27FC236}">
                  <a16:creationId xmlns:a16="http://schemas.microsoft.com/office/drawing/2014/main" id="{0F6B42A3-883A-4E0F-9309-560484CE010A}"/>
                </a:ext>
              </a:extLst>
            </p:cNvPr>
            <p:cNvSpPr>
              <a:spLocks noEditPoints="1"/>
            </p:cNvSpPr>
            <p:nvPr/>
          </p:nvSpPr>
          <p:spPr bwMode="auto">
            <a:xfrm>
              <a:off x="7342142" y="9157461"/>
              <a:ext cx="151190" cy="156949"/>
            </a:xfrm>
            <a:custGeom>
              <a:avLst/>
              <a:gdLst>
                <a:gd name="T0" fmla="*/ 175 w 234"/>
                <a:gd name="T1" fmla="*/ 0 h 242"/>
                <a:gd name="T2" fmla="*/ 59 w 234"/>
                <a:gd name="T3" fmla="*/ 0 h 242"/>
                <a:gd name="T4" fmla="*/ 17 w 234"/>
                <a:gd name="T5" fmla="*/ 17 h 242"/>
                <a:gd name="T6" fmla="*/ 0 w 234"/>
                <a:gd name="T7" fmla="*/ 59 h 242"/>
                <a:gd name="T8" fmla="*/ 0 w 234"/>
                <a:gd name="T9" fmla="*/ 183 h 242"/>
                <a:gd name="T10" fmla="*/ 17 w 234"/>
                <a:gd name="T11" fmla="*/ 225 h 242"/>
                <a:gd name="T12" fmla="*/ 59 w 234"/>
                <a:gd name="T13" fmla="*/ 242 h 242"/>
                <a:gd name="T14" fmla="*/ 175 w 234"/>
                <a:gd name="T15" fmla="*/ 242 h 242"/>
                <a:gd name="T16" fmla="*/ 217 w 234"/>
                <a:gd name="T17" fmla="*/ 225 h 242"/>
                <a:gd name="T18" fmla="*/ 234 w 234"/>
                <a:gd name="T19" fmla="*/ 183 h 242"/>
                <a:gd name="T20" fmla="*/ 234 w 234"/>
                <a:gd name="T21" fmla="*/ 59 h 242"/>
                <a:gd name="T22" fmla="*/ 217 w 234"/>
                <a:gd name="T23" fmla="*/ 17 h 242"/>
                <a:gd name="T24" fmla="*/ 175 w 234"/>
                <a:gd name="T25" fmla="*/ 0 h 242"/>
                <a:gd name="T26" fmla="*/ 117 w 234"/>
                <a:gd name="T27" fmla="*/ 196 h 242"/>
                <a:gd name="T28" fmla="*/ 41 w 234"/>
                <a:gd name="T29" fmla="*/ 120 h 242"/>
                <a:gd name="T30" fmla="*/ 117 w 234"/>
                <a:gd name="T31" fmla="*/ 44 h 242"/>
                <a:gd name="T32" fmla="*/ 194 w 234"/>
                <a:gd name="T33" fmla="*/ 120 h 242"/>
                <a:gd name="T34" fmla="*/ 117 w 234"/>
                <a:gd name="T35" fmla="*/ 196 h 242"/>
                <a:gd name="T36" fmla="*/ 195 w 234"/>
                <a:gd name="T37" fmla="*/ 60 h 242"/>
                <a:gd name="T38" fmla="*/ 177 w 234"/>
                <a:gd name="T39" fmla="*/ 42 h 242"/>
                <a:gd name="T40" fmla="*/ 195 w 234"/>
                <a:gd name="T41" fmla="*/ 24 h 242"/>
                <a:gd name="T42" fmla="*/ 213 w 234"/>
                <a:gd name="T43" fmla="*/ 42 h 242"/>
                <a:gd name="T44" fmla="*/ 195 w 234"/>
                <a:gd name="T45" fmla="*/ 60 h 2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34" h="242">
                  <a:moveTo>
                    <a:pt x="175" y="0"/>
                  </a:moveTo>
                  <a:cubicBezTo>
                    <a:pt x="59" y="0"/>
                    <a:pt x="59" y="0"/>
                    <a:pt x="59" y="0"/>
                  </a:cubicBezTo>
                  <a:cubicBezTo>
                    <a:pt x="43" y="0"/>
                    <a:pt x="28" y="6"/>
                    <a:pt x="17" y="17"/>
                  </a:cubicBezTo>
                  <a:cubicBezTo>
                    <a:pt x="6" y="29"/>
                    <a:pt x="0" y="43"/>
                    <a:pt x="0" y="59"/>
                  </a:cubicBezTo>
                  <a:cubicBezTo>
                    <a:pt x="0" y="183"/>
                    <a:pt x="0" y="183"/>
                    <a:pt x="0" y="183"/>
                  </a:cubicBezTo>
                  <a:cubicBezTo>
                    <a:pt x="0" y="199"/>
                    <a:pt x="6" y="213"/>
                    <a:pt x="17" y="225"/>
                  </a:cubicBezTo>
                  <a:cubicBezTo>
                    <a:pt x="28" y="236"/>
                    <a:pt x="43" y="242"/>
                    <a:pt x="59" y="242"/>
                  </a:cubicBezTo>
                  <a:cubicBezTo>
                    <a:pt x="175" y="242"/>
                    <a:pt x="175" y="242"/>
                    <a:pt x="175" y="242"/>
                  </a:cubicBezTo>
                  <a:cubicBezTo>
                    <a:pt x="191" y="242"/>
                    <a:pt x="206" y="236"/>
                    <a:pt x="217" y="225"/>
                  </a:cubicBezTo>
                  <a:cubicBezTo>
                    <a:pt x="228" y="213"/>
                    <a:pt x="234" y="199"/>
                    <a:pt x="234" y="183"/>
                  </a:cubicBezTo>
                  <a:cubicBezTo>
                    <a:pt x="234" y="59"/>
                    <a:pt x="234" y="59"/>
                    <a:pt x="234" y="59"/>
                  </a:cubicBezTo>
                  <a:cubicBezTo>
                    <a:pt x="234" y="43"/>
                    <a:pt x="228" y="29"/>
                    <a:pt x="217" y="17"/>
                  </a:cubicBezTo>
                  <a:cubicBezTo>
                    <a:pt x="206" y="6"/>
                    <a:pt x="191" y="0"/>
                    <a:pt x="175" y="0"/>
                  </a:cubicBezTo>
                  <a:close/>
                  <a:moveTo>
                    <a:pt x="117" y="196"/>
                  </a:moveTo>
                  <a:cubicBezTo>
                    <a:pt x="75" y="196"/>
                    <a:pt x="41" y="162"/>
                    <a:pt x="41" y="120"/>
                  </a:cubicBezTo>
                  <a:cubicBezTo>
                    <a:pt x="41" y="78"/>
                    <a:pt x="75" y="44"/>
                    <a:pt x="117" y="44"/>
                  </a:cubicBezTo>
                  <a:cubicBezTo>
                    <a:pt x="160" y="44"/>
                    <a:pt x="194" y="78"/>
                    <a:pt x="194" y="120"/>
                  </a:cubicBezTo>
                  <a:cubicBezTo>
                    <a:pt x="194" y="162"/>
                    <a:pt x="160" y="196"/>
                    <a:pt x="117" y="196"/>
                  </a:cubicBezTo>
                  <a:close/>
                  <a:moveTo>
                    <a:pt x="195" y="60"/>
                  </a:moveTo>
                  <a:cubicBezTo>
                    <a:pt x="185" y="60"/>
                    <a:pt x="177" y="52"/>
                    <a:pt x="177" y="42"/>
                  </a:cubicBezTo>
                  <a:cubicBezTo>
                    <a:pt x="177" y="32"/>
                    <a:pt x="185" y="24"/>
                    <a:pt x="195" y="24"/>
                  </a:cubicBezTo>
                  <a:cubicBezTo>
                    <a:pt x="205" y="24"/>
                    <a:pt x="213" y="32"/>
                    <a:pt x="213" y="42"/>
                  </a:cubicBezTo>
                  <a:cubicBezTo>
                    <a:pt x="213" y="52"/>
                    <a:pt x="205" y="60"/>
                    <a:pt x="195" y="60"/>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6" name="Freeform 255">
              <a:extLst>
                <a:ext uri="{FF2B5EF4-FFF2-40B4-BE49-F238E27FC236}">
                  <a16:creationId xmlns:a16="http://schemas.microsoft.com/office/drawing/2014/main" id="{F40A6903-2520-4E99-A58B-440D3E29BCB6}"/>
                </a:ext>
              </a:extLst>
            </p:cNvPr>
            <p:cNvSpPr>
              <a:spLocks noEditPoints="1"/>
            </p:cNvSpPr>
            <p:nvPr/>
          </p:nvSpPr>
          <p:spPr bwMode="auto">
            <a:xfrm>
              <a:off x="6944896" y="9403955"/>
              <a:ext cx="291156" cy="292064"/>
            </a:xfrm>
            <a:custGeom>
              <a:avLst/>
              <a:gdLst>
                <a:gd name="T0" fmla="*/ 448 w 448"/>
                <a:gd name="T1" fmla="*/ 423 h 448"/>
                <a:gd name="T2" fmla="*/ 448 w 448"/>
                <a:gd name="T3" fmla="*/ 24 h 448"/>
                <a:gd name="T4" fmla="*/ 424 w 448"/>
                <a:gd name="T5" fmla="*/ 0 h 448"/>
                <a:gd name="T6" fmla="*/ 25 w 448"/>
                <a:gd name="T7" fmla="*/ 0 h 448"/>
                <a:gd name="T8" fmla="*/ 0 w 448"/>
                <a:gd name="T9" fmla="*/ 24 h 448"/>
                <a:gd name="T10" fmla="*/ 0 w 448"/>
                <a:gd name="T11" fmla="*/ 423 h 448"/>
                <a:gd name="T12" fmla="*/ 25 w 448"/>
                <a:gd name="T13" fmla="*/ 448 h 448"/>
                <a:gd name="T14" fmla="*/ 424 w 448"/>
                <a:gd name="T15" fmla="*/ 448 h 448"/>
                <a:gd name="T16" fmla="*/ 448 w 448"/>
                <a:gd name="T17" fmla="*/ 423 h 448"/>
                <a:gd name="T18" fmla="*/ 354 w 448"/>
                <a:gd name="T19" fmla="*/ 172 h 448"/>
                <a:gd name="T20" fmla="*/ 354 w 448"/>
                <a:gd name="T21" fmla="*/ 180 h 448"/>
                <a:gd name="T22" fmla="*/ 178 w 448"/>
                <a:gd name="T23" fmla="*/ 356 h 448"/>
                <a:gd name="T24" fmla="*/ 83 w 448"/>
                <a:gd name="T25" fmla="*/ 328 h 448"/>
                <a:gd name="T26" fmla="*/ 98 w 448"/>
                <a:gd name="T27" fmla="*/ 329 h 448"/>
                <a:gd name="T28" fmla="*/ 175 w 448"/>
                <a:gd name="T29" fmla="*/ 303 h 448"/>
                <a:gd name="T30" fmla="*/ 117 w 448"/>
                <a:gd name="T31" fmla="*/ 260 h 448"/>
                <a:gd name="T32" fmla="*/ 129 w 448"/>
                <a:gd name="T33" fmla="*/ 261 h 448"/>
                <a:gd name="T34" fmla="*/ 145 w 448"/>
                <a:gd name="T35" fmla="*/ 259 h 448"/>
                <a:gd name="T36" fmla="*/ 95 w 448"/>
                <a:gd name="T37" fmla="*/ 198 h 448"/>
                <a:gd name="T38" fmla="*/ 95 w 448"/>
                <a:gd name="T39" fmla="*/ 197 h 448"/>
                <a:gd name="T40" fmla="*/ 123 w 448"/>
                <a:gd name="T41" fmla="*/ 205 h 448"/>
                <a:gd name="T42" fmla="*/ 96 w 448"/>
                <a:gd name="T43" fmla="*/ 153 h 448"/>
                <a:gd name="T44" fmla="*/ 104 w 448"/>
                <a:gd name="T45" fmla="*/ 122 h 448"/>
                <a:gd name="T46" fmla="*/ 231 w 448"/>
                <a:gd name="T47" fmla="*/ 187 h 448"/>
                <a:gd name="T48" fmla="*/ 230 w 448"/>
                <a:gd name="T49" fmla="*/ 173 h 448"/>
                <a:gd name="T50" fmla="*/ 292 w 448"/>
                <a:gd name="T51" fmla="*/ 111 h 448"/>
                <a:gd name="T52" fmla="*/ 337 w 448"/>
                <a:gd name="T53" fmla="*/ 131 h 448"/>
                <a:gd name="T54" fmla="*/ 376 w 448"/>
                <a:gd name="T55" fmla="*/ 116 h 448"/>
                <a:gd name="T56" fmla="*/ 349 w 448"/>
                <a:gd name="T57" fmla="*/ 150 h 448"/>
                <a:gd name="T58" fmla="*/ 384 w 448"/>
                <a:gd name="T59" fmla="*/ 140 h 448"/>
                <a:gd name="T60" fmla="*/ 354 w 448"/>
                <a:gd name="T61" fmla="*/ 172 h 4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48" h="448">
                  <a:moveTo>
                    <a:pt x="448" y="423"/>
                  </a:moveTo>
                  <a:cubicBezTo>
                    <a:pt x="448" y="24"/>
                    <a:pt x="448" y="24"/>
                    <a:pt x="448" y="24"/>
                  </a:cubicBezTo>
                  <a:cubicBezTo>
                    <a:pt x="448" y="11"/>
                    <a:pt x="437" y="0"/>
                    <a:pt x="424" y="0"/>
                  </a:cubicBezTo>
                  <a:cubicBezTo>
                    <a:pt x="25" y="0"/>
                    <a:pt x="25" y="0"/>
                    <a:pt x="25" y="0"/>
                  </a:cubicBezTo>
                  <a:cubicBezTo>
                    <a:pt x="12" y="0"/>
                    <a:pt x="1" y="11"/>
                    <a:pt x="0" y="24"/>
                  </a:cubicBezTo>
                  <a:cubicBezTo>
                    <a:pt x="0" y="423"/>
                    <a:pt x="0" y="423"/>
                    <a:pt x="0" y="423"/>
                  </a:cubicBezTo>
                  <a:cubicBezTo>
                    <a:pt x="1" y="437"/>
                    <a:pt x="12" y="448"/>
                    <a:pt x="25" y="448"/>
                  </a:cubicBezTo>
                  <a:cubicBezTo>
                    <a:pt x="424" y="448"/>
                    <a:pt x="424" y="448"/>
                    <a:pt x="424" y="448"/>
                  </a:cubicBezTo>
                  <a:cubicBezTo>
                    <a:pt x="437" y="448"/>
                    <a:pt x="448" y="437"/>
                    <a:pt x="448" y="423"/>
                  </a:cubicBezTo>
                  <a:close/>
                  <a:moveTo>
                    <a:pt x="354" y="172"/>
                  </a:moveTo>
                  <a:cubicBezTo>
                    <a:pt x="354" y="175"/>
                    <a:pt x="354" y="177"/>
                    <a:pt x="354" y="180"/>
                  </a:cubicBezTo>
                  <a:cubicBezTo>
                    <a:pt x="354" y="262"/>
                    <a:pt x="292" y="356"/>
                    <a:pt x="178" y="356"/>
                  </a:cubicBezTo>
                  <a:cubicBezTo>
                    <a:pt x="143" y="356"/>
                    <a:pt x="110" y="346"/>
                    <a:pt x="83" y="328"/>
                  </a:cubicBezTo>
                  <a:cubicBezTo>
                    <a:pt x="88" y="329"/>
                    <a:pt x="93" y="329"/>
                    <a:pt x="98" y="329"/>
                  </a:cubicBezTo>
                  <a:cubicBezTo>
                    <a:pt x="127" y="329"/>
                    <a:pt x="153" y="319"/>
                    <a:pt x="175" y="303"/>
                  </a:cubicBezTo>
                  <a:cubicBezTo>
                    <a:pt x="148" y="302"/>
                    <a:pt x="125" y="284"/>
                    <a:pt x="117" y="260"/>
                  </a:cubicBezTo>
                  <a:cubicBezTo>
                    <a:pt x="121" y="260"/>
                    <a:pt x="125" y="261"/>
                    <a:pt x="129" y="261"/>
                  </a:cubicBezTo>
                  <a:cubicBezTo>
                    <a:pt x="134" y="261"/>
                    <a:pt x="140" y="260"/>
                    <a:pt x="145" y="259"/>
                  </a:cubicBezTo>
                  <a:cubicBezTo>
                    <a:pt x="117" y="253"/>
                    <a:pt x="95" y="228"/>
                    <a:pt x="95" y="198"/>
                  </a:cubicBezTo>
                  <a:cubicBezTo>
                    <a:pt x="95" y="198"/>
                    <a:pt x="95" y="197"/>
                    <a:pt x="95" y="197"/>
                  </a:cubicBezTo>
                  <a:cubicBezTo>
                    <a:pt x="104" y="202"/>
                    <a:pt x="113" y="205"/>
                    <a:pt x="123" y="205"/>
                  </a:cubicBezTo>
                  <a:cubicBezTo>
                    <a:pt x="107" y="194"/>
                    <a:pt x="96" y="175"/>
                    <a:pt x="96" y="153"/>
                  </a:cubicBezTo>
                  <a:cubicBezTo>
                    <a:pt x="96" y="142"/>
                    <a:pt x="99" y="132"/>
                    <a:pt x="104" y="122"/>
                  </a:cubicBezTo>
                  <a:cubicBezTo>
                    <a:pt x="135" y="160"/>
                    <a:pt x="180" y="184"/>
                    <a:pt x="231" y="187"/>
                  </a:cubicBezTo>
                  <a:cubicBezTo>
                    <a:pt x="230" y="182"/>
                    <a:pt x="230" y="178"/>
                    <a:pt x="230" y="173"/>
                  </a:cubicBezTo>
                  <a:cubicBezTo>
                    <a:pt x="230" y="139"/>
                    <a:pt x="258" y="111"/>
                    <a:pt x="292" y="111"/>
                  </a:cubicBezTo>
                  <a:cubicBezTo>
                    <a:pt x="309" y="111"/>
                    <a:pt x="326" y="119"/>
                    <a:pt x="337" y="131"/>
                  </a:cubicBezTo>
                  <a:cubicBezTo>
                    <a:pt x="351" y="128"/>
                    <a:pt x="364" y="123"/>
                    <a:pt x="376" y="116"/>
                  </a:cubicBezTo>
                  <a:cubicBezTo>
                    <a:pt x="371" y="130"/>
                    <a:pt x="362" y="142"/>
                    <a:pt x="349" y="150"/>
                  </a:cubicBezTo>
                  <a:cubicBezTo>
                    <a:pt x="361" y="148"/>
                    <a:pt x="373" y="145"/>
                    <a:pt x="384" y="140"/>
                  </a:cubicBezTo>
                  <a:cubicBezTo>
                    <a:pt x="376" y="152"/>
                    <a:pt x="366" y="163"/>
                    <a:pt x="354" y="17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7" name="Freeform 264">
              <a:extLst>
                <a:ext uri="{FF2B5EF4-FFF2-40B4-BE49-F238E27FC236}">
                  <a16:creationId xmlns:a16="http://schemas.microsoft.com/office/drawing/2014/main" id="{737DD3A4-1DFD-4FD9-B0C9-621D81844527}"/>
                </a:ext>
              </a:extLst>
            </p:cNvPr>
            <p:cNvSpPr>
              <a:spLocks/>
            </p:cNvSpPr>
            <p:nvPr/>
          </p:nvSpPr>
          <p:spPr bwMode="auto">
            <a:xfrm>
              <a:off x="7391549" y="9519404"/>
              <a:ext cx="60468" cy="63190"/>
            </a:xfrm>
            <a:custGeom>
              <a:avLst/>
              <a:gdLst>
                <a:gd name="T0" fmla="*/ 0 w 533"/>
                <a:gd name="T1" fmla="*/ 557 h 557"/>
                <a:gd name="T2" fmla="*/ 533 w 533"/>
                <a:gd name="T3" fmla="*/ 281 h 557"/>
                <a:gd name="T4" fmla="*/ 0 w 533"/>
                <a:gd name="T5" fmla="*/ 0 h 557"/>
                <a:gd name="T6" fmla="*/ 0 w 533"/>
                <a:gd name="T7" fmla="*/ 557 h 557"/>
              </a:gdLst>
              <a:ahLst/>
              <a:cxnLst>
                <a:cxn ang="0">
                  <a:pos x="T0" y="T1"/>
                </a:cxn>
                <a:cxn ang="0">
                  <a:pos x="T2" y="T3"/>
                </a:cxn>
                <a:cxn ang="0">
                  <a:pos x="T4" y="T5"/>
                </a:cxn>
                <a:cxn ang="0">
                  <a:pos x="T6" y="T7"/>
                </a:cxn>
              </a:cxnLst>
              <a:rect l="0" t="0" r="r" b="b"/>
              <a:pathLst>
                <a:path w="533" h="557">
                  <a:moveTo>
                    <a:pt x="0" y="557"/>
                  </a:moveTo>
                  <a:lnTo>
                    <a:pt x="533" y="281"/>
                  </a:lnTo>
                  <a:lnTo>
                    <a:pt x="0" y="0"/>
                  </a:lnTo>
                  <a:lnTo>
                    <a:pt x="0" y="557"/>
                  </a:ln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8" name="Freeform 265">
              <a:extLst>
                <a:ext uri="{FF2B5EF4-FFF2-40B4-BE49-F238E27FC236}">
                  <a16:creationId xmlns:a16="http://schemas.microsoft.com/office/drawing/2014/main" id="{A754E928-530A-4CA3-A694-C98CDEB99D7B}"/>
                </a:ext>
              </a:extLst>
            </p:cNvPr>
            <p:cNvSpPr>
              <a:spLocks noEditPoints="1"/>
            </p:cNvSpPr>
            <p:nvPr/>
          </p:nvSpPr>
          <p:spPr bwMode="auto">
            <a:xfrm>
              <a:off x="7270326" y="9405683"/>
              <a:ext cx="290993" cy="291786"/>
            </a:xfrm>
            <a:custGeom>
              <a:avLst/>
              <a:gdLst>
                <a:gd name="T0" fmla="*/ 448 w 448"/>
                <a:gd name="T1" fmla="*/ 423 h 448"/>
                <a:gd name="T2" fmla="*/ 448 w 448"/>
                <a:gd name="T3" fmla="*/ 24 h 448"/>
                <a:gd name="T4" fmla="*/ 423 w 448"/>
                <a:gd name="T5" fmla="*/ 0 h 448"/>
                <a:gd name="T6" fmla="*/ 25 w 448"/>
                <a:gd name="T7" fmla="*/ 0 h 448"/>
                <a:gd name="T8" fmla="*/ 0 w 448"/>
                <a:gd name="T9" fmla="*/ 24 h 448"/>
                <a:gd name="T10" fmla="*/ 0 w 448"/>
                <a:gd name="T11" fmla="*/ 423 h 448"/>
                <a:gd name="T12" fmla="*/ 25 w 448"/>
                <a:gd name="T13" fmla="*/ 448 h 448"/>
                <a:gd name="T14" fmla="*/ 423 w 448"/>
                <a:gd name="T15" fmla="*/ 448 h 448"/>
                <a:gd name="T16" fmla="*/ 448 w 448"/>
                <a:gd name="T17" fmla="*/ 423 h 448"/>
                <a:gd name="T18" fmla="*/ 400 w 448"/>
                <a:gd name="T19" fmla="*/ 238 h 448"/>
                <a:gd name="T20" fmla="*/ 396 w 448"/>
                <a:gd name="T21" fmla="*/ 294 h 448"/>
                <a:gd name="T22" fmla="*/ 383 w 448"/>
                <a:gd name="T23" fmla="*/ 328 h 448"/>
                <a:gd name="T24" fmla="*/ 348 w 448"/>
                <a:gd name="T25" fmla="*/ 343 h 448"/>
                <a:gd name="T26" fmla="*/ 227 w 448"/>
                <a:gd name="T27" fmla="*/ 347 h 448"/>
                <a:gd name="T28" fmla="*/ 110 w 448"/>
                <a:gd name="T29" fmla="*/ 343 h 448"/>
                <a:gd name="T30" fmla="*/ 72 w 448"/>
                <a:gd name="T31" fmla="*/ 328 h 448"/>
                <a:gd name="T32" fmla="*/ 58 w 448"/>
                <a:gd name="T33" fmla="*/ 294 h 448"/>
                <a:gd name="T34" fmla="*/ 55 w 448"/>
                <a:gd name="T35" fmla="*/ 238 h 448"/>
                <a:gd name="T36" fmla="*/ 55 w 448"/>
                <a:gd name="T37" fmla="*/ 212 h 448"/>
                <a:gd name="T38" fmla="*/ 58 w 448"/>
                <a:gd name="T39" fmla="*/ 156 h 448"/>
                <a:gd name="T40" fmla="*/ 72 w 448"/>
                <a:gd name="T41" fmla="*/ 122 h 448"/>
                <a:gd name="T42" fmla="*/ 107 w 448"/>
                <a:gd name="T43" fmla="*/ 108 h 448"/>
                <a:gd name="T44" fmla="*/ 227 w 448"/>
                <a:gd name="T45" fmla="*/ 104 h 448"/>
                <a:gd name="T46" fmla="*/ 228 w 448"/>
                <a:gd name="T47" fmla="*/ 104 h 448"/>
                <a:gd name="T48" fmla="*/ 348 w 448"/>
                <a:gd name="T49" fmla="*/ 108 h 448"/>
                <a:gd name="T50" fmla="*/ 383 w 448"/>
                <a:gd name="T51" fmla="*/ 122 h 448"/>
                <a:gd name="T52" fmla="*/ 396 w 448"/>
                <a:gd name="T53" fmla="*/ 156 h 448"/>
                <a:gd name="T54" fmla="*/ 400 w 448"/>
                <a:gd name="T55" fmla="*/ 212 h 448"/>
                <a:gd name="T56" fmla="*/ 400 w 448"/>
                <a:gd name="T57" fmla="*/ 238 h 4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48" h="448">
                  <a:moveTo>
                    <a:pt x="448" y="423"/>
                  </a:moveTo>
                  <a:cubicBezTo>
                    <a:pt x="448" y="24"/>
                    <a:pt x="448" y="24"/>
                    <a:pt x="448" y="24"/>
                  </a:cubicBezTo>
                  <a:cubicBezTo>
                    <a:pt x="448" y="11"/>
                    <a:pt x="437" y="0"/>
                    <a:pt x="423" y="0"/>
                  </a:cubicBezTo>
                  <a:cubicBezTo>
                    <a:pt x="25" y="0"/>
                    <a:pt x="25" y="0"/>
                    <a:pt x="25" y="0"/>
                  </a:cubicBezTo>
                  <a:cubicBezTo>
                    <a:pt x="11" y="0"/>
                    <a:pt x="0" y="11"/>
                    <a:pt x="0" y="24"/>
                  </a:cubicBezTo>
                  <a:cubicBezTo>
                    <a:pt x="0" y="423"/>
                    <a:pt x="0" y="423"/>
                    <a:pt x="0" y="423"/>
                  </a:cubicBezTo>
                  <a:cubicBezTo>
                    <a:pt x="0" y="437"/>
                    <a:pt x="11" y="448"/>
                    <a:pt x="25" y="448"/>
                  </a:cubicBezTo>
                  <a:cubicBezTo>
                    <a:pt x="423" y="448"/>
                    <a:pt x="423" y="448"/>
                    <a:pt x="423" y="448"/>
                  </a:cubicBezTo>
                  <a:cubicBezTo>
                    <a:pt x="437" y="448"/>
                    <a:pt x="448" y="437"/>
                    <a:pt x="448" y="423"/>
                  </a:cubicBezTo>
                  <a:close/>
                  <a:moveTo>
                    <a:pt x="400" y="238"/>
                  </a:moveTo>
                  <a:cubicBezTo>
                    <a:pt x="400" y="266"/>
                    <a:pt x="396" y="294"/>
                    <a:pt x="396" y="294"/>
                  </a:cubicBezTo>
                  <a:cubicBezTo>
                    <a:pt x="396" y="294"/>
                    <a:pt x="393" y="318"/>
                    <a:pt x="383" y="328"/>
                  </a:cubicBezTo>
                  <a:cubicBezTo>
                    <a:pt x="370" y="342"/>
                    <a:pt x="355" y="342"/>
                    <a:pt x="348" y="343"/>
                  </a:cubicBezTo>
                  <a:cubicBezTo>
                    <a:pt x="300" y="347"/>
                    <a:pt x="227" y="347"/>
                    <a:pt x="227" y="347"/>
                  </a:cubicBezTo>
                  <a:cubicBezTo>
                    <a:pt x="227" y="347"/>
                    <a:pt x="138" y="346"/>
                    <a:pt x="110" y="343"/>
                  </a:cubicBezTo>
                  <a:cubicBezTo>
                    <a:pt x="102" y="342"/>
                    <a:pt x="85" y="342"/>
                    <a:pt x="72" y="328"/>
                  </a:cubicBezTo>
                  <a:cubicBezTo>
                    <a:pt x="62" y="318"/>
                    <a:pt x="58" y="294"/>
                    <a:pt x="58" y="294"/>
                  </a:cubicBezTo>
                  <a:cubicBezTo>
                    <a:pt x="58" y="294"/>
                    <a:pt x="55" y="266"/>
                    <a:pt x="55" y="238"/>
                  </a:cubicBezTo>
                  <a:cubicBezTo>
                    <a:pt x="55" y="212"/>
                    <a:pt x="55" y="212"/>
                    <a:pt x="55" y="212"/>
                  </a:cubicBezTo>
                  <a:cubicBezTo>
                    <a:pt x="55" y="184"/>
                    <a:pt x="58" y="156"/>
                    <a:pt x="58" y="156"/>
                  </a:cubicBezTo>
                  <a:cubicBezTo>
                    <a:pt x="58" y="156"/>
                    <a:pt x="62" y="133"/>
                    <a:pt x="72" y="122"/>
                  </a:cubicBezTo>
                  <a:cubicBezTo>
                    <a:pt x="85" y="108"/>
                    <a:pt x="100" y="108"/>
                    <a:pt x="107" y="108"/>
                  </a:cubicBezTo>
                  <a:cubicBezTo>
                    <a:pt x="155" y="104"/>
                    <a:pt x="227" y="104"/>
                    <a:pt x="227" y="104"/>
                  </a:cubicBezTo>
                  <a:cubicBezTo>
                    <a:pt x="228" y="104"/>
                    <a:pt x="228" y="104"/>
                    <a:pt x="228" y="104"/>
                  </a:cubicBezTo>
                  <a:cubicBezTo>
                    <a:pt x="228" y="104"/>
                    <a:pt x="300" y="104"/>
                    <a:pt x="348" y="108"/>
                  </a:cubicBezTo>
                  <a:cubicBezTo>
                    <a:pt x="355" y="108"/>
                    <a:pt x="370" y="108"/>
                    <a:pt x="383" y="122"/>
                  </a:cubicBezTo>
                  <a:cubicBezTo>
                    <a:pt x="393" y="133"/>
                    <a:pt x="396" y="156"/>
                    <a:pt x="396" y="156"/>
                  </a:cubicBezTo>
                  <a:cubicBezTo>
                    <a:pt x="396" y="156"/>
                    <a:pt x="400" y="184"/>
                    <a:pt x="400" y="212"/>
                  </a:cubicBezTo>
                  <a:lnTo>
                    <a:pt x="400" y="238"/>
                  </a:ln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grpSp>
      <p:sp>
        <p:nvSpPr>
          <p:cNvPr id="4" name="TextBox 3">
            <a:extLst>
              <a:ext uri="{FF2B5EF4-FFF2-40B4-BE49-F238E27FC236}">
                <a16:creationId xmlns:a16="http://schemas.microsoft.com/office/drawing/2014/main" id="{445DA554-E2A5-420A-83FF-0C36B6D99FEC}"/>
              </a:ext>
            </a:extLst>
          </p:cNvPr>
          <p:cNvSpPr txBox="1"/>
          <p:nvPr userDrawn="1"/>
        </p:nvSpPr>
        <p:spPr>
          <a:xfrm>
            <a:off x="289764" y="133350"/>
            <a:ext cx="8302535" cy="3816429"/>
          </a:xfrm>
          <a:prstGeom prst="rect">
            <a:avLst/>
          </a:prstGeom>
          <a:noFill/>
        </p:spPr>
        <p:txBody>
          <a:bodyPr wrap="square" rtlCol="0" anchor="ctr">
            <a:spAutoFit/>
          </a:bodyPr>
          <a:lstStyle/>
          <a:p>
            <a:r>
              <a:rPr lang="en-US" sz="1100" dirty="0">
                <a:latin typeface="Arial" panose="020B0604020202020204" pitchFamily="34" charset="0"/>
                <a:cs typeface="Arial" panose="020B0604020202020204" pitchFamily="34" charset="0"/>
              </a:rPr>
              <a:t>In accordance with Federal civil rights law and U.S. Department of Agriculture (USDA) civil rights regulations and policies, the USDA, its Agencies, offices, and employees, and institutions participating in or administering USDA programs are prohibited from discriminating based on race, color, national origin, sex, disability, age, or reprisal or retaliation for prior civil rights activity in any program or activity conducted or funded by USDA.  </a:t>
            </a:r>
            <a:br>
              <a:rPr lang="en-US" sz="1100" dirty="0">
                <a:latin typeface="Arial" panose="020B0604020202020204" pitchFamily="34" charset="0"/>
                <a:cs typeface="Arial" panose="020B0604020202020204" pitchFamily="34" charset="0"/>
              </a:rPr>
            </a:br>
            <a:r>
              <a:rPr lang="en-US" sz="1100" dirty="0">
                <a:latin typeface="Arial" panose="020B0604020202020204" pitchFamily="34" charset="0"/>
                <a:cs typeface="Arial" panose="020B0604020202020204" pitchFamily="34" charset="0"/>
              </a:rPr>
              <a:t> </a:t>
            </a:r>
            <a:br>
              <a:rPr lang="en-US" sz="1100" dirty="0">
                <a:latin typeface="Arial" panose="020B0604020202020204" pitchFamily="34" charset="0"/>
                <a:cs typeface="Arial" panose="020B0604020202020204" pitchFamily="34" charset="0"/>
              </a:rPr>
            </a:br>
            <a:r>
              <a:rPr lang="en-US" sz="1100" dirty="0">
                <a:latin typeface="Arial" panose="020B0604020202020204" pitchFamily="34" charset="0"/>
                <a:cs typeface="Arial" panose="020B0604020202020204" pitchFamily="34" charset="0"/>
              </a:rPr>
              <a:t>Persons with disabilities who require alternative means of communication for program information (e.g. Braille, large print, audiotape, American Sign Language, etc.), should contact the Agency (State or local) where they applied for benefits. Individuals who are deaf, hard of hearing or have speech disabilities may contact USDA through the Federal Relay Service at (800) 877-8339. Additionally, program information may be made available in languages other than English.</a:t>
            </a:r>
            <a:br>
              <a:rPr lang="en-US" sz="1100" dirty="0">
                <a:latin typeface="Arial" panose="020B0604020202020204" pitchFamily="34" charset="0"/>
                <a:cs typeface="Arial" panose="020B0604020202020204" pitchFamily="34" charset="0"/>
              </a:rPr>
            </a:br>
            <a:r>
              <a:rPr lang="en-US" sz="1100" dirty="0">
                <a:latin typeface="Arial" panose="020B0604020202020204" pitchFamily="34" charset="0"/>
                <a:cs typeface="Arial" panose="020B0604020202020204" pitchFamily="34" charset="0"/>
              </a:rPr>
              <a:t> </a:t>
            </a:r>
            <a:br>
              <a:rPr lang="en-US" sz="1100" dirty="0">
                <a:latin typeface="Arial" panose="020B0604020202020204" pitchFamily="34" charset="0"/>
                <a:cs typeface="Arial" panose="020B0604020202020204" pitchFamily="34" charset="0"/>
              </a:rPr>
            </a:br>
            <a:r>
              <a:rPr lang="en-US" sz="1100" dirty="0">
                <a:latin typeface="Arial" panose="020B0604020202020204" pitchFamily="34" charset="0"/>
                <a:cs typeface="Arial" panose="020B0604020202020204" pitchFamily="34" charset="0"/>
              </a:rPr>
              <a:t>To file a program complaint of discrimination, complete the USDA Program Discrimination Complaint Form, (AD-3027) found online at: </a:t>
            </a:r>
            <a:r>
              <a:rPr lang="en-US" sz="1100" dirty="0">
                <a:latin typeface="Arial" panose="020B0604020202020204" pitchFamily="34" charset="0"/>
                <a:cs typeface="Arial" panose="020B0604020202020204" pitchFamily="34" charset="0"/>
                <a:hlinkClick r:id="rId4"/>
              </a:rPr>
              <a:t>http://www.ascr.usda.gov/complaint_filing_cust.html</a:t>
            </a:r>
            <a:r>
              <a:rPr lang="en-US" sz="1100" dirty="0">
                <a:latin typeface="Arial" panose="020B0604020202020204" pitchFamily="34" charset="0"/>
                <a:cs typeface="Arial" panose="020B0604020202020204" pitchFamily="34" charset="0"/>
              </a:rPr>
              <a:t>, and at any USDA office, or write a letter addressed to USDA and provide in the letter all of the information requested in the form. To request a copy of the complaint form, call (866) 632-9992. Submit your completed form or letter to USDA by:  </a:t>
            </a:r>
            <a:br>
              <a:rPr lang="en-US" sz="1100" dirty="0">
                <a:latin typeface="Arial" panose="020B0604020202020204" pitchFamily="34" charset="0"/>
                <a:cs typeface="Arial" panose="020B0604020202020204" pitchFamily="34" charset="0"/>
              </a:rPr>
            </a:br>
            <a:endParaRPr lang="en-US" sz="1100" dirty="0">
              <a:latin typeface="Arial" panose="020B0604020202020204" pitchFamily="34" charset="0"/>
              <a:cs typeface="Arial" panose="020B0604020202020204" pitchFamily="34" charset="0"/>
            </a:endParaRPr>
          </a:p>
          <a:p>
            <a:r>
              <a:rPr lang="en-US" sz="1100" dirty="0">
                <a:latin typeface="Arial" panose="020B0604020202020204" pitchFamily="34" charset="0"/>
                <a:cs typeface="Arial" panose="020B0604020202020204" pitchFamily="34" charset="0"/>
              </a:rPr>
              <a:t>mail: </a:t>
            </a:r>
          </a:p>
          <a:p>
            <a:r>
              <a:rPr lang="en-US" sz="1100" dirty="0">
                <a:latin typeface="Arial" panose="020B0604020202020204" pitchFamily="34" charset="0"/>
                <a:cs typeface="Arial" panose="020B0604020202020204" pitchFamily="34" charset="0"/>
              </a:rPr>
              <a:t>U.S. Department of Agriculture </a:t>
            </a:r>
            <a:br>
              <a:rPr lang="en-US" sz="1100" dirty="0">
                <a:latin typeface="Arial" panose="020B0604020202020204" pitchFamily="34" charset="0"/>
                <a:cs typeface="Arial" panose="020B0604020202020204" pitchFamily="34" charset="0"/>
              </a:rPr>
            </a:br>
            <a:r>
              <a:rPr lang="en-US" sz="1100" dirty="0">
                <a:latin typeface="Arial" panose="020B0604020202020204" pitchFamily="34" charset="0"/>
                <a:cs typeface="Arial" panose="020B0604020202020204" pitchFamily="34" charset="0"/>
              </a:rPr>
              <a:t>Office of the Assistant Secretary for Civil Rights </a:t>
            </a:r>
            <a:br>
              <a:rPr lang="en-US" sz="1100" dirty="0">
                <a:latin typeface="Arial" panose="020B0604020202020204" pitchFamily="34" charset="0"/>
                <a:cs typeface="Arial" panose="020B0604020202020204" pitchFamily="34" charset="0"/>
              </a:rPr>
            </a:br>
            <a:r>
              <a:rPr lang="en-US" sz="1100" dirty="0">
                <a:latin typeface="Arial" panose="020B0604020202020204" pitchFamily="34" charset="0"/>
                <a:cs typeface="Arial" panose="020B0604020202020204" pitchFamily="34" charset="0"/>
              </a:rPr>
              <a:t>1400 Independence Avenue, SW </a:t>
            </a:r>
            <a:br>
              <a:rPr lang="en-US" sz="1100" dirty="0">
                <a:latin typeface="Arial" panose="020B0604020202020204" pitchFamily="34" charset="0"/>
                <a:cs typeface="Arial" panose="020B0604020202020204" pitchFamily="34" charset="0"/>
              </a:rPr>
            </a:br>
            <a:r>
              <a:rPr lang="en-US" sz="1100" dirty="0">
                <a:latin typeface="Arial" panose="020B0604020202020204" pitchFamily="34" charset="0"/>
                <a:cs typeface="Arial" panose="020B0604020202020204" pitchFamily="34" charset="0"/>
              </a:rPr>
              <a:t>Washington, D.C. 20250-9410; </a:t>
            </a:r>
            <a:br>
              <a:rPr lang="en-US" sz="1100" dirty="0">
                <a:latin typeface="Arial" panose="020B0604020202020204" pitchFamily="34" charset="0"/>
                <a:cs typeface="Arial" panose="020B0604020202020204" pitchFamily="34" charset="0"/>
              </a:rPr>
            </a:br>
            <a:endParaRPr lang="en-US" sz="1100" dirty="0">
              <a:latin typeface="Arial" panose="020B0604020202020204" pitchFamily="34" charset="0"/>
              <a:cs typeface="Arial" panose="020B0604020202020204" pitchFamily="34" charset="0"/>
            </a:endParaRPr>
          </a:p>
          <a:p>
            <a:r>
              <a:rPr lang="en-US" sz="1100" dirty="0">
                <a:latin typeface="Arial" panose="020B0604020202020204" pitchFamily="34" charset="0"/>
                <a:cs typeface="Arial" panose="020B0604020202020204" pitchFamily="34" charset="0"/>
              </a:rPr>
              <a:t>fax: (202) 690-7442; or email: </a:t>
            </a:r>
            <a:r>
              <a:rPr lang="en-US" sz="1100" u="sng" dirty="0">
                <a:latin typeface="Arial" panose="020B0604020202020204" pitchFamily="34" charset="0"/>
                <a:cs typeface="Arial" panose="020B0604020202020204" pitchFamily="34" charset="0"/>
                <a:hlinkClick r:id="rId5"/>
              </a:rPr>
              <a:t>program.intake@usda.gov</a:t>
            </a:r>
            <a:r>
              <a:rPr lang="en-US" sz="1100" dirty="0">
                <a:latin typeface="Arial" panose="020B0604020202020204" pitchFamily="34" charset="0"/>
                <a:cs typeface="Arial" panose="020B0604020202020204" pitchFamily="34" charset="0"/>
              </a:rPr>
              <a:t>. 		This institution is an equal opportunity provider.</a:t>
            </a:r>
          </a:p>
        </p:txBody>
      </p:sp>
      <p:sp>
        <p:nvSpPr>
          <p:cNvPr id="2" name="Slide Number Placeholder 1">
            <a:extLst>
              <a:ext uri="{FF2B5EF4-FFF2-40B4-BE49-F238E27FC236}">
                <a16:creationId xmlns:a16="http://schemas.microsoft.com/office/drawing/2014/main" id="{83BAAB46-E0F5-42CA-A81B-288DA72C525C}"/>
              </a:ext>
            </a:extLst>
          </p:cNvPr>
          <p:cNvSpPr>
            <a:spLocks noGrp="1"/>
          </p:cNvSpPr>
          <p:nvPr>
            <p:ph type="sldNum" sz="quarter" idx="10"/>
          </p:nvPr>
        </p:nvSpPr>
        <p:spPr/>
        <p:txBody>
          <a:bodyPr/>
          <a:lstStyle/>
          <a:p>
            <a:fld id="{B2192B31-B341-4013-B7E8-60D2E97D576A}" type="slidenum">
              <a:rPr lang="en-US" smtClean="0"/>
              <a:pPr/>
              <a:t>‹#›</a:t>
            </a:fld>
            <a:endParaRPr lang="en-US" dirty="0"/>
          </a:p>
        </p:txBody>
      </p:sp>
      <p:sp>
        <p:nvSpPr>
          <p:cNvPr id="19" name="TextBox 18">
            <a:extLst>
              <a:ext uri="{FF2B5EF4-FFF2-40B4-BE49-F238E27FC236}">
                <a16:creationId xmlns:a16="http://schemas.microsoft.com/office/drawing/2014/main" id="{C42C90C1-1459-4469-9721-99E6C8DF477B}"/>
              </a:ext>
            </a:extLst>
          </p:cNvPr>
          <p:cNvSpPr txBox="1"/>
          <p:nvPr userDrawn="1"/>
        </p:nvSpPr>
        <p:spPr>
          <a:xfrm>
            <a:off x="167116" y="4687006"/>
            <a:ext cx="4557284" cy="415498"/>
          </a:xfrm>
          <a:prstGeom prst="rect">
            <a:avLst/>
          </a:prstGeom>
          <a:noFill/>
        </p:spPr>
        <p:txBody>
          <a:bodyPr wrap="square" rtlCol="0">
            <a:spAutoFit/>
          </a:bodyPr>
          <a:lstStyle/>
          <a:p>
            <a:pPr lvl="0"/>
            <a:r>
              <a:rPr lang="en-US" sz="1000" dirty="0">
                <a:solidFill>
                  <a:schemeClr val="bg1"/>
                </a:solidFill>
                <a:latin typeface="Arial" panose="020B0604020202020204" pitchFamily="34" charset="0"/>
                <a:cs typeface="Arial" panose="020B0604020202020204" pitchFamily="34" charset="0"/>
              </a:rPr>
              <a:t>Food and Nutrition Division</a:t>
            </a:r>
          </a:p>
          <a:p>
            <a:pPr lvl="0"/>
            <a:r>
              <a:rPr lang="en-US" sz="1000" dirty="0">
                <a:solidFill>
                  <a:schemeClr val="bg1"/>
                </a:solidFill>
                <a:latin typeface="Arial" panose="020B0604020202020204" pitchFamily="34" charset="0"/>
                <a:cs typeface="Arial" panose="020B0604020202020204" pitchFamily="34" charset="0"/>
              </a:rPr>
              <a:t>Nutrition Assistance Programs</a:t>
            </a:r>
          </a:p>
        </p:txBody>
      </p:sp>
    </p:spTree>
    <p:extLst>
      <p:ext uri="{BB962C8B-B14F-4D97-AF65-F5344CB8AC3E}">
        <p14:creationId xmlns:p14="http://schemas.microsoft.com/office/powerpoint/2010/main" val="266900322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12_Blank">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24FB9D85-E748-DA45-8D02-F069B118FFAB}"/>
              </a:ext>
            </a:extLst>
          </p:cNvPr>
          <p:cNvSpPr/>
          <p:nvPr userDrawn="1"/>
        </p:nvSpPr>
        <p:spPr bwMode="auto">
          <a:xfrm>
            <a:off x="0" y="0"/>
            <a:ext cx="9144000" cy="5143500"/>
          </a:xfrm>
          <a:prstGeom prst="rect">
            <a:avLst/>
          </a:prstGeom>
          <a:solidFill>
            <a:schemeClr val="bg1"/>
          </a:solidFill>
          <a:ln w="9525">
            <a:noFill/>
            <a:round/>
            <a:headEnd/>
            <a:tailEnd/>
          </a:ln>
        </p:spPr>
        <p:txBody>
          <a:bodyPr vert="horz" wrap="square" lIns="91440" tIns="45720" rIns="91440" bIns="45720" numCol="1" rtlCol="0" anchor="t" anchorCtr="0" compatLnSpc="1">
            <a:prstTxWarp prst="textNoShape">
              <a:avLst/>
            </a:prstTxWarp>
          </a:bodyPr>
          <a:lstStyle/>
          <a:p>
            <a:pPr algn="ctr"/>
            <a:endParaRPr lang="en-US"/>
          </a:p>
        </p:txBody>
      </p:sp>
      <p:sp>
        <p:nvSpPr>
          <p:cNvPr id="15" name="Round Same Side Corner Rectangle 14">
            <a:extLst>
              <a:ext uri="{FF2B5EF4-FFF2-40B4-BE49-F238E27FC236}">
                <a16:creationId xmlns:a16="http://schemas.microsoft.com/office/drawing/2014/main" id="{CA2C7DD2-3290-2C49-878A-4C65625E3D1C}"/>
              </a:ext>
            </a:extLst>
          </p:cNvPr>
          <p:cNvSpPr/>
          <p:nvPr userDrawn="1"/>
        </p:nvSpPr>
        <p:spPr bwMode="auto">
          <a:xfrm rot="5400000">
            <a:off x="2067044" y="-1933457"/>
            <a:ext cx="5143500" cy="9010414"/>
          </a:xfrm>
          <a:prstGeom prst="round2SameRect">
            <a:avLst/>
          </a:prstGeom>
          <a:solidFill>
            <a:srgbClr val="167263"/>
          </a:solidFill>
          <a:ln w="9525">
            <a:noFill/>
            <a:round/>
            <a:headEnd/>
            <a:tailEnd/>
          </a:ln>
        </p:spPr>
        <p:txBody>
          <a:bodyPr vert="horz" wrap="square" lIns="91440" tIns="45720" rIns="91440" bIns="45720" numCol="1" rtlCol="0" anchor="t" anchorCtr="0" compatLnSpc="1">
            <a:prstTxWarp prst="textNoShape">
              <a:avLst/>
            </a:prstTxWarp>
          </a:bodyPr>
          <a:lstStyle/>
          <a:p>
            <a:pPr algn="ctr"/>
            <a:endParaRPr lang="en-US">
              <a:solidFill>
                <a:schemeClr val="bg1"/>
              </a:solidFill>
            </a:endParaRPr>
          </a:p>
        </p:txBody>
      </p:sp>
      <p:sp>
        <p:nvSpPr>
          <p:cNvPr id="26" name="Text Placeholder 2">
            <a:extLst>
              <a:ext uri="{FF2B5EF4-FFF2-40B4-BE49-F238E27FC236}">
                <a16:creationId xmlns:a16="http://schemas.microsoft.com/office/drawing/2014/main" id="{4AC42C3E-DF82-4800-909C-55A52097F335}"/>
              </a:ext>
            </a:extLst>
          </p:cNvPr>
          <p:cNvSpPr>
            <a:spLocks noGrp="1"/>
          </p:cNvSpPr>
          <p:nvPr>
            <p:ph type="body" sz="quarter" idx="10" hasCustomPrompt="1"/>
          </p:nvPr>
        </p:nvSpPr>
        <p:spPr>
          <a:xfrm>
            <a:off x="1257300" y="1504950"/>
            <a:ext cx="6629400" cy="1752600"/>
          </a:xfrm>
          <a:prstGeom prst="rect">
            <a:avLst/>
          </a:prstGeom>
        </p:spPr>
        <p:txBody>
          <a:bodyPr/>
          <a:lstStyle>
            <a:lvl1pPr marL="0" indent="0" algn="ctr">
              <a:buNone/>
              <a:defRPr sz="8800" b="1">
                <a:solidFill>
                  <a:schemeClr val="bg1"/>
                </a:solidFill>
                <a:latin typeface="Arial" panose="020B0604020202020204" pitchFamily="34" charset="0"/>
                <a:cs typeface="Arial" panose="020B0604020202020204" pitchFamily="34" charset="0"/>
              </a:defRPr>
            </a:lvl1pPr>
          </a:lstStyle>
          <a:p>
            <a:pPr lvl="0"/>
            <a:r>
              <a:rPr lang="en-US" dirty="0"/>
              <a:t>Questions?</a:t>
            </a:r>
          </a:p>
        </p:txBody>
      </p:sp>
      <p:sp>
        <p:nvSpPr>
          <p:cNvPr id="21" name="Rectangle 20">
            <a:extLst>
              <a:ext uri="{FF2B5EF4-FFF2-40B4-BE49-F238E27FC236}">
                <a16:creationId xmlns:a16="http://schemas.microsoft.com/office/drawing/2014/main" id="{C6262C28-6BE2-2948-A96A-AF86A6A8A064}"/>
              </a:ext>
            </a:extLst>
          </p:cNvPr>
          <p:cNvSpPr/>
          <p:nvPr userDrawn="1"/>
        </p:nvSpPr>
        <p:spPr bwMode="auto">
          <a:xfrm>
            <a:off x="0" y="0"/>
            <a:ext cx="133587" cy="5143500"/>
          </a:xfrm>
          <a:prstGeom prst="rect">
            <a:avLst/>
          </a:prstGeom>
          <a:solidFill>
            <a:srgbClr val="92C1C3"/>
          </a:solidFill>
          <a:ln w="9525">
            <a:noFill/>
            <a:round/>
            <a:headEnd/>
            <a:tailEnd/>
          </a:ln>
        </p:spPr>
        <p:txBody>
          <a:bodyPr vert="horz" wrap="square" lIns="91440" tIns="45720" rIns="91440" bIns="45720" numCol="1" rtlCol="0" anchor="t" anchorCtr="0" compatLnSpc="1">
            <a:prstTxWarp prst="textNoShape">
              <a:avLst/>
            </a:prstTxWarp>
          </a:bodyPr>
          <a:lstStyle/>
          <a:p>
            <a:pPr algn="ctr"/>
            <a:endParaRPr lang="en-US"/>
          </a:p>
        </p:txBody>
      </p:sp>
      <p:sp>
        <p:nvSpPr>
          <p:cNvPr id="2" name="Slide Number Placeholder 1">
            <a:extLst>
              <a:ext uri="{FF2B5EF4-FFF2-40B4-BE49-F238E27FC236}">
                <a16:creationId xmlns:a16="http://schemas.microsoft.com/office/drawing/2014/main" id="{76AD852E-71E0-4C8B-92D4-0F0EB1DDE884}"/>
              </a:ext>
            </a:extLst>
          </p:cNvPr>
          <p:cNvSpPr>
            <a:spLocks noGrp="1"/>
          </p:cNvSpPr>
          <p:nvPr>
            <p:ph type="sldNum" sz="quarter" idx="19"/>
          </p:nvPr>
        </p:nvSpPr>
        <p:spPr/>
        <p:txBody>
          <a:bodyPr/>
          <a:lstStyle/>
          <a:p>
            <a:fld id="{B2192B31-B341-4013-B7E8-60D2E97D576A}" type="slidenum">
              <a:rPr lang="en-US" smtClean="0"/>
              <a:pPr/>
              <a:t>‹#›</a:t>
            </a:fld>
            <a:endParaRPr lang="en-US" dirty="0"/>
          </a:p>
        </p:txBody>
      </p:sp>
    </p:spTree>
    <p:extLst>
      <p:ext uri="{BB962C8B-B14F-4D97-AF65-F5344CB8AC3E}">
        <p14:creationId xmlns:p14="http://schemas.microsoft.com/office/powerpoint/2010/main" val="421836936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10_Blank">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24FB9D85-E748-DA45-8D02-F069B118FFAB}"/>
              </a:ext>
            </a:extLst>
          </p:cNvPr>
          <p:cNvSpPr/>
          <p:nvPr userDrawn="1"/>
        </p:nvSpPr>
        <p:spPr bwMode="auto">
          <a:xfrm>
            <a:off x="0" y="0"/>
            <a:ext cx="9144000" cy="5143500"/>
          </a:xfrm>
          <a:prstGeom prst="rect">
            <a:avLst/>
          </a:prstGeom>
          <a:solidFill>
            <a:schemeClr val="bg1"/>
          </a:solidFill>
          <a:ln w="9525">
            <a:noFill/>
            <a:round/>
            <a:headEnd/>
            <a:tailEnd/>
          </a:ln>
        </p:spPr>
        <p:txBody>
          <a:bodyPr vert="horz" wrap="square" lIns="91440" tIns="45720" rIns="91440" bIns="45720" numCol="1" rtlCol="0" anchor="t" anchorCtr="0" compatLnSpc="1">
            <a:prstTxWarp prst="textNoShape">
              <a:avLst/>
            </a:prstTxWarp>
          </a:bodyPr>
          <a:lstStyle/>
          <a:p>
            <a:pPr algn="ctr"/>
            <a:endParaRPr lang="en-US"/>
          </a:p>
        </p:txBody>
      </p:sp>
      <p:sp>
        <p:nvSpPr>
          <p:cNvPr id="15" name="Round Same Side Corner Rectangle 14">
            <a:extLst>
              <a:ext uri="{FF2B5EF4-FFF2-40B4-BE49-F238E27FC236}">
                <a16:creationId xmlns:a16="http://schemas.microsoft.com/office/drawing/2014/main" id="{CA2C7DD2-3290-2C49-878A-4C65625E3D1C}"/>
              </a:ext>
            </a:extLst>
          </p:cNvPr>
          <p:cNvSpPr/>
          <p:nvPr userDrawn="1"/>
        </p:nvSpPr>
        <p:spPr bwMode="auto">
          <a:xfrm rot="5400000">
            <a:off x="3819644" y="-180857"/>
            <a:ext cx="5143500" cy="5505214"/>
          </a:xfrm>
          <a:prstGeom prst="round2SameRect">
            <a:avLst/>
          </a:prstGeom>
          <a:solidFill>
            <a:srgbClr val="167263"/>
          </a:solidFill>
          <a:ln w="9525">
            <a:noFill/>
            <a:round/>
            <a:headEnd/>
            <a:tailEnd/>
          </a:ln>
        </p:spPr>
        <p:txBody>
          <a:bodyPr vert="horz" wrap="square" lIns="91440" tIns="45720" rIns="91440" bIns="45720" numCol="1" rtlCol="0" anchor="t" anchorCtr="0" compatLnSpc="1">
            <a:prstTxWarp prst="textNoShape">
              <a:avLst/>
            </a:prstTxWarp>
          </a:bodyPr>
          <a:lstStyle/>
          <a:p>
            <a:pPr algn="ctr"/>
            <a:endParaRPr lang="en-US">
              <a:solidFill>
                <a:schemeClr val="bg1"/>
              </a:solidFill>
            </a:endParaRPr>
          </a:p>
        </p:txBody>
      </p:sp>
      <p:sp>
        <p:nvSpPr>
          <p:cNvPr id="14" name="Freeform 343">
            <a:extLst>
              <a:ext uri="{FF2B5EF4-FFF2-40B4-BE49-F238E27FC236}">
                <a16:creationId xmlns:a16="http://schemas.microsoft.com/office/drawing/2014/main" id="{2C4F7486-39DA-49D7-A811-DCABFFF9C241}"/>
              </a:ext>
            </a:extLst>
          </p:cNvPr>
          <p:cNvSpPr>
            <a:spLocks noEditPoints="1"/>
          </p:cNvSpPr>
          <p:nvPr userDrawn="1"/>
        </p:nvSpPr>
        <p:spPr bwMode="auto">
          <a:xfrm>
            <a:off x="5073441" y="1560592"/>
            <a:ext cx="296115" cy="406665"/>
          </a:xfrm>
          <a:custGeom>
            <a:avLst/>
            <a:gdLst>
              <a:gd name="T0" fmla="*/ 64 w 128"/>
              <a:gd name="T1" fmla="*/ 0 h 176"/>
              <a:gd name="T2" fmla="*/ 0 w 128"/>
              <a:gd name="T3" fmla="*/ 64 h 176"/>
              <a:gd name="T4" fmla="*/ 64 w 128"/>
              <a:gd name="T5" fmla="*/ 176 h 176"/>
              <a:gd name="T6" fmla="*/ 128 w 128"/>
              <a:gd name="T7" fmla="*/ 64 h 176"/>
              <a:gd name="T8" fmla="*/ 64 w 128"/>
              <a:gd name="T9" fmla="*/ 0 h 176"/>
              <a:gd name="T10" fmla="*/ 64 w 128"/>
              <a:gd name="T11" fmla="*/ 164 h 176"/>
              <a:gd name="T12" fmla="*/ 8 w 128"/>
              <a:gd name="T13" fmla="*/ 64 h 176"/>
              <a:gd name="T14" fmla="*/ 64 w 128"/>
              <a:gd name="T15" fmla="*/ 8 h 176"/>
              <a:gd name="T16" fmla="*/ 120 w 128"/>
              <a:gd name="T17" fmla="*/ 64 h 176"/>
              <a:gd name="T18" fmla="*/ 64 w 128"/>
              <a:gd name="T19" fmla="*/ 164 h 176"/>
              <a:gd name="T20" fmla="*/ 64 w 128"/>
              <a:gd name="T21" fmla="*/ 32 h 176"/>
              <a:gd name="T22" fmla="*/ 32 w 128"/>
              <a:gd name="T23" fmla="*/ 64 h 176"/>
              <a:gd name="T24" fmla="*/ 64 w 128"/>
              <a:gd name="T25" fmla="*/ 96 h 176"/>
              <a:gd name="T26" fmla="*/ 96 w 128"/>
              <a:gd name="T27" fmla="*/ 64 h 176"/>
              <a:gd name="T28" fmla="*/ 64 w 128"/>
              <a:gd name="T29" fmla="*/ 32 h 176"/>
              <a:gd name="T30" fmla="*/ 64 w 128"/>
              <a:gd name="T31" fmla="*/ 88 h 176"/>
              <a:gd name="T32" fmla="*/ 40 w 128"/>
              <a:gd name="T33" fmla="*/ 64 h 176"/>
              <a:gd name="T34" fmla="*/ 64 w 128"/>
              <a:gd name="T35" fmla="*/ 40 h 176"/>
              <a:gd name="T36" fmla="*/ 88 w 128"/>
              <a:gd name="T37" fmla="*/ 64 h 176"/>
              <a:gd name="T38" fmla="*/ 64 w 128"/>
              <a:gd name="T39" fmla="*/ 88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28" h="176">
                <a:moveTo>
                  <a:pt x="64" y="0"/>
                </a:moveTo>
                <a:cubicBezTo>
                  <a:pt x="29" y="0"/>
                  <a:pt x="0" y="29"/>
                  <a:pt x="0" y="64"/>
                </a:cubicBezTo>
                <a:cubicBezTo>
                  <a:pt x="0" y="116"/>
                  <a:pt x="64" y="176"/>
                  <a:pt x="64" y="176"/>
                </a:cubicBezTo>
                <a:cubicBezTo>
                  <a:pt x="64" y="176"/>
                  <a:pt x="128" y="116"/>
                  <a:pt x="128" y="64"/>
                </a:cubicBezTo>
                <a:cubicBezTo>
                  <a:pt x="128" y="29"/>
                  <a:pt x="99" y="0"/>
                  <a:pt x="64" y="0"/>
                </a:cubicBezTo>
                <a:moveTo>
                  <a:pt x="64" y="164"/>
                </a:moveTo>
                <a:cubicBezTo>
                  <a:pt x="64" y="164"/>
                  <a:pt x="8" y="112"/>
                  <a:pt x="8" y="64"/>
                </a:cubicBezTo>
                <a:cubicBezTo>
                  <a:pt x="8" y="33"/>
                  <a:pt x="33" y="8"/>
                  <a:pt x="64" y="8"/>
                </a:cubicBezTo>
                <a:cubicBezTo>
                  <a:pt x="95" y="8"/>
                  <a:pt x="120" y="33"/>
                  <a:pt x="120" y="64"/>
                </a:cubicBezTo>
                <a:cubicBezTo>
                  <a:pt x="120" y="112"/>
                  <a:pt x="64" y="164"/>
                  <a:pt x="64" y="164"/>
                </a:cubicBezTo>
                <a:moveTo>
                  <a:pt x="64" y="32"/>
                </a:moveTo>
                <a:cubicBezTo>
                  <a:pt x="46" y="32"/>
                  <a:pt x="32" y="46"/>
                  <a:pt x="32" y="64"/>
                </a:cubicBezTo>
                <a:cubicBezTo>
                  <a:pt x="32" y="82"/>
                  <a:pt x="46" y="96"/>
                  <a:pt x="64" y="96"/>
                </a:cubicBezTo>
                <a:cubicBezTo>
                  <a:pt x="82" y="96"/>
                  <a:pt x="96" y="82"/>
                  <a:pt x="96" y="64"/>
                </a:cubicBezTo>
                <a:cubicBezTo>
                  <a:pt x="96" y="46"/>
                  <a:pt x="82" y="32"/>
                  <a:pt x="64" y="32"/>
                </a:cubicBezTo>
                <a:moveTo>
                  <a:pt x="64" y="88"/>
                </a:moveTo>
                <a:cubicBezTo>
                  <a:pt x="51" y="88"/>
                  <a:pt x="40" y="77"/>
                  <a:pt x="40" y="64"/>
                </a:cubicBezTo>
                <a:cubicBezTo>
                  <a:pt x="40" y="51"/>
                  <a:pt x="51" y="40"/>
                  <a:pt x="64" y="40"/>
                </a:cubicBezTo>
                <a:cubicBezTo>
                  <a:pt x="77" y="40"/>
                  <a:pt x="88" y="51"/>
                  <a:pt x="88" y="64"/>
                </a:cubicBezTo>
                <a:cubicBezTo>
                  <a:pt x="88" y="77"/>
                  <a:pt x="77" y="88"/>
                  <a:pt x="64" y="88"/>
                </a:cubicBezTo>
              </a:path>
            </a:pathLst>
          </a:custGeom>
          <a:solidFill>
            <a:srgbClr val="92C1C3"/>
          </a:solidFill>
          <a:ln>
            <a:solidFill>
              <a:srgbClr val="92C1C3"/>
            </a:solidFill>
          </a:ln>
          <a:effectLst/>
        </p:spPr>
        <p:txBody>
          <a:bodyPr vert="horz" wrap="square" lIns="68580" tIns="34290" rIns="68580" bIns="34290" numCol="1" anchor="t" anchorCtr="0" compatLnSpc="1">
            <a:prstTxWarp prst="textNoShape">
              <a:avLst/>
            </a:prstTxWarp>
          </a:bodyPr>
          <a:lstStyle/>
          <a:p>
            <a:endParaRPr lang="en-US" sz="1350">
              <a:ln>
                <a:solidFill>
                  <a:srgbClr val="90C64B"/>
                </a:solidFill>
              </a:ln>
              <a:solidFill>
                <a:srgbClr val="90C64B"/>
              </a:solidFill>
            </a:endParaRPr>
          </a:p>
        </p:txBody>
      </p:sp>
      <p:sp>
        <p:nvSpPr>
          <p:cNvPr id="16" name="Freeform 353">
            <a:extLst>
              <a:ext uri="{FF2B5EF4-FFF2-40B4-BE49-F238E27FC236}">
                <a16:creationId xmlns:a16="http://schemas.microsoft.com/office/drawing/2014/main" id="{5D82173F-F697-4B59-8BF7-E8EA8F801CF8}"/>
              </a:ext>
            </a:extLst>
          </p:cNvPr>
          <p:cNvSpPr>
            <a:spLocks noEditPoints="1"/>
          </p:cNvSpPr>
          <p:nvPr userDrawn="1"/>
        </p:nvSpPr>
        <p:spPr bwMode="auto">
          <a:xfrm>
            <a:off x="7340909" y="1560592"/>
            <a:ext cx="410663" cy="408679"/>
          </a:xfrm>
          <a:custGeom>
            <a:avLst/>
            <a:gdLst>
              <a:gd name="T0" fmla="*/ 0 w 176"/>
              <a:gd name="T1" fmla="*/ 88 h 176"/>
              <a:gd name="T2" fmla="*/ 176 w 176"/>
              <a:gd name="T3" fmla="*/ 88 h 176"/>
              <a:gd name="T4" fmla="*/ 64 w 176"/>
              <a:gd name="T5" fmla="*/ 12 h 176"/>
              <a:gd name="T6" fmla="*/ 59 w 176"/>
              <a:gd name="T7" fmla="*/ 18 h 176"/>
              <a:gd name="T8" fmla="*/ 50 w 176"/>
              <a:gd name="T9" fmla="*/ 34 h 176"/>
              <a:gd name="T10" fmla="*/ 36 w 176"/>
              <a:gd name="T11" fmla="*/ 27 h 176"/>
              <a:gd name="T12" fmla="*/ 31 w 176"/>
              <a:gd name="T13" fmla="*/ 32 h 176"/>
              <a:gd name="T14" fmla="*/ 46 w 176"/>
              <a:gd name="T15" fmla="*/ 44 h 176"/>
              <a:gd name="T16" fmla="*/ 42 w 176"/>
              <a:gd name="T17" fmla="*/ 66 h 176"/>
              <a:gd name="T18" fmla="*/ 40 w 176"/>
              <a:gd name="T19" fmla="*/ 77 h 176"/>
              <a:gd name="T20" fmla="*/ 8 w 176"/>
              <a:gd name="T21" fmla="*/ 84 h 176"/>
              <a:gd name="T22" fmla="*/ 8 w 176"/>
              <a:gd name="T23" fmla="*/ 92 h 176"/>
              <a:gd name="T24" fmla="*/ 40 w 176"/>
              <a:gd name="T25" fmla="*/ 99 h 176"/>
              <a:gd name="T26" fmla="*/ 42 w 176"/>
              <a:gd name="T27" fmla="*/ 110 h 176"/>
              <a:gd name="T28" fmla="*/ 46 w 176"/>
              <a:gd name="T29" fmla="*/ 132 h 176"/>
              <a:gd name="T30" fmla="*/ 31 w 176"/>
              <a:gd name="T31" fmla="*/ 144 h 176"/>
              <a:gd name="T32" fmla="*/ 36 w 176"/>
              <a:gd name="T33" fmla="*/ 149 h 176"/>
              <a:gd name="T34" fmla="*/ 50 w 176"/>
              <a:gd name="T35" fmla="*/ 142 h 176"/>
              <a:gd name="T36" fmla="*/ 59 w 176"/>
              <a:gd name="T37" fmla="*/ 158 h 176"/>
              <a:gd name="T38" fmla="*/ 64 w 176"/>
              <a:gd name="T39" fmla="*/ 164 h 176"/>
              <a:gd name="T40" fmla="*/ 84 w 176"/>
              <a:gd name="T41" fmla="*/ 168 h 176"/>
              <a:gd name="T42" fmla="*/ 84 w 176"/>
              <a:gd name="T43" fmla="*/ 132 h 176"/>
              <a:gd name="T44" fmla="*/ 84 w 176"/>
              <a:gd name="T45" fmla="*/ 124 h 176"/>
              <a:gd name="T46" fmla="*/ 48 w 176"/>
              <a:gd name="T47" fmla="*/ 92 h 176"/>
              <a:gd name="T48" fmla="*/ 84 w 176"/>
              <a:gd name="T49" fmla="*/ 124 h 176"/>
              <a:gd name="T50" fmla="*/ 48 w 176"/>
              <a:gd name="T51" fmla="*/ 84 h 176"/>
              <a:gd name="T52" fmla="*/ 84 w 176"/>
              <a:gd name="T53" fmla="*/ 52 h 176"/>
              <a:gd name="T54" fmla="*/ 84 w 176"/>
              <a:gd name="T55" fmla="*/ 44 h 176"/>
              <a:gd name="T56" fmla="*/ 84 w 176"/>
              <a:gd name="T57" fmla="*/ 8 h 176"/>
              <a:gd name="T58" fmla="*/ 168 w 176"/>
              <a:gd name="T59" fmla="*/ 84 h 176"/>
              <a:gd name="T60" fmla="*/ 136 w 176"/>
              <a:gd name="T61" fmla="*/ 77 h 176"/>
              <a:gd name="T62" fmla="*/ 134 w 176"/>
              <a:gd name="T63" fmla="*/ 66 h 176"/>
              <a:gd name="T64" fmla="*/ 130 w 176"/>
              <a:gd name="T65" fmla="*/ 44 h 176"/>
              <a:gd name="T66" fmla="*/ 145 w 176"/>
              <a:gd name="T67" fmla="*/ 32 h 176"/>
              <a:gd name="T68" fmla="*/ 140 w 176"/>
              <a:gd name="T69" fmla="*/ 27 h 176"/>
              <a:gd name="T70" fmla="*/ 126 w 176"/>
              <a:gd name="T71" fmla="*/ 34 h 176"/>
              <a:gd name="T72" fmla="*/ 117 w 176"/>
              <a:gd name="T73" fmla="*/ 18 h 176"/>
              <a:gd name="T74" fmla="*/ 112 w 176"/>
              <a:gd name="T75" fmla="*/ 12 h 176"/>
              <a:gd name="T76" fmla="*/ 92 w 176"/>
              <a:gd name="T77" fmla="*/ 8 h 176"/>
              <a:gd name="T78" fmla="*/ 92 w 176"/>
              <a:gd name="T79" fmla="*/ 44 h 176"/>
              <a:gd name="T80" fmla="*/ 92 w 176"/>
              <a:gd name="T81" fmla="*/ 52 h 176"/>
              <a:gd name="T82" fmla="*/ 128 w 176"/>
              <a:gd name="T83" fmla="*/ 84 h 176"/>
              <a:gd name="T84" fmla="*/ 92 w 176"/>
              <a:gd name="T85" fmla="*/ 52 h 176"/>
              <a:gd name="T86" fmla="*/ 128 w 176"/>
              <a:gd name="T87" fmla="*/ 92 h 176"/>
              <a:gd name="T88" fmla="*/ 92 w 176"/>
              <a:gd name="T89" fmla="*/ 124 h 176"/>
              <a:gd name="T90" fmla="*/ 92 w 176"/>
              <a:gd name="T91" fmla="*/ 168 h 176"/>
              <a:gd name="T92" fmla="*/ 119 w 176"/>
              <a:gd name="T93" fmla="*/ 137 h 176"/>
              <a:gd name="T94" fmla="*/ 112 w 176"/>
              <a:gd name="T95" fmla="*/ 164 h 176"/>
              <a:gd name="T96" fmla="*/ 117 w 176"/>
              <a:gd name="T97" fmla="*/ 158 h 176"/>
              <a:gd name="T98" fmla="*/ 126 w 176"/>
              <a:gd name="T99" fmla="*/ 142 h 176"/>
              <a:gd name="T100" fmla="*/ 140 w 176"/>
              <a:gd name="T101" fmla="*/ 149 h 176"/>
              <a:gd name="T102" fmla="*/ 145 w 176"/>
              <a:gd name="T103" fmla="*/ 144 h 176"/>
              <a:gd name="T104" fmla="*/ 130 w 176"/>
              <a:gd name="T105" fmla="*/ 132 h 176"/>
              <a:gd name="T106" fmla="*/ 134 w 176"/>
              <a:gd name="T107" fmla="*/ 110 h 176"/>
              <a:gd name="T108" fmla="*/ 136 w 176"/>
              <a:gd name="T109" fmla="*/ 99 h 176"/>
              <a:gd name="T110" fmla="*/ 168 w 176"/>
              <a:gd name="T111" fmla="*/ 92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76" h="176">
                <a:moveTo>
                  <a:pt x="88" y="0"/>
                </a:moveTo>
                <a:cubicBezTo>
                  <a:pt x="39" y="0"/>
                  <a:pt x="0" y="39"/>
                  <a:pt x="0" y="88"/>
                </a:cubicBezTo>
                <a:cubicBezTo>
                  <a:pt x="0" y="137"/>
                  <a:pt x="39" y="176"/>
                  <a:pt x="88" y="176"/>
                </a:cubicBezTo>
                <a:cubicBezTo>
                  <a:pt x="137" y="176"/>
                  <a:pt x="176" y="137"/>
                  <a:pt x="176" y="88"/>
                </a:cubicBezTo>
                <a:cubicBezTo>
                  <a:pt x="176" y="39"/>
                  <a:pt x="137" y="0"/>
                  <a:pt x="88" y="0"/>
                </a:cubicBezTo>
                <a:moveTo>
                  <a:pt x="64" y="12"/>
                </a:moveTo>
                <a:cubicBezTo>
                  <a:pt x="63" y="13"/>
                  <a:pt x="61" y="15"/>
                  <a:pt x="59" y="18"/>
                </a:cubicBezTo>
                <a:cubicBezTo>
                  <a:pt x="59" y="18"/>
                  <a:pt x="59" y="18"/>
                  <a:pt x="59" y="18"/>
                </a:cubicBezTo>
                <a:cubicBezTo>
                  <a:pt x="56" y="23"/>
                  <a:pt x="53" y="28"/>
                  <a:pt x="50" y="34"/>
                </a:cubicBezTo>
                <a:cubicBezTo>
                  <a:pt x="50" y="34"/>
                  <a:pt x="50" y="34"/>
                  <a:pt x="50" y="34"/>
                </a:cubicBezTo>
                <a:cubicBezTo>
                  <a:pt x="50" y="35"/>
                  <a:pt x="50" y="35"/>
                  <a:pt x="50" y="36"/>
                </a:cubicBezTo>
                <a:cubicBezTo>
                  <a:pt x="45" y="33"/>
                  <a:pt x="40" y="30"/>
                  <a:pt x="36" y="27"/>
                </a:cubicBezTo>
                <a:cubicBezTo>
                  <a:pt x="44" y="20"/>
                  <a:pt x="54" y="15"/>
                  <a:pt x="64" y="12"/>
                </a:cubicBezTo>
                <a:moveTo>
                  <a:pt x="31" y="32"/>
                </a:moveTo>
                <a:cubicBezTo>
                  <a:pt x="35" y="36"/>
                  <a:pt x="41" y="40"/>
                  <a:pt x="47" y="43"/>
                </a:cubicBezTo>
                <a:cubicBezTo>
                  <a:pt x="47" y="43"/>
                  <a:pt x="47" y="44"/>
                  <a:pt x="46" y="44"/>
                </a:cubicBezTo>
                <a:cubicBezTo>
                  <a:pt x="45" y="50"/>
                  <a:pt x="43" y="57"/>
                  <a:pt x="42" y="63"/>
                </a:cubicBezTo>
                <a:cubicBezTo>
                  <a:pt x="42" y="64"/>
                  <a:pt x="42" y="65"/>
                  <a:pt x="42" y="66"/>
                </a:cubicBezTo>
                <a:cubicBezTo>
                  <a:pt x="41" y="69"/>
                  <a:pt x="41" y="71"/>
                  <a:pt x="41" y="74"/>
                </a:cubicBezTo>
                <a:cubicBezTo>
                  <a:pt x="41" y="75"/>
                  <a:pt x="40" y="76"/>
                  <a:pt x="40" y="77"/>
                </a:cubicBezTo>
                <a:cubicBezTo>
                  <a:pt x="40" y="79"/>
                  <a:pt x="40" y="82"/>
                  <a:pt x="40" y="84"/>
                </a:cubicBezTo>
                <a:cubicBezTo>
                  <a:pt x="8" y="84"/>
                  <a:pt x="8" y="84"/>
                  <a:pt x="8" y="84"/>
                </a:cubicBezTo>
                <a:cubicBezTo>
                  <a:pt x="9" y="64"/>
                  <a:pt x="18" y="46"/>
                  <a:pt x="31" y="32"/>
                </a:cubicBezTo>
                <a:moveTo>
                  <a:pt x="8" y="92"/>
                </a:moveTo>
                <a:cubicBezTo>
                  <a:pt x="40" y="92"/>
                  <a:pt x="40" y="92"/>
                  <a:pt x="40" y="92"/>
                </a:cubicBezTo>
                <a:cubicBezTo>
                  <a:pt x="40" y="94"/>
                  <a:pt x="40" y="97"/>
                  <a:pt x="40" y="99"/>
                </a:cubicBezTo>
                <a:cubicBezTo>
                  <a:pt x="40" y="100"/>
                  <a:pt x="41" y="101"/>
                  <a:pt x="41" y="102"/>
                </a:cubicBezTo>
                <a:cubicBezTo>
                  <a:pt x="41" y="105"/>
                  <a:pt x="41" y="107"/>
                  <a:pt x="42" y="110"/>
                </a:cubicBezTo>
                <a:cubicBezTo>
                  <a:pt x="42" y="111"/>
                  <a:pt x="42" y="112"/>
                  <a:pt x="42" y="113"/>
                </a:cubicBezTo>
                <a:cubicBezTo>
                  <a:pt x="43" y="119"/>
                  <a:pt x="45" y="126"/>
                  <a:pt x="46" y="132"/>
                </a:cubicBezTo>
                <a:cubicBezTo>
                  <a:pt x="47" y="132"/>
                  <a:pt x="47" y="133"/>
                  <a:pt x="47" y="133"/>
                </a:cubicBezTo>
                <a:cubicBezTo>
                  <a:pt x="41" y="136"/>
                  <a:pt x="35" y="140"/>
                  <a:pt x="31" y="144"/>
                </a:cubicBezTo>
                <a:cubicBezTo>
                  <a:pt x="18" y="130"/>
                  <a:pt x="9" y="112"/>
                  <a:pt x="8" y="92"/>
                </a:cubicBezTo>
                <a:moveTo>
                  <a:pt x="36" y="149"/>
                </a:moveTo>
                <a:cubicBezTo>
                  <a:pt x="40" y="146"/>
                  <a:pt x="45" y="143"/>
                  <a:pt x="50" y="140"/>
                </a:cubicBezTo>
                <a:cubicBezTo>
                  <a:pt x="50" y="141"/>
                  <a:pt x="50" y="141"/>
                  <a:pt x="50" y="142"/>
                </a:cubicBezTo>
                <a:cubicBezTo>
                  <a:pt x="50" y="142"/>
                  <a:pt x="50" y="142"/>
                  <a:pt x="50" y="142"/>
                </a:cubicBezTo>
                <a:cubicBezTo>
                  <a:pt x="53" y="148"/>
                  <a:pt x="56" y="153"/>
                  <a:pt x="59" y="158"/>
                </a:cubicBezTo>
                <a:cubicBezTo>
                  <a:pt x="59" y="158"/>
                  <a:pt x="59" y="158"/>
                  <a:pt x="59" y="158"/>
                </a:cubicBezTo>
                <a:cubicBezTo>
                  <a:pt x="61" y="161"/>
                  <a:pt x="63" y="163"/>
                  <a:pt x="64" y="164"/>
                </a:cubicBezTo>
                <a:cubicBezTo>
                  <a:pt x="54" y="161"/>
                  <a:pt x="44" y="156"/>
                  <a:pt x="36" y="149"/>
                </a:cubicBezTo>
                <a:moveTo>
                  <a:pt x="84" y="168"/>
                </a:moveTo>
                <a:cubicBezTo>
                  <a:pt x="73" y="165"/>
                  <a:pt x="63" y="154"/>
                  <a:pt x="57" y="137"/>
                </a:cubicBezTo>
                <a:cubicBezTo>
                  <a:pt x="65" y="134"/>
                  <a:pt x="74" y="133"/>
                  <a:pt x="84" y="132"/>
                </a:cubicBezTo>
                <a:lnTo>
                  <a:pt x="84" y="168"/>
                </a:lnTo>
                <a:close/>
                <a:moveTo>
                  <a:pt x="84" y="124"/>
                </a:moveTo>
                <a:cubicBezTo>
                  <a:pt x="73" y="125"/>
                  <a:pt x="63" y="127"/>
                  <a:pt x="54" y="130"/>
                </a:cubicBezTo>
                <a:cubicBezTo>
                  <a:pt x="51" y="119"/>
                  <a:pt x="48" y="106"/>
                  <a:pt x="48" y="92"/>
                </a:cubicBezTo>
                <a:cubicBezTo>
                  <a:pt x="84" y="92"/>
                  <a:pt x="84" y="92"/>
                  <a:pt x="84" y="92"/>
                </a:cubicBezTo>
                <a:lnTo>
                  <a:pt x="84" y="124"/>
                </a:lnTo>
                <a:close/>
                <a:moveTo>
                  <a:pt x="84" y="84"/>
                </a:moveTo>
                <a:cubicBezTo>
                  <a:pt x="48" y="84"/>
                  <a:pt x="48" y="84"/>
                  <a:pt x="48" y="84"/>
                </a:cubicBezTo>
                <a:cubicBezTo>
                  <a:pt x="48" y="70"/>
                  <a:pt x="51" y="57"/>
                  <a:pt x="54" y="46"/>
                </a:cubicBezTo>
                <a:cubicBezTo>
                  <a:pt x="63" y="49"/>
                  <a:pt x="73" y="51"/>
                  <a:pt x="84" y="52"/>
                </a:cubicBezTo>
                <a:lnTo>
                  <a:pt x="84" y="84"/>
                </a:lnTo>
                <a:close/>
                <a:moveTo>
                  <a:pt x="84" y="44"/>
                </a:moveTo>
                <a:cubicBezTo>
                  <a:pt x="74" y="43"/>
                  <a:pt x="65" y="42"/>
                  <a:pt x="57" y="39"/>
                </a:cubicBezTo>
                <a:cubicBezTo>
                  <a:pt x="63" y="22"/>
                  <a:pt x="73" y="11"/>
                  <a:pt x="84" y="8"/>
                </a:cubicBezTo>
                <a:lnTo>
                  <a:pt x="84" y="44"/>
                </a:lnTo>
                <a:close/>
                <a:moveTo>
                  <a:pt x="168" y="84"/>
                </a:moveTo>
                <a:cubicBezTo>
                  <a:pt x="136" y="84"/>
                  <a:pt x="136" y="84"/>
                  <a:pt x="136" y="84"/>
                </a:cubicBezTo>
                <a:cubicBezTo>
                  <a:pt x="136" y="82"/>
                  <a:pt x="136" y="79"/>
                  <a:pt x="136" y="77"/>
                </a:cubicBezTo>
                <a:cubicBezTo>
                  <a:pt x="136" y="76"/>
                  <a:pt x="135" y="75"/>
                  <a:pt x="135" y="74"/>
                </a:cubicBezTo>
                <a:cubicBezTo>
                  <a:pt x="135" y="71"/>
                  <a:pt x="135" y="69"/>
                  <a:pt x="134" y="66"/>
                </a:cubicBezTo>
                <a:cubicBezTo>
                  <a:pt x="134" y="65"/>
                  <a:pt x="134" y="64"/>
                  <a:pt x="134" y="63"/>
                </a:cubicBezTo>
                <a:cubicBezTo>
                  <a:pt x="133" y="57"/>
                  <a:pt x="131" y="50"/>
                  <a:pt x="130" y="44"/>
                </a:cubicBezTo>
                <a:cubicBezTo>
                  <a:pt x="129" y="44"/>
                  <a:pt x="129" y="43"/>
                  <a:pt x="129" y="43"/>
                </a:cubicBezTo>
                <a:cubicBezTo>
                  <a:pt x="135" y="40"/>
                  <a:pt x="141" y="36"/>
                  <a:pt x="145" y="32"/>
                </a:cubicBezTo>
                <a:cubicBezTo>
                  <a:pt x="158" y="46"/>
                  <a:pt x="167" y="64"/>
                  <a:pt x="168" y="84"/>
                </a:cubicBezTo>
                <a:moveTo>
                  <a:pt x="140" y="27"/>
                </a:moveTo>
                <a:cubicBezTo>
                  <a:pt x="136" y="30"/>
                  <a:pt x="131" y="33"/>
                  <a:pt x="126" y="36"/>
                </a:cubicBezTo>
                <a:cubicBezTo>
                  <a:pt x="126" y="35"/>
                  <a:pt x="126" y="35"/>
                  <a:pt x="126" y="34"/>
                </a:cubicBezTo>
                <a:cubicBezTo>
                  <a:pt x="126" y="34"/>
                  <a:pt x="126" y="34"/>
                  <a:pt x="126" y="34"/>
                </a:cubicBezTo>
                <a:cubicBezTo>
                  <a:pt x="123" y="28"/>
                  <a:pt x="120" y="23"/>
                  <a:pt x="117" y="18"/>
                </a:cubicBezTo>
                <a:cubicBezTo>
                  <a:pt x="117" y="18"/>
                  <a:pt x="117" y="18"/>
                  <a:pt x="117" y="18"/>
                </a:cubicBezTo>
                <a:cubicBezTo>
                  <a:pt x="115" y="15"/>
                  <a:pt x="113" y="13"/>
                  <a:pt x="112" y="12"/>
                </a:cubicBezTo>
                <a:cubicBezTo>
                  <a:pt x="122" y="15"/>
                  <a:pt x="132" y="20"/>
                  <a:pt x="140" y="27"/>
                </a:cubicBezTo>
                <a:moveTo>
                  <a:pt x="92" y="8"/>
                </a:moveTo>
                <a:cubicBezTo>
                  <a:pt x="103" y="11"/>
                  <a:pt x="113" y="22"/>
                  <a:pt x="119" y="39"/>
                </a:cubicBezTo>
                <a:cubicBezTo>
                  <a:pt x="111" y="42"/>
                  <a:pt x="102" y="43"/>
                  <a:pt x="92" y="44"/>
                </a:cubicBezTo>
                <a:lnTo>
                  <a:pt x="92" y="8"/>
                </a:lnTo>
                <a:close/>
                <a:moveTo>
                  <a:pt x="92" y="52"/>
                </a:moveTo>
                <a:cubicBezTo>
                  <a:pt x="103" y="51"/>
                  <a:pt x="113" y="49"/>
                  <a:pt x="122" y="46"/>
                </a:cubicBezTo>
                <a:cubicBezTo>
                  <a:pt x="125" y="57"/>
                  <a:pt x="128" y="70"/>
                  <a:pt x="128" y="84"/>
                </a:cubicBezTo>
                <a:cubicBezTo>
                  <a:pt x="92" y="84"/>
                  <a:pt x="92" y="84"/>
                  <a:pt x="92" y="84"/>
                </a:cubicBezTo>
                <a:lnTo>
                  <a:pt x="92" y="52"/>
                </a:lnTo>
                <a:close/>
                <a:moveTo>
                  <a:pt x="92" y="92"/>
                </a:moveTo>
                <a:cubicBezTo>
                  <a:pt x="128" y="92"/>
                  <a:pt x="128" y="92"/>
                  <a:pt x="128" y="92"/>
                </a:cubicBezTo>
                <a:cubicBezTo>
                  <a:pt x="128" y="106"/>
                  <a:pt x="125" y="119"/>
                  <a:pt x="122" y="130"/>
                </a:cubicBezTo>
                <a:cubicBezTo>
                  <a:pt x="113" y="127"/>
                  <a:pt x="103" y="125"/>
                  <a:pt x="92" y="124"/>
                </a:cubicBezTo>
                <a:lnTo>
                  <a:pt x="92" y="92"/>
                </a:lnTo>
                <a:close/>
                <a:moveTo>
                  <a:pt x="92" y="168"/>
                </a:moveTo>
                <a:cubicBezTo>
                  <a:pt x="92" y="132"/>
                  <a:pt x="92" y="132"/>
                  <a:pt x="92" y="132"/>
                </a:cubicBezTo>
                <a:cubicBezTo>
                  <a:pt x="102" y="133"/>
                  <a:pt x="111" y="134"/>
                  <a:pt x="119" y="137"/>
                </a:cubicBezTo>
                <a:cubicBezTo>
                  <a:pt x="113" y="154"/>
                  <a:pt x="103" y="165"/>
                  <a:pt x="92" y="168"/>
                </a:cubicBezTo>
                <a:moveTo>
                  <a:pt x="112" y="164"/>
                </a:moveTo>
                <a:cubicBezTo>
                  <a:pt x="113" y="163"/>
                  <a:pt x="115" y="161"/>
                  <a:pt x="117" y="158"/>
                </a:cubicBezTo>
                <a:cubicBezTo>
                  <a:pt x="117" y="158"/>
                  <a:pt x="117" y="158"/>
                  <a:pt x="117" y="158"/>
                </a:cubicBezTo>
                <a:cubicBezTo>
                  <a:pt x="120" y="153"/>
                  <a:pt x="123" y="148"/>
                  <a:pt x="126" y="142"/>
                </a:cubicBezTo>
                <a:cubicBezTo>
                  <a:pt x="126" y="142"/>
                  <a:pt x="126" y="142"/>
                  <a:pt x="126" y="142"/>
                </a:cubicBezTo>
                <a:cubicBezTo>
                  <a:pt x="126" y="141"/>
                  <a:pt x="126" y="141"/>
                  <a:pt x="126" y="140"/>
                </a:cubicBezTo>
                <a:cubicBezTo>
                  <a:pt x="131" y="143"/>
                  <a:pt x="136" y="146"/>
                  <a:pt x="140" y="149"/>
                </a:cubicBezTo>
                <a:cubicBezTo>
                  <a:pt x="132" y="156"/>
                  <a:pt x="122" y="161"/>
                  <a:pt x="112" y="164"/>
                </a:cubicBezTo>
                <a:moveTo>
                  <a:pt x="145" y="144"/>
                </a:moveTo>
                <a:cubicBezTo>
                  <a:pt x="141" y="140"/>
                  <a:pt x="135" y="136"/>
                  <a:pt x="129" y="133"/>
                </a:cubicBezTo>
                <a:cubicBezTo>
                  <a:pt x="129" y="133"/>
                  <a:pt x="129" y="132"/>
                  <a:pt x="130" y="132"/>
                </a:cubicBezTo>
                <a:cubicBezTo>
                  <a:pt x="131" y="126"/>
                  <a:pt x="133" y="119"/>
                  <a:pt x="134" y="113"/>
                </a:cubicBezTo>
                <a:cubicBezTo>
                  <a:pt x="134" y="112"/>
                  <a:pt x="134" y="111"/>
                  <a:pt x="134" y="110"/>
                </a:cubicBezTo>
                <a:cubicBezTo>
                  <a:pt x="135" y="107"/>
                  <a:pt x="135" y="105"/>
                  <a:pt x="135" y="102"/>
                </a:cubicBezTo>
                <a:cubicBezTo>
                  <a:pt x="135" y="101"/>
                  <a:pt x="136" y="100"/>
                  <a:pt x="136" y="99"/>
                </a:cubicBezTo>
                <a:cubicBezTo>
                  <a:pt x="136" y="97"/>
                  <a:pt x="136" y="94"/>
                  <a:pt x="136" y="92"/>
                </a:cubicBezTo>
                <a:cubicBezTo>
                  <a:pt x="168" y="92"/>
                  <a:pt x="168" y="92"/>
                  <a:pt x="168" y="92"/>
                </a:cubicBezTo>
                <a:cubicBezTo>
                  <a:pt x="167" y="112"/>
                  <a:pt x="158" y="130"/>
                  <a:pt x="145" y="144"/>
                </a:cubicBezTo>
              </a:path>
            </a:pathLst>
          </a:custGeom>
          <a:solidFill>
            <a:srgbClr val="92C1C3"/>
          </a:solidFill>
          <a:ln>
            <a:solidFill>
              <a:srgbClr val="92C1C3"/>
            </a:solidFill>
          </a:ln>
          <a:effectLst/>
        </p:spPr>
        <p:txBody>
          <a:bodyPr vert="horz" wrap="square" lIns="68580" tIns="34290" rIns="68580" bIns="34290" numCol="1" anchor="t" anchorCtr="0" compatLnSpc="1">
            <a:prstTxWarp prst="textNoShape">
              <a:avLst/>
            </a:prstTxWarp>
          </a:bodyPr>
          <a:lstStyle/>
          <a:p>
            <a:endParaRPr lang="en-US" sz="1350">
              <a:solidFill>
                <a:schemeClr val="accent3"/>
              </a:solidFill>
            </a:endParaRPr>
          </a:p>
        </p:txBody>
      </p:sp>
      <p:sp>
        <p:nvSpPr>
          <p:cNvPr id="18" name="Freeform 289">
            <a:extLst>
              <a:ext uri="{FF2B5EF4-FFF2-40B4-BE49-F238E27FC236}">
                <a16:creationId xmlns:a16="http://schemas.microsoft.com/office/drawing/2014/main" id="{3491A0AA-2369-4676-942C-F5DAF18FC566}"/>
              </a:ext>
            </a:extLst>
          </p:cNvPr>
          <p:cNvSpPr>
            <a:spLocks noEditPoints="1"/>
          </p:cNvSpPr>
          <p:nvPr userDrawn="1"/>
        </p:nvSpPr>
        <p:spPr bwMode="auto">
          <a:xfrm>
            <a:off x="6142503" y="2928798"/>
            <a:ext cx="431289" cy="331278"/>
          </a:xfrm>
          <a:custGeom>
            <a:avLst/>
            <a:gdLst>
              <a:gd name="T0" fmla="*/ 160 w 176"/>
              <a:gd name="T1" fmla="*/ 0 h 136"/>
              <a:gd name="T2" fmla="*/ 48 w 176"/>
              <a:gd name="T3" fmla="*/ 0 h 136"/>
              <a:gd name="T4" fmla="*/ 32 w 176"/>
              <a:gd name="T5" fmla="*/ 16 h 136"/>
              <a:gd name="T6" fmla="*/ 32 w 176"/>
              <a:gd name="T7" fmla="*/ 20 h 136"/>
              <a:gd name="T8" fmla="*/ 36 w 176"/>
              <a:gd name="T9" fmla="*/ 24 h 136"/>
              <a:gd name="T10" fmla="*/ 40 w 176"/>
              <a:gd name="T11" fmla="*/ 20 h 136"/>
              <a:gd name="T12" fmla="*/ 40 w 176"/>
              <a:gd name="T13" fmla="*/ 16 h 136"/>
              <a:gd name="T14" fmla="*/ 48 w 176"/>
              <a:gd name="T15" fmla="*/ 8 h 136"/>
              <a:gd name="T16" fmla="*/ 160 w 176"/>
              <a:gd name="T17" fmla="*/ 8 h 136"/>
              <a:gd name="T18" fmla="*/ 168 w 176"/>
              <a:gd name="T19" fmla="*/ 16 h 136"/>
              <a:gd name="T20" fmla="*/ 168 w 176"/>
              <a:gd name="T21" fmla="*/ 88 h 136"/>
              <a:gd name="T22" fmla="*/ 160 w 176"/>
              <a:gd name="T23" fmla="*/ 96 h 136"/>
              <a:gd name="T24" fmla="*/ 156 w 176"/>
              <a:gd name="T25" fmla="*/ 96 h 136"/>
              <a:gd name="T26" fmla="*/ 152 w 176"/>
              <a:gd name="T27" fmla="*/ 100 h 136"/>
              <a:gd name="T28" fmla="*/ 156 w 176"/>
              <a:gd name="T29" fmla="*/ 104 h 136"/>
              <a:gd name="T30" fmla="*/ 160 w 176"/>
              <a:gd name="T31" fmla="*/ 104 h 136"/>
              <a:gd name="T32" fmla="*/ 176 w 176"/>
              <a:gd name="T33" fmla="*/ 88 h 136"/>
              <a:gd name="T34" fmla="*/ 176 w 176"/>
              <a:gd name="T35" fmla="*/ 16 h 136"/>
              <a:gd name="T36" fmla="*/ 160 w 176"/>
              <a:gd name="T37" fmla="*/ 0 h 136"/>
              <a:gd name="T38" fmla="*/ 128 w 176"/>
              <a:gd name="T39" fmla="*/ 32 h 136"/>
              <a:gd name="T40" fmla="*/ 16 w 176"/>
              <a:gd name="T41" fmla="*/ 32 h 136"/>
              <a:gd name="T42" fmla="*/ 0 w 176"/>
              <a:gd name="T43" fmla="*/ 48 h 136"/>
              <a:gd name="T44" fmla="*/ 0 w 176"/>
              <a:gd name="T45" fmla="*/ 120 h 136"/>
              <a:gd name="T46" fmla="*/ 16 w 176"/>
              <a:gd name="T47" fmla="*/ 136 h 136"/>
              <a:gd name="T48" fmla="*/ 128 w 176"/>
              <a:gd name="T49" fmla="*/ 136 h 136"/>
              <a:gd name="T50" fmla="*/ 144 w 176"/>
              <a:gd name="T51" fmla="*/ 120 h 136"/>
              <a:gd name="T52" fmla="*/ 144 w 176"/>
              <a:gd name="T53" fmla="*/ 48 h 136"/>
              <a:gd name="T54" fmla="*/ 128 w 176"/>
              <a:gd name="T55" fmla="*/ 32 h 136"/>
              <a:gd name="T56" fmla="*/ 16 w 176"/>
              <a:gd name="T57" fmla="*/ 40 h 136"/>
              <a:gd name="T58" fmla="*/ 128 w 176"/>
              <a:gd name="T59" fmla="*/ 40 h 136"/>
              <a:gd name="T60" fmla="*/ 133 w 176"/>
              <a:gd name="T61" fmla="*/ 42 h 136"/>
              <a:gd name="T62" fmla="*/ 77 w 176"/>
              <a:gd name="T63" fmla="*/ 98 h 136"/>
              <a:gd name="T64" fmla="*/ 72 w 176"/>
              <a:gd name="T65" fmla="*/ 100 h 136"/>
              <a:gd name="T66" fmla="*/ 67 w 176"/>
              <a:gd name="T67" fmla="*/ 98 h 136"/>
              <a:gd name="T68" fmla="*/ 11 w 176"/>
              <a:gd name="T69" fmla="*/ 42 h 136"/>
              <a:gd name="T70" fmla="*/ 16 w 176"/>
              <a:gd name="T71" fmla="*/ 40 h 136"/>
              <a:gd name="T72" fmla="*/ 8 w 176"/>
              <a:gd name="T73" fmla="*/ 50 h 136"/>
              <a:gd name="T74" fmla="*/ 42 w 176"/>
              <a:gd name="T75" fmla="*/ 84 h 136"/>
              <a:gd name="T76" fmla="*/ 8 w 176"/>
              <a:gd name="T77" fmla="*/ 118 h 136"/>
              <a:gd name="T78" fmla="*/ 8 w 176"/>
              <a:gd name="T79" fmla="*/ 50 h 136"/>
              <a:gd name="T80" fmla="*/ 128 w 176"/>
              <a:gd name="T81" fmla="*/ 128 h 136"/>
              <a:gd name="T82" fmla="*/ 16 w 176"/>
              <a:gd name="T83" fmla="*/ 128 h 136"/>
              <a:gd name="T84" fmla="*/ 11 w 176"/>
              <a:gd name="T85" fmla="*/ 126 h 136"/>
              <a:gd name="T86" fmla="*/ 47 w 176"/>
              <a:gd name="T87" fmla="*/ 90 h 136"/>
              <a:gd name="T88" fmla="*/ 61 w 176"/>
              <a:gd name="T89" fmla="*/ 103 h 136"/>
              <a:gd name="T90" fmla="*/ 72 w 176"/>
              <a:gd name="T91" fmla="*/ 108 h 136"/>
              <a:gd name="T92" fmla="*/ 83 w 176"/>
              <a:gd name="T93" fmla="*/ 103 h 136"/>
              <a:gd name="T94" fmla="*/ 97 w 176"/>
              <a:gd name="T95" fmla="*/ 90 h 136"/>
              <a:gd name="T96" fmla="*/ 133 w 176"/>
              <a:gd name="T97" fmla="*/ 126 h 136"/>
              <a:gd name="T98" fmla="*/ 128 w 176"/>
              <a:gd name="T99" fmla="*/ 128 h 136"/>
              <a:gd name="T100" fmla="*/ 136 w 176"/>
              <a:gd name="T101" fmla="*/ 118 h 136"/>
              <a:gd name="T102" fmla="*/ 102 w 176"/>
              <a:gd name="T103" fmla="*/ 84 h 136"/>
              <a:gd name="T104" fmla="*/ 136 w 176"/>
              <a:gd name="T105" fmla="*/ 50 h 136"/>
              <a:gd name="T106" fmla="*/ 136 w 176"/>
              <a:gd name="T107" fmla="*/ 118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76" h="136">
                <a:moveTo>
                  <a:pt x="160" y="0"/>
                </a:moveTo>
                <a:cubicBezTo>
                  <a:pt x="48" y="0"/>
                  <a:pt x="48" y="0"/>
                  <a:pt x="48" y="0"/>
                </a:cubicBezTo>
                <a:cubicBezTo>
                  <a:pt x="39" y="0"/>
                  <a:pt x="32" y="7"/>
                  <a:pt x="32" y="16"/>
                </a:cubicBezTo>
                <a:cubicBezTo>
                  <a:pt x="32" y="20"/>
                  <a:pt x="32" y="20"/>
                  <a:pt x="32" y="20"/>
                </a:cubicBezTo>
                <a:cubicBezTo>
                  <a:pt x="32" y="22"/>
                  <a:pt x="34" y="24"/>
                  <a:pt x="36" y="24"/>
                </a:cubicBezTo>
                <a:cubicBezTo>
                  <a:pt x="38" y="24"/>
                  <a:pt x="40" y="22"/>
                  <a:pt x="40" y="20"/>
                </a:cubicBezTo>
                <a:cubicBezTo>
                  <a:pt x="40" y="16"/>
                  <a:pt x="40" y="16"/>
                  <a:pt x="40" y="16"/>
                </a:cubicBezTo>
                <a:cubicBezTo>
                  <a:pt x="40" y="12"/>
                  <a:pt x="44" y="8"/>
                  <a:pt x="48" y="8"/>
                </a:cubicBezTo>
                <a:cubicBezTo>
                  <a:pt x="160" y="8"/>
                  <a:pt x="160" y="8"/>
                  <a:pt x="160" y="8"/>
                </a:cubicBezTo>
                <a:cubicBezTo>
                  <a:pt x="164" y="8"/>
                  <a:pt x="168" y="12"/>
                  <a:pt x="168" y="16"/>
                </a:cubicBezTo>
                <a:cubicBezTo>
                  <a:pt x="168" y="88"/>
                  <a:pt x="168" y="88"/>
                  <a:pt x="168" y="88"/>
                </a:cubicBezTo>
                <a:cubicBezTo>
                  <a:pt x="168" y="92"/>
                  <a:pt x="164" y="96"/>
                  <a:pt x="160" y="96"/>
                </a:cubicBezTo>
                <a:cubicBezTo>
                  <a:pt x="156" y="96"/>
                  <a:pt x="156" y="96"/>
                  <a:pt x="156" y="96"/>
                </a:cubicBezTo>
                <a:cubicBezTo>
                  <a:pt x="154" y="96"/>
                  <a:pt x="152" y="98"/>
                  <a:pt x="152" y="100"/>
                </a:cubicBezTo>
                <a:cubicBezTo>
                  <a:pt x="152" y="102"/>
                  <a:pt x="154" y="104"/>
                  <a:pt x="156" y="104"/>
                </a:cubicBezTo>
                <a:cubicBezTo>
                  <a:pt x="160" y="104"/>
                  <a:pt x="160" y="104"/>
                  <a:pt x="160" y="104"/>
                </a:cubicBezTo>
                <a:cubicBezTo>
                  <a:pt x="169" y="104"/>
                  <a:pt x="176" y="97"/>
                  <a:pt x="176" y="88"/>
                </a:cubicBezTo>
                <a:cubicBezTo>
                  <a:pt x="176" y="16"/>
                  <a:pt x="176" y="16"/>
                  <a:pt x="176" y="16"/>
                </a:cubicBezTo>
                <a:cubicBezTo>
                  <a:pt x="176" y="7"/>
                  <a:pt x="169" y="0"/>
                  <a:pt x="160" y="0"/>
                </a:cubicBezTo>
                <a:moveTo>
                  <a:pt x="128" y="32"/>
                </a:moveTo>
                <a:cubicBezTo>
                  <a:pt x="16" y="32"/>
                  <a:pt x="16" y="32"/>
                  <a:pt x="16" y="32"/>
                </a:cubicBezTo>
                <a:cubicBezTo>
                  <a:pt x="7" y="32"/>
                  <a:pt x="0" y="39"/>
                  <a:pt x="0" y="48"/>
                </a:cubicBezTo>
                <a:cubicBezTo>
                  <a:pt x="0" y="120"/>
                  <a:pt x="0" y="120"/>
                  <a:pt x="0" y="120"/>
                </a:cubicBezTo>
                <a:cubicBezTo>
                  <a:pt x="0" y="129"/>
                  <a:pt x="7" y="136"/>
                  <a:pt x="16" y="136"/>
                </a:cubicBezTo>
                <a:cubicBezTo>
                  <a:pt x="128" y="136"/>
                  <a:pt x="128" y="136"/>
                  <a:pt x="128" y="136"/>
                </a:cubicBezTo>
                <a:cubicBezTo>
                  <a:pt x="137" y="136"/>
                  <a:pt x="144" y="129"/>
                  <a:pt x="144" y="120"/>
                </a:cubicBezTo>
                <a:cubicBezTo>
                  <a:pt x="144" y="48"/>
                  <a:pt x="144" y="48"/>
                  <a:pt x="144" y="48"/>
                </a:cubicBezTo>
                <a:cubicBezTo>
                  <a:pt x="144" y="39"/>
                  <a:pt x="137" y="32"/>
                  <a:pt x="128" y="32"/>
                </a:cubicBezTo>
                <a:moveTo>
                  <a:pt x="16" y="40"/>
                </a:moveTo>
                <a:cubicBezTo>
                  <a:pt x="128" y="40"/>
                  <a:pt x="128" y="40"/>
                  <a:pt x="128" y="40"/>
                </a:cubicBezTo>
                <a:cubicBezTo>
                  <a:pt x="130" y="40"/>
                  <a:pt x="132" y="41"/>
                  <a:pt x="133" y="42"/>
                </a:cubicBezTo>
                <a:cubicBezTo>
                  <a:pt x="77" y="98"/>
                  <a:pt x="77" y="98"/>
                  <a:pt x="77" y="98"/>
                </a:cubicBezTo>
                <a:cubicBezTo>
                  <a:pt x="76" y="99"/>
                  <a:pt x="74" y="100"/>
                  <a:pt x="72" y="100"/>
                </a:cubicBezTo>
                <a:cubicBezTo>
                  <a:pt x="70" y="100"/>
                  <a:pt x="68" y="99"/>
                  <a:pt x="67" y="98"/>
                </a:cubicBezTo>
                <a:cubicBezTo>
                  <a:pt x="11" y="42"/>
                  <a:pt x="11" y="42"/>
                  <a:pt x="11" y="42"/>
                </a:cubicBezTo>
                <a:cubicBezTo>
                  <a:pt x="12" y="41"/>
                  <a:pt x="14" y="40"/>
                  <a:pt x="16" y="40"/>
                </a:cubicBezTo>
                <a:moveTo>
                  <a:pt x="8" y="50"/>
                </a:moveTo>
                <a:cubicBezTo>
                  <a:pt x="42" y="84"/>
                  <a:pt x="42" y="84"/>
                  <a:pt x="42" y="84"/>
                </a:cubicBezTo>
                <a:cubicBezTo>
                  <a:pt x="8" y="118"/>
                  <a:pt x="8" y="118"/>
                  <a:pt x="8" y="118"/>
                </a:cubicBezTo>
                <a:lnTo>
                  <a:pt x="8" y="50"/>
                </a:lnTo>
                <a:close/>
                <a:moveTo>
                  <a:pt x="128" y="128"/>
                </a:moveTo>
                <a:cubicBezTo>
                  <a:pt x="16" y="128"/>
                  <a:pt x="16" y="128"/>
                  <a:pt x="16" y="128"/>
                </a:cubicBezTo>
                <a:cubicBezTo>
                  <a:pt x="14" y="128"/>
                  <a:pt x="12" y="127"/>
                  <a:pt x="11" y="126"/>
                </a:cubicBezTo>
                <a:cubicBezTo>
                  <a:pt x="47" y="90"/>
                  <a:pt x="47" y="90"/>
                  <a:pt x="47" y="90"/>
                </a:cubicBezTo>
                <a:cubicBezTo>
                  <a:pt x="61" y="103"/>
                  <a:pt x="61" y="103"/>
                  <a:pt x="61" y="103"/>
                </a:cubicBezTo>
                <a:cubicBezTo>
                  <a:pt x="64" y="106"/>
                  <a:pt x="68" y="108"/>
                  <a:pt x="72" y="108"/>
                </a:cubicBezTo>
                <a:cubicBezTo>
                  <a:pt x="76" y="108"/>
                  <a:pt x="80" y="106"/>
                  <a:pt x="83" y="103"/>
                </a:cubicBezTo>
                <a:cubicBezTo>
                  <a:pt x="97" y="90"/>
                  <a:pt x="97" y="90"/>
                  <a:pt x="97" y="90"/>
                </a:cubicBezTo>
                <a:cubicBezTo>
                  <a:pt x="133" y="126"/>
                  <a:pt x="133" y="126"/>
                  <a:pt x="133" y="126"/>
                </a:cubicBezTo>
                <a:cubicBezTo>
                  <a:pt x="132" y="127"/>
                  <a:pt x="130" y="128"/>
                  <a:pt x="128" y="128"/>
                </a:cubicBezTo>
                <a:moveTo>
                  <a:pt x="136" y="118"/>
                </a:moveTo>
                <a:cubicBezTo>
                  <a:pt x="102" y="84"/>
                  <a:pt x="102" y="84"/>
                  <a:pt x="102" y="84"/>
                </a:cubicBezTo>
                <a:cubicBezTo>
                  <a:pt x="136" y="50"/>
                  <a:pt x="136" y="50"/>
                  <a:pt x="136" y="50"/>
                </a:cubicBezTo>
                <a:lnTo>
                  <a:pt x="136" y="118"/>
                </a:lnTo>
                <a:close/>
              </a:path>
            </a:pathLst>
          </a:custGeom>
          <a:solidFill>
            <a:srgbClr val="92C1C3"/>
          </a:solidFill>
          <a:ln>
            <a:solidFill>
              <a:srgbClr val="92C1C3"/>
            </a:solidFill>
          </a:ln>
          <a:effectLst/>
        </p:spPr>
        <p:txBody>
          <a:bodyPr vert="horz" wrap="square" lIns="68580" tIns="34290" rIns="68580" bIns="34290" numCol="1" anchor="t" anchorCtr="0" compatLnSpc="1">
            <a:prstTxWarp prst="textNoShape">
              <a:avLst/>
            </a:prstTxWarp>
          </a:bodyPr>
          <a:lstStyle/>
          <a:p>
            <a:endParaRPr lang="en-US" sz="1350"/>
          </a:p>
        </p:txBody>
      </p:sp>
      <p:sp>
        <p:nvSpPr>
          <p:cNvPr id="20" name="Freeform 166">
            <a:extLst>
              <a:ext uri="{FF2B5EF4-FFF2-40B4-BE49-F238E27FC236}">
                <a16:creationId xmlns:a16="http://schemas.microsoft.com/office/drawing/2014/main" id="{1E2E28C0-E94F-4D9A-90D6-5AF7F2443D29}"/>
              </a:ext>
            </a:extLst>
          </p:cNvPr>
          <p:cNvSpPr>
            <a:spLocks noEditPoints="1"/>
          </p:cNvSpPr>
          <p:nvPr userDrawn="1"/>
        </p:nvSpPr>
        <p:spPr bwMode="auto">
          <a:xfrm>
            <a:off x="6206295" y="3946939"/>
            <a:ext cx="384989" cy="384989"/>
          </a:xfrm>
          <a:custGeom>
            <a:avLst/>
            <a:gdLst>
              <a:gd name="T0" fmla="*/ 168 w 176"/>
              <a:gd name="T1" fmla="*/ 80 h 176"/>
              <a:gd name="T2" fmla="*/ 176 w 176"/>
              <a:gd name="T3" fmla="*/ 80 h 176"/>
              <a:gd name="T4" fmla="*/ 92 w 176"/>
              <a:gd name="T5" fmla="*/ 4 h 176"/>
              <a:gd name="T6" fmla="*/ 96 w 176"/>
              <a:gd name="T7" fmla="*/ 48 h 176"/>
              <a:gd name="T8" fmla="*/ 132 w 176"/>
              <a:gd name="T9" fmla="*/ 84 h 176"/>
              <a:gd name="T10" fmla="*/ 96 w 176"/>
              <a:gd name="T11" fmla="*/ 40 h 176"/>
              <a:gd name="T12" fmla="*/ 96 w 176"/>
              <a:gd name="T13" fmla="*/ 48 h 176"/>
              <a:gd name="T14" fmla="*/ 104 w 176"/>
              <a:gd name="T15" fmla="*/ 80 h 176"/>
              <a:gd name="T16" fmla="*/ 88 w 176"/>
              <a:gd name="T17" fmla="*/ 80 h 176"/>
              <a:gd name="T18" fmla="*/ 176 w 176"/>
              <a:gd name="T19" fmla="*/ 140 h 176"/>
              <a:gd name="T20" fmla="*/ 170 w 176"/>
              <a:gd name="T21" fmla="*/ 130 h 176"/>
              <a:gd name="T22" fmla="*/ 128 w 176"/>
              <a:gd name="T23" fmla="*/ 100 h 176"/>
              <a:gd name="T24" fmla="*/ 111 w 176"/>
              <a:gd name="T25" fmla="*/ 112 h 176"/>
              <a:gd name="T26" fmla="*/ 105 w 176"/>
              <a:gd name="T27" fmla="*/ 115 h 176"/>
              <a:gd name="T28" fmla="*/ 99 w 176"/>
              <a:gd name="T29" fmla="*/ 111 h 176"/>
              <a:gd name="T30" fmla="*/ 65 w 176"/>
              <a:gd name="T31" fmla="*/ 77 h 176"/>
              <a:gd name="T32" fmla="*/ 64 w 176"/>
              <a:gd name="T33" fmla="*/ 65 h 176"/>
              <a:gd name="T34" fmla="*/ 73 w 176"/>
              <a:gd name="T35" fmla="*/ 55 h 176"/>
              <a:gd name="T36" fmla="*/ 72 w 176"/>
              <a:gd name="T37" fmla="*/ 40 h 176"/>
              <a:gd name="T38" fmla="*/ 44 w 176"/>
              <a:gd name="T39" fmla="*/ 4 h 176"/>
              <a:gd name="T40" fmla="*/ 0 w 176"/>
              <a:gd name="T41" fmla="*/ 42 h 176"/>
              <a:gd name="T42" fmla="*/ 4 w 176"/>
              <a:gd name="T43" fmla="*/ 60 h 176"/>
              <a:gd name="T44" fmla="*/ 116 w 176"/>
              <a:gd name="T45" fmla="*/ 172 h 176"/>
              <a:gd name="T46" fmla="*/ 176 w 176"/>
              <a:gd name="T47" fmla="*/ 140 h 176"/>
              <a:gd name="T48" fmla="*/ 134 w 176"/>
              <a:gd name="T49" fmla="*/ 168 h 176"/>
              <a:gd name="T50" fmla="*/ 118 w 176"/>
              <a:gd name="T51" fmla="*/ 164 h 176"/>
              <a:gd name="T52" fmla="*/ 11 w 176"/>
              <a:gd name="T53" fmla="*/ 57 h 176"/>
              <a:gd name="T54" fmla="*/ 36 w 176"/>
              <a:gd name="T55" fmla="*/ 8 h 176"/>
              <a:gd name="T56" fmla="*/ 39 w 176"/>
              <a:gd name="T57" fmla="*/ 10 h 176"/>
              <a:gd name="T58" fmla="*/ 66 w 176"/>
              <a:gd name="T59" fmla="*/ 44 h 176"/>
              <a:gd name="T60" fmla="*/ 68 w 176"/>
              <a:gd name="T61" fmla="*/ 48 h 176"/>
              <a:gd name="T62" fmla="*/ 58 w 176"/>
              <a:gd name="T63" fmla="*/ 59 h 176"/>
              <a:gd name="T64" fmla="*/ 53 w 176"/>
              <a:gd name="T65" fmla="*/ 71 h 176"/>
              <a:gd name="T66" fmla="*/ 58 w 176"/>
              <a:gd name="T67" fmla="*/ 82 h 176"/>
              <a:gd name="T68" fmla="*/ 94 w 176"/>
              <a:gd name="T69" fmla="*/ 118 h 176"/>
              <a:gd name="T70" fmla="*/ 116 w 176"/>
              <a:gd name="T71" fmla="*/ 118 h 176"/>
              <a:gd name="T72" fmla="*/ 126 w 176"/>
              <a:gd name="T73" fmla="*/ 109 h 176"/>
              <a:gd name="T74" fmla="*/ 131 w 176"/>
              <a:gd name="T75" fmla="*/ 109 h 176"/>
              <a:gd name="T76" fmla="*/ 165 w 176"/>
              <a:gd name="T77" fmla="*/ 136 h 176"/>
              <a:gd name="T78" fmla="*/ 167 w 176"/>
              <a:gd name="T79" fmla="*/ 137 h 176"/>
              <a:gd name="T80" fmla="*/ 168 w 176"/>
              <a:gd name="T81" fmla="*/ 141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76" h="176">
                <a:moveTo>
                  <a:pt x="96" y="8"/>
                </a:moveTo>
                <a:cubicBezTo>
                  <a:pt x="136" y="8"/>
                  <a:pt x="168" y="40"/>
                  <a:pt x="168" y="80"/>
                </a:cubicBezTo>
                <a:cubicBezTo>
                  <a:pt x="168" y="82"/>
                  <a:pt x="170" y="84"/>
                  <a:pt x="172" y="84"/>
                </a:cubicBezTo>
                <a:cubicBezTo>
                  <a:pt x="174" y="84"/>
                  <a:pt x="176" y="82"/>
                  <a:pt x="176" y="80"/>
                </a:cubicBezTo>
                <a:cubicBezTo>
                  <a:pt x="176" y="36"/>
                  <a:pt x="140" y="0"/>
                  <a:pt x="96" y="0"/>
                </a:cubicBezTo>
                <a:cubicBezTo>
                  <a:pt x="94" y="0"/>
                  <a:pt x="92" y="2"/>
                  <a:pt x="92" y="4"/>
                </a:cubicBezTo>
                <a:cubicBezTo>
                  <a:pt x="92" y="6"/>
                  <a:pt x="94" y="8"/>
                  <a:pt x="96" y="8"/>
                </a:cubicBezTo>
                <a:moveTo>
                  <a:pt x="96" y="48"/>
                </a:moveTo>
                <a:cubicBezTo>
                  <a:pt x="114" y="48"/>
                  <a:pt x="128" y="62"/>
                  <a:pt x="128" y="80"/>
                </a:cubicBezTo>
                <a:cubicBezTo>
                  <a:pt x="128" y="82"/>
                  <a:pt x="130" y="84"/>
                  <a:pt x="132" y="84"/>
                </a:cubicBezTo>
                <a:cubicBezTo>
                  <a:pt x="134" y="84"/>
                  <a:pt x="136" y="82"/>
                  <a:pt x="136" y="80"/>
                </a:cubicBezTo>
                <a:cubicBezTo>
                  <a:pt x="136" y="58"/>
                  <a:pt x="118" y="40"/>
                  <a:pt x="96" y="40"/>
                </a:cubicBezTo>
                <a:cubicBezTo>
                  <a:pt x="94" y="40"/>
                  <a:pt x="92" y="42"/>
                  <a:pt x="92" y="44"/>
                </a:cubicBezTo>
                <a:cubicBezTo>
                  <a:pt x="92" y="46"/>
                  <a:pt x="94" y="48"/>
                  <a:pt x="96" y="48"/>
                </a:cubicBezTo>
                <a:moveTo>
                  <a:pt x="96" y="88"/>
                </a:moveTo>
                <a:cubicBezTo>
                  <a:pt x="100" y="88"/>
                  <a:pt x="104" y="84"/>
                  <a:pt x="104" y="80"/>
                </a:cubicBezTo>
                <a:cubicBezTo>
                  <a:pt x="104" y="76"/>
                  <a:pt x="100" y="72"/>
                  <a:pt x="96" y="72"/>
                </a:cubicBezTo>
                <a:cubicBezTo>
                  <a:pt x="92" y="72"/>
                  <a:pt x="88" y="76"/>
                  <a:pt x="88" y="80"/>
                </a:cubicBezTo>
                <a:cubicBezTo>
                  <a:pt x="88" y="84"/>
                  <a:pt x="92" y="88"/>
                  <a:pt x="96" y="88"/>
                </a:cubicBezTo>
                <a:moveTo>
                  <a:pt x="176" y="140"/>
                </a:moveTo>
                <a:cubicBezTo>
                  <a:pt x="176" y="137"/>
                  <a:pt x="175" y="134"/>
                  <a:pt x="172" y="131"/>
                </a:cubicBezTo>
                <a:cubicBezTo>
                  <a:pt x="172" y="131"/>
                  <a:pt x="171" y="130"/>
                  <a:pt x="170" y="130"/>
                </a:cubicBezTo>
                <a:cubicBezTo>
                  <a:pt x="136" y="103"/>
                  <a:pt x="136" y="103"/>
                  <a:pt x="136" y="103"/>
                </a:cubicBezTo>
                <a:cubicBezTo>
                  <a:pt x="134" y="101"/>
                  <a:pt x="131" y="100"/>
                  <a:pt x="128" y="100"/>
                </a:cubicBezTo>
                <a:cubicBezTo>
                  <a:pt x="125" y="100"/>
                  <a:pt x="123" y="101"/>
                  <a:pt x="121" y="102"/>
                </a:cubicBezTo>
                <a:cubicBezTo>
                  <a:pt x="111" y="112"/>
                  <a:pt x="111" y="112"/>
                  <a:pt x="111" y="112"/>
                </a:cubicBezTo>
                <a:cubicBezTo>
                  <a:pt x="111" y="112"/>
                  <a:pt x="111" y="112"/>
                  <a:pt x="111" y="112"/>
                </a:cubicBezTo>
                <a:cubicBezTo>
                  <a:pt x="110" y="114"/>
                  <a:pt x="108" y="115"/>
                  <a:pt x="105" y="115"/>
                </a:cubicBezTo>
                <a:cubicBezTo>
                  <a:pt x="103" y="115"/>
                  <a:pt x="100" y="113"/>
                  <a:pt x="99" y="111"/>
                </a:cubicBezTo>
                <a:cubicBezTo>
                  <a:pt x="99" y="111"/>
                  <a:pt x="99" y="111"/>
                  <a:pt x="99" y="111"/>
                </a:cubicBezTo>
                <a:cubicBezTo>
                  <a:pt x="86" y="102"/>
                  <a:pt x="74" y="91"/>
                  <a:pt x="64" y="77"/>
                </a:cubicBezTo>
                <a:cubicBezTo>
                  <a:pt x="65" y="77"/>
                  <a:pt x="65" y="77"/>
                  <a:pt x="65" y="77"/>
                </a:cubicBezTo>
                <a:cubicBezTo>
                  <a:pt x="63" y="76"/>
                  <a:pt x="61" y="73"/>
                  <a:pt x="61" y="71"/>
                </a:cubicBezTo>
                <a:cubicBezTo>
                  <a:pt x="61" y="68"/>
                  <a:pt x="62" y="66"/>
                  <a:pt x="64" y="65"/>
                </a:cubicBezTo>
                <a:cubicBezTo>
                  <a:pt x="64" y="65"/>
                  <a:pt x="64" y="65"/>
                  <a:pt x="64" y="65"/>
                </a:cubicBezTo>
                <a:cubicBezTo>
                  <a:pt x="73" y="55"/>
                  <a:pt x="73" y="55"/>
                  <a:pt x="73" y="55"/>
                </a:cubicBezTo>
                <a:cubicBezTo>
                  <a:pt x="75" y="53"/>
                  <a:pt x="76" y="51"/>
                  <a:pt x="76" y="48"/>
                </a:cubicBezTo>
                <a:cubicBezTo>
                  <a:pt x="76" y="45"/>
                  <a:pt x="75" y="42"/>
                  <a:pt x="72" y="40"/>
                </a:cubicBezTo>
                <a:cubicBezTo>
                  <a:pt x="46" y="6"/>
                  <a:pt x="46" y="6"/>
                  <a:pt x="46" y="6"/>
                </a:cubicBezTo>
                <a:cubicBezTo>
                  <a:pt x="46" y="5"/>
                  <a:pt x="45" y="4"/>
                  <a:pt x="44" y="4"/>
                </a:cubicBezTo>
                <a:cubicBezTo>
                  <a:pt x="42" y="1"/>
                  <a:pt x="39" y="0"/>
                  <a:pt x="36" y="0"/>
                </a:cubicBezTo>
                <a:cubicBezTo>
                  <a:pt x="20" y="0"/>
                  <a:pt x="0" y="19"/>
                  <a:pt x="0" y="42"/>
                </a:cubicBezTo>
                <a:cubicBezTo>
                  <a:pt x="0" y="48"/>
                  <a:pt x="1" y="54"/>
                  <a:pt x="4" y="60"/>
                </a:cubicBezTo>
                <a:cubicBezTo>
                  <a:pt x="4" y="60"/>
                  <a:pt x="4" y="60"/>
                  <a:pt x="4" y="60"/>
                </a:cubicBezTo>
                <a:cubicBezTo>
                  <a:pt x="28" y="108"/>
                  <a:pt x="68" y="148"/>
                  <a:pt x="116" y="172"/>
                </a:cubicBezTo>
                <a:cubicBezTo>
                  <a:pt x="116" y="172"/>
                  <a:pt x="116" y="172"/>
                  <a:pt x="116" y="172"/>
                </a:cubicBezTo>
                <a:cubicBezTo>
                  <a:pt x="121" y="175"/>
                  <a:pt x="128" y="176"/>
                  <a:pt x="134" y="176"/>
                </a:cubicBezTo>
                <a:cubicBezTo>
                  <a:pt x="157" y="176"/>
                  <a:pt x="176" y="156"/>
                  <a:pt x="176" y="140"/>
                </a:cubicBezTo>
                <a:cubicBezTo>
                  <a:pt x="176" y="140"/>
                  <a:pt x="176" y="140"/>
                  <a:pt x="176" y="140"/>
                </a:cubicBezTo>
                <a:close/>
                <a:moveTo>
                  <a:pt x="134" y="168"/>
                </a:moveTo>
                <a:cubicBezTo>
                  <a:pt x="129" y="168"/>
                  <a:pt x="124" y="167"/>
                  <a:pt x="119" y="165"/>
                </a:cubicBezTo>
                <a:cubicBezTo>
                  <a:pt x="119" y="165"/>
                  <a:pt x="119" y="164"/>
                  <a:pt x="118" y="164"/>
                </a:cubicBezTo>
                <a:cubicBezTo>
                  <a:pt x="73" y="141"/>
                  <a:pt x="35" y="103"/>
                  <a:pt x="12" y="58"/>
                </a:cubicBezTo>
                <a:cubicBezTo>
                  <a:pt x="12" y="57"/>
                  <a:pt x="11" y="57"/>
                  <a:pt x="11" y="57"/>
                </a:cubicBezTo>
                <a:cubicBezTo>
                  <a:pt x="9" y="52"/>
                  <a:pt x="8" y="47"/>
                  <a:pt x="8" y="42"/>
                </a:cubicBezTo>
                <a:cubicBezTo>
                  <a:pt x="8" y="23"/>
                  <a:pt x="25" y="8"/>
                  <a:pt x="36" y="8"/>
                </a:cubicBezTo>
                <a:cubicBezTo>
                  <a:pt x="37" y="8"/>
                  <a:pt x="38" y="9"/>
                  <a:pt x="39" y="9"/>
                </a:cubicBezTo>
                <a:cubicBezTo>
                  <a:pt x="39" y="9"/>
                  <a:pt x="39" y="9"/>
                  <a:pt x="39" y="10"/>
                </a:cubicBezTo>
                <a:cubicBezTo>
                  <a:pt x="39" y="10"/>
                  <a:pt x="40" y="10"/>
                  <a:pt x="40" y="11"/>
                </a:cubicBezTo>
                <a:cubicBezTo>
                  <a:pt x="66" y="44"/>
                  <a:pt x="66" y="44"/>
                  <a:pt x="66" y="44"/>
                </a:cubicBezTo>
                <a:cubicBezTo>
                  <a:pt x="66" y="45"/>
                  <a:pt x="67" y="45"/>
                  <a:pt x="67" y="45"/>
                </a:cubicBezTo>
                <a:cubicBezTo>
                  <a:pt x="67" y="46"/>
                  <a:pt x="68" y="47"/>
                  <a:pt x="68" y="48"/>
                </a:cubicBezTo>
                <a:cubicBezTo>
                  <a:pt x="68" y="49"/>
                  <a:pt x="68" y="49"/>
                  <a:pt x="67" y="50"/>
                </a:cubicBezTo>
                <a:cubicBezTo>
                  <a:pt x="58" y="59"/>
                  <a:pt x="58" y="59"/>
                  <a:pt x="58" y="59"/>
                </a:cubicBezTo>
                <a:cubicBezTo>
                  <a:pt x="58" y="59"/>
                  <a:pt x="58" y="59"/>
                  <a:pt x="58" y="59"/>
                </a:cubicBezTo>
                <a:cubicBezTo>
                  <a:pt x="55" y="62"/>
                  <a:pt x="53" y="66"/>
                  <a:pt x="53" y="71"/>
                </a:cubicBezTo>
                <a:cubicBezTo>
                  <a:pt x="53" y="75"/>
                  <a:pt x="55" y="79"/>
                  <a:pt x="58" y="82"/>
                </a:cubicBezTo>
                <a:cubicBezTo>
                  <a:pt x="58" y="82"/>
                  <a:pt x="58" y="82"/>
                  <a:pt x="58" y="82"/>
                </a:cubicBezTo>
                <a:cubicBezTo>
                  <a:pt x="68" y="96"/>
                  <a:pt x="80" y="108"/>
                  <a:pt x="94" y="118"/>
                </a:cubicBezTo>
                <a:cubicBezTo>
                  <a:pt x="94" y="118"/>
                  <a:pt x="94" y="118"/>
                  <a:pt x="94" y="118"/>
                </a:cubicBezTo>
                <a:cubicBezTo>
                  <a:pt x="97" y="121"/>
                  <a:pt x="101" y="123"/>
                  <a:pt x="105" y="123"/>
                </a:cubicBezTo>
                <a:cubicBezTo>
                  <a:pt x="109" y="123"/>
                  <a:pt x="113" y="121"/>
                  <a:pt x="116" y="118"/>
                </a:cubicBezTo>
                <a:cubicBezTo>
                  <a:pt x="117" y="118"/>
                  <a:pt x="117" y="118"/>
                  <a:pt x="117" y="118"/>
                </a:cubicBezTo>
                <a:cubicBezTo>
                  <a:pt x="126" y="109"/>
                  <a:pt x="126" y="109"/>
                  <a:pt x="126" y="109"/>
                </a:cubicBezTo>
                <a:cubicBezTo>
                  <a:pt x="127" y="108"/>
                  <a:pt x="127" y="108"/>
                  <a:pt x="128" y="108"/>
                </a:cubicBezTo>
                <a:cubicBezTo>
                  <a:pt x="129" y="108"/>
                  <a:pt x="130" y="109"/>
                  <a:pt x="131" y="109"/>
                </a:cubicBezTo>
                <a:cubicBezTo>
                  <a:pt x="131" y="109"/>
                  <a:pt x="131" y="110"/>
                  <a:pt x="131" y="110"/>
                </a:cubicBezTo>
                <a:cubicBezTo>
                  <a:pt x="165" y="136"/>
                  <a:pt x="165" y="136"/>
                  <a:pt x="165" y="136"/>
                </a:cubicBezTo>
                <a:cubicBezTo>
                  <a:pt x="166" y="136"/>
                  <a:pt x="166" y="136"/>
                  <a:pt x="166" y="137"/>
                </a:cubicBezTo>
                <a:cubicBezTo>
                  <a:pt x="166" y="137"/>
                  <a:pt x="167" y="137"/>
                  <a:pt x="167" y="137"/>
                </a:cubicBezTo>
                <a:cubicBezTo>
                  <a:pt x="167" y="138"/>
                  <a:pt x="168" y="138"/>
                  <a:pt x="168" y="140"/>
                </a:cubicBezTo>
                <a:cubicBezTo>
                  <a:pt x="168" y="140"/>
                  <a:pt x="168" y="140"/>
                  <a:pt x="168" y="141"/>
                </a:cubicBezTo>
                <a:cubicBezTo>
                  <a:pt x="167" y="152"/>
                  <a:pt x="153" y="168"/>
                  <a:pt x="134" y="168"/>
                </a:cubicBezTo>
              </a:path>
            </a:pathLst>
          </a:custGeom>
          <a:solidFill>
            <a:srgbClr val="92C1C3"/>
          </a:solidFill>
          <a:ln>
            <a:solidFill>
              <a:srgbClr val="92C1C3"/>
            </a:solidFill>
          </a:ln>
          <a:effectLst/>
        </p:spPr>
        <p:txBody>
          <a:bodyPr vert="horz" wrap="square" lIns="68580" tIns="34290" rIns="68580" bIns="34290" numCol="1" anchor="t" anchorCtr="0" compatLnSpc="1">
            <a:prstTxWarp prst="textNoShape">
              <a:avLst/>
            </a:prstTxWarp>
          </a:bodyPr>
          <a:lstStyle/>
          <a:p>
            <a:endParaRPr lang="en-US" sz="1350" dirty="0"/>
          </a:p>
        </p:txBody>
      </p:sp>
      <p:sp>
        <p:nvSpPr>
          <p:cNvPr id="26" name="Text Placeholder 2">
            <a:extLst>
              <a:ext uri="{FF2B5EF4-FFF2-40B4-BE49-F238E27FC236}">
                <a16:creationId xmlns:a16="http://schemas.microsoft.com/office/drawing/2014/main" id="{4AC42C3E-DF82-4800-909C-55A52097F335}"/>
              </a:ext>
            </a:extLst>
          </p:cNvPr>
          <p:cNvSpPr>
            <a:spLocks noGrp="1"/>
          </p:cNvSpPr>
          <p:nvPr>
            <p:ph type="body" sz="quarter" idx="10" hasCustomPrompt="1"/>
          </p:nvPr>
        </p:nvSpPr>
        <p:spPr>
          <a:xfrm>
            <a:off x="3878591" y="514350"/>
            <a:ext cx="4725257" cy="862303"/>
          </a:xfrm>
          <a:prstGeom prst="rect">
            <a:avLst/>
          </a:prstGeom>
        </p:spPr>
        <p:txBody>
          <a:bodyPr/>
          <a:lstStyle>
            <a:lvl1pPr marL="0" indent="0" algn="ctr">
              <a:buNone/>
              <a:defRPr sz="4400" b="1">
                <a:solidFill>
                  <a:schemeClr val="bg1"/>
                </a:solidFill>
                <a:latin typeface="Arial" panose="020B0604020202020204" pitchFamily="34" charset="0"/>
                <a:cs typeface="Arial" panose="020B0604020202020204" pitchFamily="34" charset="0"/>
              </a:defRPr>
            </a:lvl1pPr>
          </a:lstStyle>
          <a:p>
            <a:pPr lvl="0"/>
            <a:r>
              <a:rPr lang="en-US" dirty="0"/>
              <a:t>CONTACT US</a:t>
            </a:r>
          </a:p>
        </p:txBody>
      </p:sp>
      <p:sp>
        <p:nvSpPr>
          <p:cNvPr id="30" name="Text Placeholder 32">
            <a:extLst>
              <a:ext uri="{FF2B5EF4-FFF2-40B4-BE49-F238E27FC236}">
                <a16:creationId xmlns:a16="http://schemas.microsoft.com/office/drawing/2014/main" id="{A60C6AC1-4DAC-4317-9461-5868EF0910E1}"/>
              </a:ext>
            </a:extLst>
          </p:cNvPr>
          <p:cNvSpPr>
            <a:spLocks noGrp="1"/>
          </p:cNvSpPr>
          <p:nvPr>
            <p:ph type="body" sz="quarter" idx="15" hasCustomPrompt="1"/>
          </p:nvPr>
        </p:nvSpPr>
        <p:spPr>
          <a:xfrm>
            <a:off x="3878591" y="3389322"/>
            <a:ext cx="4884409" cy="466545"/>
          </a:xfrm>
          <a:prstGeom prst="rect">
            <a:avLst/>
          </a:prstGeom>
        </p:spPr>
        <p:txBody>
          <a:bodyPr/>
          <a:lstStyle>
            <a:lvl1pPr marL="0" indent="0" algn="ctr">
              <a:buNone/>
              <a:defRPr sz="1600">
                <a:solidFill>
                  <a:schemeClr val="bg1"/>
                </a:solidFill>
                <a:latin typeface="Arial" panose="020B0604020202020204" pitchFamily="34" charset="0"/>
                <a:cs typeface="Arial" panose="020B0604020202020204" pitchFamily="34" charset="0"/>
              </a:defRPr>
            </a:lvl1pPr>
          </a:lstStyle>
          <a:p>
            <a:pPr lvl="0"/>
            <a:r>
              <a:rPr lang="en-US" dirty="0"/>
              <a:t>email@texasagriculture.gov</a:t>
            </a:r>
          </a:p>
        </p:txBody>
      </p:sp>
      <p:sp>
        <p:nvSpPr>
          <p:cNvPr id="31" name="Text Placeholder 32">
            <a:extLst>
              <a:ext uri="{FF2B5EF4-FFF2-40B4-BE49-F238E27FC236}">
                <a16:creationId xmlns:a16="http://schemas.microsoft.com/office/drawing/2014/main" id="{9F777B61-05BD-4DDD-B84F-E06BFD4FE2E8}"/>
              </a:ext>
            </a:extLst>
          </p:cNvPr>
          <p:cNvSpPr>
            <a:spLocks noGrp="1"/>
          </p:cNvSpPr>
          <p:nvPr>
            <p:ph type="body" sz="quarter" idx="16" hasCustomPrompt="1"/>
          </p:nvPr>
        </p:nvSpPr>
        <p:spPr>
          <a:xfrm>
            <a:off x="5536705" y="4467405"/>
            <a:ext cx="1642884" cy="466545"/>
          </a:xfrm>
          <a:prstGeom prst="rect">
            <a:avLst/>
          </a:prstGeom>
        </p:spPr>
        <p:txBody>
          <a:bodyPr/>
          <a:lstStyle>
            <a:lvl1pPr marL="0" indent="0" algn="ctr">
              <a:buNone/>
              <a:defRPr sz="1600">
                <a:solidFill>
                  <a:schemeClr val="bg1"/>
                </a:solidFill>
                <a:latin typeface="Arial" panose="020B0604020202020204" pitchFamily="34" charset="0"/>
                <a:cs typeface="Arial" panose="020B0604020202020204" pitchFamily="34" charset="0"/>
              </a:defRPr>
            </a:lvl1pPr>
          </a:lstStyle>
          <a:p>
            <a:pPr lvl="0"/>
            <a:r>
              <a:rPr lang="en-US" dirty="0"/>
              <a:t>123-456-7890</a:t>
            </a:r>
          </a:p>
        </p:txBody>
      </p:sp>
      <p:sp>
        <p:nvSpPr>
          <p:cNvPr id="32" name="Text Placeholder 32">
            <a:extLst>
              <a:ext uri="{FF2B5EF4-FFF2-40B4-BE49-F238E27FC236}">
                <a16:creationId xmlns:a16="http://schemas.microsoft.com/office/drawing/2014/main" id="{14D8B6E8-7323-475F-B4F8-DAFE37EA2E31}"/>
              </a:ext>
            </a:extLst>
          </p:cNvPr>
          <p:cNvSpPr>
            <a:spLocks noGrp="1"/>
          </p:cNvSpPr>
          <p:nvPr>
            <p:ph type="body" sz="quarter" idx="17" hasCustomPrompt="1"/>
          </p:nvPr>
        </p:nvSpPr>
        <p:spPr>
          <a:xfrm>
            <a:off x="3878591" y="2084468"/>
            <a:ext cx="2388622" cy="614364"/>
          </a:xfrm>
          <a:prstGeom prst="rect">
            <a:avLst/>
          </a:prstGeom>
        </p:spPr>
        <p:txBody>
          <a:bodyPr/>
          <a:lstStyle>
            <a:lvl1pPr marL="0" indent="0" algn="ctr">
              <a:buNone/>
              <a:defRPr sz="1600">
                <a:solidFill>
                  <a:schemeClr val="bg1"/>
                </a:solidFill>
                <a:latin typeface="Arial" panose="020B0604020202020204" pitchFamily="34" charset="0"/>
                <a:cs typeface="Arial" panose="020B0604020202020204" pitchFamily="34" charset="0"/>
              </a:defRPr>
            </a:lvl1pPr>
          </a:lstStyle>
          <a:p>
            <a:pPr lvl="0"/>
            <a:r>
              <a:rPr lang="en-US" dirty="0"/>
              <a:t>12354 Street Name City, State Zip Code</a:t>
            </a:r>
          </a:p>
        </p:txBody>
      </p:sp>
      <p:sp>
        <p:nvSpPr>
          <p:cNvPr id="33" name="Text Placeholder 32">
            <a:extLst>
              <a:ext uri="{FF2B5EF4-FFF2-40B4-BE49-F238E27FC236}">
                <a16:creationId xmlns:a16="http://schemas.microsoft.com/office/drawing/2014/main" id="{98CABFEA-112D-425A-8AA7-6A77117EB395}"/>
              </a:ext>
            </a:extLst>
          </p:cNvPr>
          <p:cNvSpPr>
            <a:spLocks noGrp="1"/>
          </p:cNvSpPr>
          <p:nvPr>
            <p:ph type="body" sz="quarter" idx="18" hasCustomPrompt="1"/>
          </p:nvPr>
        </p:nvSpPr>
        <p:spPr>
          <a:xfrm>
            <a:off x="6488632" y="2067143"/>
            <a:ext cx="2274368" cy="631689"/>
          </a:xfrm>
          <a:prstGeom prst="rect">
            <a:avLst/>
          </a:prstGeom>
        </p:spPr>
        <p:txBody>
          <a:bodyPr/>
          <a:lstStyle>
            <a:lvl1pPr marL="0" indent="0" algn="ctr">
              <a:buNone/>
              <a:defRPr sz="1600">
                <a:solidFill>
                  <a:schemeClr val="bg1"/>
                </a:solidFill>
                <a:latin typeface="Arial" panose="020B0604020202020204" pitchFamily="34" charset="0"/>
                <a:cs typeface="Arial" panose="020B0604020202020204" pitchFamily="34" charset="0"/>
              </a:defRPr>
            </a:lvl1pPr>
          </a:lstStyle>
          <a:p>
            <a:pPr lvl="0"/>
            <a:r>
              <a:rPr lang="en-US" dirty="0"/>
              <a:t>www.SquareMeals.org</a:t>
            </a:r>
          </a:p>
        </p:txBody>
      </p:sp>
      <p:sp>
        <p:nvSpPr>
          <p:cNvPr id="21" name="Rectangle 20">
            <a:extLst>
              <a:ext uri="{FF2B5EF4-FFF2-40B4-BE49-F238E27FC236}">
                <a16:creationId xmlns:a16="http://schemas.microsoft.com/office/drawing/2014/main" id="{C6262C28-6BE2-2948-A96A-AF86A6A8A064}"/>
              </a:ext>
            </a:extLst>
          </p:cNvPr>
          <p:cNvSpPr/>
          <p:nvPr userDrawn="1"/>
        </p:nvSpPr>
        <p:spPr bwMode="auto">
          <a:xfrm>
            <a:off x="3505200" y="0"/>
            <a:ext cx="133587" cy="5143500"/>
          </a:xfrm>
          <a:prstGeom prst="rect">
            <a:avLst/>
          </a:prstGeom>
          <a:solidFill>
            <a:srgbClr val="92C1C3"/>
          </a:solidFill>
          <a:ln w="9525">
            <a:noFill/>
            <a:round/>
            <a:headEnd/>
            <a:tailEnd/>
          </a:ln>
        </p:spPr>
        <p:txBody>
          <a:bodyPr vert="horz" wrap="square" lIns="91440" tIns="45720" rIns="91440" bIns="45720" numCol="1" rtlCol="0" anchor="t" anchorCtr="0" compatLnSpc="1">
            <a:prstTxWarp prst="textNoShape">
              <a:avLst/>
            </a:prstTxWarp>
          </a:bodyPr>
          <a:lstStyle/>
          <a:p>
            <a:pPr algn="ctr"/>
            <a:endParaRPr lang="en-US"/>
          </a:p>
        </p:txBody>
      </p:sp>
      <p:sp>
        <p:nvSpPr>
          <p:cNvPr id="2" name="Slide Number Placeholder 1">
            <a:extLst>
              <a:ext uri="{FF2B5EF4-FFF2-40B4-BE49-F238E27FC236}">
                <a16:creationId xmlns:a16="http://schemas.microsoft.com/office/drawing/2014/main" id="{76AD852E-71E0-4C8B-92D4-0F0EB1DDE884}"/>
              </a:ext>
            </a:extLst>
          </p:cNvPr>
          <p:cNvSpPr>
            <a:spLocks noGrp="1"/>
          </p:cNvSpPr>
          <p:nvPr>
            <p:ph type="sldNum" sz="quarter" idx="19"/>
          </p:nvPr>
        </p:nvSpPr>
        <p:spPr/>
        <p:txBody>
          <a:bodyPr/>
          <a:lstStyle/>
          <a:p>
            <a:fld id="{B2192B31-B341-4013-B7E8-60D2E97D576A}" type="slidenum">
              <a:rPr lang="en-US" smtClean="0"/>
              <a:pPr/>
              <a:t>‹#›</a:t>
            </a:fld>
            <a:endParaRPr lang="en-US" dirty="0"/>
          </a:p>
        </p:txBody>
      </p:sp>
    </p:spTree>
    <p:extLst>
      <p:ext uri="{BB962C8B-B14F-4D97-AF65-F5344CB8AC3E}">
        <p14:creationId xmlns:p14="http://schemas.microsoft.com/office/powerpoint/2010/main" val="311198108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userDrawn="1">
  <p:cSld name="52_Custom Layout">
    <p:spTree>
      <p:nvGrpSpPr>
        <p:cNvPr id="1" name=""/>
        <p:cNvGrpSpPr/>
        <p:nvPr/>
      </p:nvGrpSpPr>
      <p:grpSpPr>
        <a:xfrm>
          <a:off x="0" y="0"/>
          <a:ext cx="0" cy="0"/>
          <a:chOff x="0" y="0"/>
          <a:chExt cx="0" cy="0"/>
        </a:xfrm>
      </p:grpSpPr>
      <p:sp>
        <p:nvSpPr>
          <p:cNvPr id="2" name="Rounded Rectangle 1">
            <a:extLst>
              <a:ext uri="{FF2B5EF4-FFF2-40B4-BE49-F238E27FC236}">
                <a16:creationId xmlns:a16="http://schemas.microsoft.com/office/drawing/2014/main" id="{4AB967E6-AF32-C34A-AD61-97804CA665DE}"/>
              </a:ext>
            </a:extLst>
          </p:cNvPr>
          <p:cNvSpPr/>
          <p:nvPr userDrawn="1"/>
        </p:nvSpPr>
        <p:spPr bwMode="auto">
          <a:xfrm>
            <a:off x="82969" y="133350"/>
            <a:ext cx="8984831" cy="1752600"/>
          </a:xfrm>
          <a:prstGeom prst="roundRect">
            <a:avLst/>
          </a:prstGeom>
          <a:solidFill>
            <a:srgbClr val="2F6D8F"/>
          </a:solidFill>
          <a:ln w="9525">
            <a:noFill/>
            <a:round/>
            <a:headEnd/>
            <a:tailEnd/>
          </a:ln>
        </p:spPr>
        <p:txBody>
          <a:bodyPr vert="horz" wrap="square" lIns="91440" tIns="45720" rIns="91440" bIns="45720" numCol="1" rtlCol="0" anchor="t" anchorCtr="0" compatLnSpc="1">
            <a:prstTxWarp prst="textNoShape">
              <a:avLst/>
            </a:prstTxWarp>
          </a:bodyPr>
          <a:lstStyle/>
          <a:p>
            <a:pPr algn="ctr"/>
            <a:endParaRPr lang="en-US"/>
          </a:p>
        </p:txBody>
      </p:sp>
      <p:sp>
        <p:nvSpPr>
          <p:cNvPr id="32" name="Text Placeholder 31">
            <a:extLst>
              <a:ext uri="{FF2B5EF4-FFF2-40B4-BE49-F238E27FC236}">
                <a16:creationId xmlns:a16="http://schemas.microsoft.com/office/drawing/2014/main" id="{D4D30ABF-CC82-4A30-9AA7-E07FED5CDC3F}"/>
              </a:ext>
            </a:extLst>
          </p:cNvPr>
          <p:cNvSpPr>
            <a:spLocks noGrp="1"/>
          </p:cNvSpPr>
          <p:nvPr userDrawn="1">
            <p:ph type="body" sz="quarter" idx="10" hasCustomPrompt="1"/>
          </p:nvPr>
        </p:nvSpPr>
        <p:spPr>
          <a:xfrm>
            <a:off x="266701" y="285750"/>
            <a:ext cx="8610600" cy="680729"/>
          </a:xfrm>
          <a:prstGeom prst="rect">
            <a:avLst/>
          </a:prstGeom>
        </p:spPr>
        <p:txBody>
          <a:bodyPr/>
          <a:lstStyle>
            <a:lvl1pPr marL="0" indent="0" algn="ctr">
              <a:buNone/>
              <a:defRPr sz="4500" b="1">
                <a:solidFill>
                  <a:schemeClr val="bg1"/>
                </a:solidFill>
                <a:latin typeface="Arial" panose="020B0604020202020204" pitchFamily="34" charset="0"/>
                <a:cs typeface="Arial" panose="020B0604020202020204" pitchFamily="34" charset="0"/>
              </a:defRPr>
            </a:lvl1pPr>
          </a:lstStyle>
          <a:p>
            <a:pPr lvl="0"/>
            <a:r>
              <a:rPr lang="en-US" dirty="0"/>
              <a:t>Click here to edit title</a:t>
            </a:r>
          </a:p>
        </p:txBody>
      </p:sp>
      <p:sp>
        <p:nvSpPr>
          <p:cNvPr id="34" name="Text Placeholder 33">
            <a:extLst>
              <a:ext uri="{FF2B5EF4-FFF2-40B4-BE49-F238E27FC236}">
                <a16:creationId xmlns:a16="http://schemas.microsoft.com/office/drawing/2014/main" id="{AA2F4D83-F86D-468A-A202-9D51107AD549}"/>
              </a:ext>
            </a:extLst>
          </p:cNvPr>
          <p:cNvSpPr>
            <a:spLocks noGrp="1"/>
          </p:cNvSpPr>
          <p:nvPr userDrawn="1">
            <p:ph type="body" sz="quarter" idx="11" hasCustomPrompt="1"/>
          </p:nvPr>
        </p:nvSpPr>
        <p:spPr>
          <a:xfrm>
            <a:off x="266699" y="989382"/>
            <a:ext cx="8610601" cy="609600"/>
          </a:xfrm>
          <a:prstGeom prst="rect">
            <a:avLst/>
          </a:prstGeom>
        </p:spPr>
        <p:txBody>
          <a:bodyPr/>
          <a:lstStyle>
            <a:lvl1pPr marL="0" indent="0" algn="ctr">
              <a:buNone/>
              <a:defRPr sz="4000">
                <a:solidFill>
                  <a:srgbClr val="92C1C3"/>
                </a:solidFill>
                <a:latin typeface="Arial" panose="020B0604020202020204" pitchFamily="34" charset="0"/>
                <a:cs typeface="Arial" panose="020B0604020202020204" pitchFamily="34" charset="0"/>
              </a:defRPr>
            </a:lvl1pPr>
          </a:lstStyle>
          <a:p>
            <a:pPr lvl="0"/>
            <a:r>
              <a:rPr lang="en-US" dirty="0"/>
              <a:t>Subtitle text goes here</a:t>
            </a:r>
          </a:p>
        </p:txBody>
      </p:sp>
      <p:sp>
        <p:nvSpPr>
          <p:cNvPr id="48" name="Text Placeholder 27">
            <a:extLst>
              <a:ext uri="{FF2B5EF4-FFF2-40B4-BE49-F238E27FC236}">
                <a16:creationId xmlns:a16="http://schemas.microsoft.com/office/drawing/2014/main" id="{539EBA37-2545-4B94-A34F-51E40FE3FC08}"/>
              </a:ext>
            </a:extLst>
          </p:cNvPr>
          <p:cNvSpPr>
            <a:spLocks noGrp="1"/>
          </p:cNvSpPr>
          <p:nvPr userDrawn="1">
            <p:ph type="body" sz="quarter" idx="16" hasCustomPrompt="1"/>
          </p:nvPr>
        </p:nvSpPr>
        <p:spPr>
          <a:xfrm>
            <a:off x="255894" y="2594677"/>
            <a:ext cx="1989162" cy="304800"/>
          </a:xfrm>
          <a:prstGeom prst="rect">
            <a:avLst/>
          </a:prstGeom>
        </p:spPr>
        <p:txBody>
          <a:bodyPr/>
          <a:lstStyle>
            <a:lvl1pPr marL="0" indent="0">
              <a:buNone/>
              <a:defRPr sz="1600" b="1">
                <a:solidFill>
                  <a:srgbClr val="2F6D8F"/>
                </a:solidFill>
                <a:latin typeface="Arial" panose="020B0604020202020204" pitchFamily="34" charset="0"/>
                <a:cs typeface="Arial" panose="020B0604020202020204" pitchFamily="34" charset="0"/>
              </a:defRPr>
            </a:lvl1pPr>
          </a:lstStyle>
          <a:p>
            <a:pPr lvl="0"/>
            <a:r>
              <a:rPr lang="en-US" dirty="0"/>
              <a:t>SECTION TITLE</a:t>
            </a:r>
          </a:p>
        </p:txBody>
      </p:sp>
      <p:sp>
        <p:nvSpPr>
          <p:cNvPr id="49" name="Text Placeholder 29">
            <a:extLst>
              <a:ext uri="{FF2B5EF4-FFF2-40B4-BE49-F238E27FC236}">
                <a16:creationId xmlns:a16="http://schemas.microsoft.com/office/drawing/2014/main" id="{123EFDA1-E189-4A95-8B5B-6A89C270CFB6}"/>
              </a:ext>
            </a:extLst>
          </p:cNvPr>
          <p:cNvSpPr>
            <a:spLocks noGrp="1"/>
          </p:cNvSpPr>
          <p:nvPr userDrawn="1">
            <p:ph type="body" sz="quarter" idx="17" hasCustomPrompt="1"/>
          </p:nvPr>
        </p:nvSpPr>
        <p:spPr>
          <a:xfrm>
            <a:off x="255894" y="3035397"/>
            <a:ext cx="1989162" cy="984153"/>
          </a:xfrm>
          <a:prstGeom prst="rect">
            <a:avLst/>
          </a:prstGeom>
        </p:spPr>
        <p:txBody>
          <a:bodyPr/>
          <a:lstStyle>
            <a:lvl1pPr marL="0" indent="0">
              <a:buNone/>
              <a:defRPr sz="1600">
                <a:solidFill>
                  <a:srgbClr val="167263"/>
                </a:solidFill>
                <a:latin typeface="Arial" panose="020B0604020202020204" pitchFamily="34" charset="0"/>
                <a:cs typeface="Arial" panose="020B0604020202020204" pitchFamily="34" charset="0"/>
              </a:defRPr>
            </a:lvl1pPr>
          </a:lstStyle>
          <a:p>
            <a:pPr lvl="0"/>
            <a:r>
              <a:rPr lang="en-US" dirty="0"/>
              <a:t>Arial Regular 16pt –for support copy</a:t>
            </a:r>
          </a:p>
        </p:txBody>
      </p:sp>
      <p:sp>
        <p:nvSpPr>
          <p:cNvPr id="50" name="Text Placeholder 27">
            <a:extLst>
              <a:ext uri="{FF2B5EF4-FFF2-40B4-BE49-F238E27FC236}">
                <a16:creationId xmlns:a16="http://schemas.microsoft.com/office/drawing/2014/main" id="{80B8F547-06D4-4336-B8EE-157945D52FC6}"/>
              </a:ext>
            </a:extLst>
          </p:cNvPr>
          <p:cNvSpPr>
            <a:spLocks noGrp="1"/>
          </p:cNvSpPr>
          <p:nvPr userDrawn="1">
            <p:ph type="body" sz="quarter" idx="18" hasCustomPrompt="1"/>
          </p:nvPr>
        </p:nvSpPr>
        <p:spPr>
          <a:xfrm>
            <a:off x="2479342" y="2594677"/>
            <a:ext cx="1989162" cy="304800"/>
          </a:xfrm>
          <a:prstGeom prst="rect">
            <a:avLst/>
          </a:prstGeom>
        </p:spPr>
        <p:txBody>
          <a:bodyPr/>
          <a:lstStyle>
            <a:lvl1pPr marL="0" indent="0">
              <a:buNone/>
              <a:defRPr sz="1600" b="1">
                <a:solidFill>
                  <a:srgbClr val="2F6D8F"/>
                </a:solidFill>
                <a:latin typeface="Arial" panose="020B0604020202020204" pitchFamily="34" charset="0"/>
                <a:cs typeface="Arial" panose="020B0604020202020204" pitchFamily="34" charset="0"/>
              </a:defRPr>
            </a:lvl1pPr>
          </a:lstStyle>
          <a:p>
            <a:pPr lvl="0"/>
            <a:r>
              <a:rPr lang="en-US" dirty="0"/>
              <a:t>SECTION TITLE</a:t>
            </a:r>
          </a:p>
        </p:txBody>
      </p:sp>
      <p:sp>
        <p:nvSpPr>
          <p:cNvPr id="51" name="Text Placeholder 29">
            <a:extLst>
              <a:ext uri="{FF2B5EF4-FFF2-40B4-BE49-F238E27FC236}">
                <a16:creationId xmlns:a16="http://schemas.microsoft.com/office/drawing/2014/main" id="{3C3C5C7C-EF5B-4534-A028-55F0FD344D03}"/>
              </a:ext>
            </a:extLst>
          </p:cNvPr>
          <p:cNvSpPr>
            <a:spLocks noGrp="1"/>
          </p:cNvSpPr>
          <p:nvPr userDrawn="1">
            <p:ph type="body" sz="quarter" idx="19" hasCustomPrompt="1"/>
          </p:nvPr>
        </p:nvSpPr>
        <p:spPr>
          <a:xfrm>
            <a:off x="2487304" y="3035397"/>
            <a:ext cx="1981200" cy="984153"/>
          </a:xfrm>
          <a:prstGeom prst="rect">
            <a:avLst/>
          </a:prstGeom>
        </p:spPr>
        <p:txBody>
          <a:bodyPr/>
          <a:lstStyle>
            <a:lvl1pPr marL="0" indent="0">
              <a:buNone/>
              <a:defRPr sz="1600">
                <a:solidFill>
                  <a:srgbClr val="167263"/>
                </a:solidFill>
                <a:latin typeface="Arial" panose="020B0604020202020204" pitchFamily="34" charset="0"/>
                <a:cs typeface="Arial" panose="020B0604020202020204" pitchFamily="34" charset="0"/>
              </a:defRPr>
            </a:lvl1pPr>
          </a:lstStyle>
          <a:p>
            <a:pPr lvl="0"/>
            <a:r>
              <a:rPr lang="en-US" dirty="0"/>
              <a:t>Arial Regular 16pt –for support copy</a:t>
            </a:r>
          </a:p>
        </p:txBody>
      </p:sp>
      <p:sp>
        <p:nvSpPr>
          <p:cNvPr id="52" name="Text Placeholder 27">
            <a:extLst>
              <a:ext uri="{FF2B5EF4-FFF2-40B4-BE49-F238E27FC236}">
                <a16:creationId xmlns:a16="http://schemas.microsoft.com/office/drawing/2014/main" id="{E1D506E1-706C-485F-96FE-B81E50894D8B}"/>
              </a:ext>
            </a:extLst>
          </p:cNvPr>
          <p:cNvSpPr>
            <a:spLocks noGrp="1"/>
          </p:cNvSpPr>
          <p:nvPr userDrawn="1">
            <p:ph type="body" sz="quarter" idx="20" hasCustomPrompt="1"/>
          </p:nvPr>
        </p:nvSpPr>
        <p:spPr>
          <a:xfrm>
            <a:off x="4702790" y="2594677"/>
            <a:ext cx="1989162" cy="304800"/>
          </a:xfrm>
          <a:prstGeom prst="rect">
            <a:avLst/>
          </a:prstGeom>
        </p:spPr>
        <p:txBody>
          <a:bodyPr/>
          <a:lstStyle>
            <a:lvl1pPr marL="0" indent="0">
              <a:buNone/>
              <a:defRPr sz="1600" b="1">
                <a:solidFill>
                  <a:srgbClr val="2F6D8F"/>
                </a:solidFill>
                <a:latin typeface="Arial" panose="020B0604020202020204" pitchFamily="34" charset="0"/>
                <a:cs typeface="Arial" panose="020B0604020202020204" pitchFamily="34" charset="0"/>
              </a:defRPr>
            </a:lvl1pPr>
          </a:lstStyle>
          <a:p>
            <a:pPr lvl="0"/>
            <a:r>
              <a:rPr lang="en-US" dirty="0"/>
              <a:t>SECTION TITLE</a:t>
            </a:r>
          </a:p>
        </p:txBody>
      </p:sp>
      <p:sp>
        <p:nvSpPr>
          <p:cNvPr id="53" name="Text Placeholder 29">
            <a:extLst>
              <a:ext uri="{FF2B5EF4-FFF2-40B4-BE49-F238E27FC236}">
                <a16:creationId xmlns:a16="http://schemas.microsoft.com/office/drawing/2014/main" id="{886D8F1C-8CBA-4F24-84E3-6D03FC3E5DFD}"/>
              </a:ext>
            </a:extLst>
          </p:cNvPr>
          <p:cNvSpPr>
            <a:spLocks noGrp="1"/>
          </p:cNvSpPr>
          <p:nvPr userDrawn="1">
            <p:ph type="body" sz="quarter" idx="21" hasCustomPrompt="1"/>
          </p:nvPr>
        </p:nvSpPr>
        <p:spPr>
          <a:xfrm>
            <a:off x="4710752" y="3035397"/>
            <a:ext cx="1981200" cy="984153"/>
          </a:xfrm>
          <a:prstGeom prst="rect">
            <a:avLst/>
          </a:prstGeom>
        </p:spPr>
        <p:txBody>
          <a:bodyPr/>
          <a:lstStyle>
            <a:lvl1pPr marL="0" indent="0">
              <a:buNone/>
              <a:defRPr sz="1600">
                <a:solidFill>
                  <a:srgbClr val="167263"/>
                </a:solidFill>
                <a:latin typeface="Arial" panose="020B0604020202020204" pitchFamily="34" charset="0"/>
                <a:cs typeface="Arial" panose="020B0604020202020204" pitchFamily="34" charset="0"/>
              </a:defRPr>
            </a:lvl1pPr>
          </a:lstStyle>
          <a:p>
            <a:pPr lvl="0"/>
            <a:r>
              <a:rPr lang="en-US" dirty="0"/>
              <a:t>Arial Regular 16pt –for support copy</a:t>
            </a:r>
          </a:p>
        </p:txBody>
      </p:sp>
      <p:sp>
        <p:nvSpPr>
          <p:cNvPr id="54" name="Text Placeholder 27">
            <a:extLst>
              <a:ext uri="{FF2B5EF4-FFF2-40B4-BE49-F238E27FC236}">
                <a16:creationId xmlns:a16="http://schemas.microsoft.com/office/drawing/2014/main" id="{2DB74907-2FE6-431F-8954-118739980339}"/>
              </a:ext>
            </a:extLst>
          </p:cNvPr>
          <p:cNvSpPr>
            <a:spLocks noGrp="1"/>
          </p:cNvSpPr>
          <p:nvPr userDrawn="1">
            <p:ph type="body" sz="quarter" idx="22" hasCustomPrompt="1"/>
          </p:nvPr>
        </p:nvSpPr>
        <p:spPr>
          <a:xfrm>
            <a:off x="6926238" y="2594677"/>
            <a:ext cx="1989162" cy="304800"/>
          </a:xfrm>
          <a:prstGeom prst="rect">
            <a:avLst/>
          </a:prstGeom>
        </p:spPr>
        <p:txBody>
          <a:bodyPr/>
          <a:lstStyle>
            <a:lvl1pPr marL="0" indent="0">
              <a:buNone/>
              <a:defRPr sz="1600" b="1">
                <a:solidFill>
                  <a:srgbClr val="2F6D8F"/>
                </a:solidFill>
                <a:latin typeface="Arial" panose="020B0604020202020204" pitchFamily="34" charset="0"/>
                <a:cs typeface="Arial" panose="020B0604020202020204" pitchFamily="34" charset="0"/>
              </a:defRPr>
            </a:lvl1pPr>
          </a:lstStyle>
          <a:p>
            <a:pPr lvl="0"/>
            <a:r>
              <a:rPr lang="en-US" dirty="0"/>
              <a:t>SECTION TITLE</a:t>
            </a:r>
          </a:p>
        </p:txBody>
      </p:sp>
      <p:sp>
        <p:nvSpPr>
          <p:cNvPr id="55" name="Text Placeholder 29">
            <a:extLst>
              <a:ext uri="{FF2B5EF4-FFF2-40B4-BE49-F238E27FC236}">
                <a16:creationId xmlns:a16="http://schemas.microsoft.com/office/drawing/2014/main" id="{425FD900-E445-4286-9CB4-9D42697EEB93}"/>
              </a:ext>
            </a:extLst>
          </p:cNvPr>
          <p:cNvSpPr>
            <a:spLocks noGrp="1"/>
          </p:cNvSpPr>
          <p:nvPr userDrawn="1">
            <p:ph type="body" sz="quarter" idx="23" hasCustomPrompt="1"/>
          </p:nvPr>
        </p:nvSpPr>
        <p:spPr>
          <a:xfrm>
            <a:off x="6934200" y="3035397"/>
            <a:ext cx="1981200" cy="984153"/>
          </a:xfrm>
          <a:prstGeom prst="rect">
            <a:avLst/>
          </a:prstGeom>
        </p:spPr>
        <p:txBody>
          <a:bodyPr/>
          <a:lstStyle>
            <a:lvl1pPr marL="0" indent="0">
              <a:buNone/>
              <a:defRPr sz="1600">
                <a:solidFill>
                  <a:srgbClr val="167263"/>
                </a:solidFill>
                <a:latin typeface="Arial" panose="020B0604020202020204" pitchFamily="34" charset="0"/>
                <a:cs typeface="Arial" panose="020B0604020202020204" pitchFamily="34" charset="0"/>
              </a:defRPr>
            </a:lvl1pPr>
          </a:lstStyle>
          <a:p>
            <a:pPr lvl="0"/>
            <a:r>
              <a:rPr lang="en-US" dirty="0"/>
              <a:t>Arial Regular 16pt –for support copy</a:t>
            </a:r>
          </a:p>
        </p:txBody>
      </p:sp>
      <p:sp>
        <p:nvSpPr>
          <p:cNvPr id="5" name="Rounded Rectangle 4">
            <a:extLst>
              <a:ext uri="{FF2B5EF4-FFF2-40B4-BE49-F238E27FC236}">
                <a16:creationId xmlns:a16="http://schemas.microsoft.com/office/drawing/2014/main" id="{A2C15427-3B27-354B-92B7-4B80775DC236}"/>
              </a:ext>
            </a:extLst>
          </p:cNvPr>
          <p:cNvSpPr/>
          <p:nvPr userDrawn="1"/>
        </p:nvSpPr>
        <p:spPr bwMode="auto">
          <a:xfrm>
            <a:off x="2286000" y="4629150"/>
            <a:ext cx="6781800" cy="457200"/>
          </a:xfrm>
          <a:prstGeom prst="roundRect">
            <a:avLst/>
          </a:prstGeom>
          <a:solidFill>
            <a:srgbClr val="167263"/>
          </a:solidFill>
          <a:ln w="9525">
            <a:noFill/>
            <a:round/>
            <a:headEnd/>
            <a:tailEnd/>
          </a:ln>
        </p:spPr>
        <p:txBody>
          <a:bodyPr vert="horz" wrap="square" lIns="91440" tIns="45720" rIns="91440" bIns="45720" numCol="1" rtlCol="0" anchor="t" anchorCtr="0" compatLnSpc="1">
            <a:prstTxWarp prst="textNoShape">
              <a:avLst/>
            </a:prstTxWarp>
          </a:bodyPr>
          <a:lstStyle/>
          <a:p>
            <a:pPr algn="ctr"/>
            <a:endParaRPr lang="en-US"/>
          </a:p>
        </p:txBody>
      </p:sp>
      <p:sp>
        <p:nvSpPr>
          <p:cNvPr id="3" name="Slide Number Placeholder 2">
            <a:extLst>
              <a:ext uri="{FF2B5EF4-FFF2-40B4-BE49-F238E27FC236}">
                <a16:creationId xmlns:a16="http://schemas.microsoft.com/office/drawing/2014/main" id="{AF491552-51F7-48FA-B311-5BA394AFB591}"/>
              </a:ext>
            </a:extLst>
          </p:cNvPr>
          <p:cNvSpPr>
            <a:spLocks noGrp="1"/>
          </p:cNvSpPr>
          <p:nvPr>
            <p:ph type="sldNum" sz="quarter" idx="24"/>
          </p:nvPr>
        </p:nvSpPr>
        <p:spPr/>
        <p:txBody>
          <a:bodyPr/>
          <a:lstStyle/>
          <a:p>
            <a:fld id="{B2192B31-B341-4013-B7E8-60D2E97D576A}" type="slidenum">
              <a:rPr lang="en-US" smtClean="0"/>
              <a:pPr/>
              <a:t>‹#›</a:t>
            </a:fld>
            <a:endParaRPr lang="en-US" dirty="0"/>
          </a:p>
        </p:txBody>
      </p:sp>
    </p:spTree>
    <p:extLst>
      <p:ext uri="{BB962C8B-B14F-4D97-AF65-F5344CB8AC3E}">
        <p14:creationId xmlns:p14="http://schemas.microsoft.com/office/powerpoint/2010/main" val="3842307665"/>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Full Image">
    <p:spTree>
      <p:nvGrpSpPr>
        <p:cNvPr id="1" name=""/>
        <p:cNvGrpSpPr/>
        <p:nvPr/>
      </p:nvGrpSpPr>
      <p:grpSpPr>
        <a:xfrm>
          <a:off x="0" y="0"/>
          <a:ext cx="0" cy="0"/>
          <a:chOff x="0" y="0"/>
          <a:chExt cx="0" cy="0"/>
        </a:xfrm>
      </p:grpSpPr>
      <p:sp>
        <p:nvSpPr>
          <p:cNvPr id="25" name="Rounded Rectangle 24">
            <a:extLst>
              <a:ext uri="{FF2B5EF4-FFF2-40B4-BE49-F238E27FC236}">
                <a16:creationId xmlns:a16="http://schemas.microsoft.com/office/drawing/2014/main" id="{5B851ACD-43A4-3546-AD3B-E0619C5302DF}"/>
              </a:ext>
            </a:extLst>
          </p:cNvPr>
          <p:cNvSpPr/>
          <p:nvPr userDrawn="1"/>
        </p:nvSpPr>
        <p:spPr>
          <a:xfrm>
            <a:off x="76200" y="55061"/>
            <a:ext cx="3889011" cy="4453230"/>
          </a:xfrm>
          <a:prstGeom prst="roundRect">
            <a:avLst>
              <a:gd name="adj" fmla="val 6500"/>
            </a:avLst>
          </a:prstGeom>
          <a:solidFill>
            <a:srgbClr val="92C1C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accent1"/>
              </a:solidFill>
            </a:endParaRPr>
          </a:p>
        </p:txBody>
      </p:sp>
      <p:sp>
        <p:nvSpPr>
          <p:cNvPr id="15" name="Freeform 11">
            <a:extLst>
              <a:ext uri="{FF2B5EF4-FFF2-40B4-BE49-F238E27FC236}">
                <a16:creationId xmlns:a16="http://schemas.microsoft.com/office/drawing/2014/main" id="{6F95F14A-A1B3-4CD4-970B-EA61BE525FB1}"/>
              </a:ext>
            </a:extLst>
          </p:cNvPr>
          <p:cNvSpPr>
            <a:spLocks/>
          </p:cNvSpPr>
          <p:nvPr userDrawn="1"/>
        </p:nvSpPr>
        <p:spPr bwMode="auto">
          <a:xfrm>
            <a:off x="4504135" y="4781550"/>
            <a:ext cx="135731" cy="83248"/>
          </a:xfrm>
          <a:custGeom>
            <a:avLst/>
            <a:gdLst/>
            <a:ahLst/>
            <a:cxnLst>
              <a:cxn ang="0">
                <a:pos x="35" y="4"/>
              </a:cxn>
              <a:cxn ang="0">
                <a:pos x="18" y="21"/>
              </a:cxn>
              <a:cxn ang="0">
                <a:pos x="17" y="21"/>
              </a:cxn>
              <a:cxn ang="0">
                <a:pos x="17" y="21"/>
              </a:cxn>
              <a:cxn ang="0">
                <a:pos x="0" y="4"/>
              </a:cxn>
              <a:cxn ang="0">
                <a:pos x="0" y="3"/>
              </a:cxn>
              <a:cxn ang="0">
                <a:pos x="0" y="3"/>
              </a:cxn>
              <a:cxn ang="0">
                <a:pos x="2" y="1"/>
              </a:cxn>
              <a:cxn ang="0">
                <a:pos x="2" y="0"/>
              </a:cxn>
              <a:cxn ang="0">
                <a:pos x="3" y="1"/>
              </a:cxn>
              <a:cxn ang="0">
                <a:pos x="17" y="15"/>
              </a:cxn>
              <a:cxn ang="0">
                <a:pos x="31" y="1"/>
              </a:cxn>
              <a:cxn ang="0">
                <a:pos x="32" y="0"/>
              </a:cxn>
              <a:cxn ang="0">
                <a:pos x="33" y="1"/>
              </a:cxn>
              <a:cxn ang="0">
                <a:pos x="35" y="3"/>
              </a:cxn>
              <a:cxn ang="0">
                <a:pos x="35" y="3"/>
              </a:cxn>
              <a:cxn ang="0">
                <a:pos x="35" y="4"/>
              </a:cxn>
            </a:cxnLst>
            <a:rect l="0" t="0" r="r" b="b"/>
            <a:pathLst>
              <a:path w="35" h="21">
                <a:moveTo>
                  <a:pt x="35" y="4"/>
                </a:moveTo>
                <a:cubicBezTo>
                  <a:pt x="18" y="21"/>
                  <a:pt x="18" y="21"/>
                  <a:pt x="18" y="21"/>
                </a:cubicBezTo>
                <a:cubicBezTo>
                  <a:pt x="18" y="21"/>
                  <a:pt x="18" y="21"/>
                  <a:pt x="17" y="21"/>
                </a:cubicBezTo>
                <a:cubicBezTo>
                  <a:pt x="17" y="21"/>
                  <a:pt x="17" y="21"/>
                  <a:pt x="17" y="21"/>
                </a:cubicBezTo>
                <a:cubicBezTo>
                  <a:pt x="0" y="4"/>
                  <a:pt x="0" y="4"/>
                  <a:pt x="0" y="4"/>
                </a:cubicBezTo>
                <a:cubicBezTo>
                  <a:pt x="0" y="4"/>
                  <a:pt x="0" y="4"/>
                  <a:pt x="0" y="3"/>
                </a:cubicBezTo>
                <a:cubicBezTo>
                  <a:pt x="0" y="3"/>
                  <a:pt x="0" y="3"/>
                  <a:pt x="0" y="3"/>
                </a:cubicBezTo>
                <a:cubicBezTo>
                  <a:pt x="2" y="1"/>
                  <a:pt x="2" y="1"/>
                  <a:pt x="2" y="1"/>
                </a:cubicBezTo>
                <a:cubicBezTo>
                  <a:pt x="2" y="1"/>
                  <a:pt x="2" y="0"/>
                  <a:pt x="2" y="0"/>
                </a:cubicBezTo>
                <a:cubicBezTo>
                  <a:pt x="3" y="0"/>
                  <a:pt x="3" y="1"/>
                  <a:pt x="3" y="1"/>
                </a:cubicBezTo>
                <a:cubicBezTo>
                  <a:pt x="17" y="15"/>
                  <a:pt x="17" y="15"/>
                  <a:pt x="17" y="15"/>
                </a:cubicBezTo>
                <a:cubicBezTo>
                  <a:pt x="31" y="1"/>
                  <a:pt x="31" y="1"/>
                  <a:pt x="31" y="1"/>
                </a:cubicBezTo>
                <a:cubicBezTo>
                  <a:pt x="32" y="1"/>
                  <a:pt x="32" y="0"/>
                  <a:pt x="32" y="0"/>
                </a:cubicBezTo>
                <a:cubicBezTo>
                  <a:pt x="32" y="0"/>
                  <a:pt x="33" y="1"/>
                  <a:pt x="33" y="1"/>
                </a:cubicBezTo>
                <a:cubicBezTo>
                  <a:pt x="35" y="3"/>
                  <a:pt x="35" y="3"/>
                  <a:pt x="35" y="3"/>
                </a:cubicBezTo>
                <a:cubicBezTo>
                  <a:pt x="35" y="3"/>
                  <a:pt x="35" y="3"/>
                  <a:pt x="35" y="3"/>
                </a:cubicBezTo>
                <a:cubicBezTo>
                  <a:pt x="35" y="4"/>
                  <a:pt x="35" y="4"/>
                  <a:pt x="35" y="4"/>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9" name="Text Placeholder 8">
            <a:extLst>
              <a:ext uri="{FF2B5EF4-FFF2-40B4-BE49-F238E27FC236}">
                <a16:creationId xmlns:a16="http://schemas.microsoft.com/office/drawing/2014/main" id="{ED7D763B-EC59-4A35-A596-3DE6A92A0E5F}"/>
              </a:ext>
            </a:extLst>
          </p:cNvPr>
          <p:cNvSpPr>
            <a:spLocks noGrp="1"/>
          </p:cNvSpPr>
          <p:nvPr>
            <p:ph type="body" sz="quarter" idx="10" hasCustomPrompt="1"/>
          </p:nvPr>
        </p:nvSpPr>
        <p:spPr>
          <a:xfrm>
            <a:off x="76200" y="2190750"/>
            <a:ext cx="3889011" cy="1815814"/>
          </a:xfrm>
          <a:prstGeom prst="rect">
            <a:avLst/>
          </a:prstGeom>
          <a:effectLst>
            <a:outerShdw blurRad="50800" dist="38100" dir="8100000" algn="tr" rotWithShape="0">
              <a:prstClr val="black">
                <a:alpha val="40000"/>
              </a:prstClr>
            </a:outerShdw>
          </a:effectLst>
        </p:spPr>
        <p:txBody>
          <a:bodyPr/>
          <a:lstStyle>
            <a:lvl1pPr marL="0" indent="0" algn="ctr">
              <a:buNone/>
              <a:defRPr sz="4000" b="1">
                <a:solidFill>
                  <a:schemeClr val="bg1"/>
                </a:solidFill>
                <a:latin typeface="Arial Black" panose="020B0A04020102020204" pitchFamily="34" charset="0"/>
              </a:defRPr>
            </a:lvl1pPr>
          </a:lstStyle>
          <a:p>
            <a:pPr lvl="0"/>
            <a:r>
              <a:rPr lang="en-US" dirty="0"/>
              <a:t>SECTION TITLE SLIDE</a:t>
            </a:r>
          </a:p>
        </p:txBody>
      </p:sp>
      <p:sp>
        <p:nvSpPr>
          <p:cNvPr id="16" name="Rounded Rectangle 4">
            <a:extLst>
              <a:ext uri="{FF2B5EF4-FFF2-40B4-BE49-F238E27FC236}">
                <a16:creationId xmlns:a16="http://schemas.microsoft.com/office/drawing/2014/main" id="{4F557945-1CC0-4E1A-9A20-A90391B7D948}"/>
              </a:ext>
            </a:extLst>
          </p:cNvPr>
          <p:cNvSpPr/>
          <p:nvPr userDrawn="1"/>
        </p:nvSpPr>
        <p:spPr bwMode="auto">
          <a:xfrm>
            <a:off x="2286000" y="4629150"/>
            <a:ext cx="6781800" cy="457200"/>
          </a:xfrm>
          <a:prstGeom prst="roundRect">
            <a:avLst/>
          </a:prstGeom>
          <a:solidFill>
            <a:srgbClr val="167263"/>
          </a:solidFill>
          <a:ln w="9525">
            <a:noFill/>
            <a:round/>
            <a:headEnd/>
            <a:tailEnd/>
          </a:ln>
        </p:spPr>
        <p:txBody>
          <a:bodyPr vert="horz" wrap="square" lIns="91440" tIns="45720" rIns="91440" bIns="45720" numCol="1" rtlCol="0" anchor="t" anchorCtr="0" compatLnSpc="1">
            <a:prstTxWarp prst="textNoShape">
              <a:avLst/>
            </a:prstTxWarp>
          </a:bodyPr>
          <a:lstStyle/>
          <a:p>
            <a:pPr algn="ctr"/>
            <a:endParaRPr lang="en-US"/>
          </a:p>
        </p:txBody>
      </p:sp>
      <p:sp>
        <p:nvSpPr>
          <p:cNvPr id="2" name="Slide Number Placeholder 1">
            <a:extLst>
              <a:ext uri="{FF2B5EF4-FFF2-40B4-BE49-F238E27FC236}">
                <a16:creationId xmlns:a16="http://schemas.microsoft.com/office/drawing/2014/main" id="{D3262335-7C94-4697-B767-9EA7F4AAE025}"/>
              </a:ext>
            </a:extLst>
          </p:cNvPr>
          <p:cNvSpPr>
            <a:spLocks noGrp="1"/>
          </p:cNvSpPr>
          <p:nvPr>
            <p:ph type="sldNum" sz="quarter" idx="12"/>
          </p:nvPr>
        </p:nvSpPr>
        <p:spPr/>
        <p:txBody>
          <a:bodyPr/>
          <a:lstStyle/>
          <a:p>
            <a:fld id="{B2192B31-B341-4013-B7E8-60D2E97D576A}" type="slidenum">
              <a:rPr lang="en-US" smtClean="0"/>
              <a:pPr/>
              <a:t>‹#›</a:t>
            </a:fld>
            <a:endParaRPr lang="en-US" dirty="0"/>
          </a:p>
        </p:txBody>
      </p:sp>
    </p:spTree>
    <p:extLst>
      <p:ext uri="{BB962C8B-B14F-4D97-AF65-F5344CB8AC3E}">
        <p14:creationId xmlns:p14="http://schemas.microsoft.com/office/powerpoint/2010/main" val="49311058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Subtitle">
    <p:bg>
      <p:bgPr>
        <a:solidFill>
          <a:schemeClr val="bg1"/>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21CBD461-233B-5C42-9C37-8C196ACB20EA}"/>
              </a:ext>
            </a:extLst>
          </p:cNvPr>
          <p:cNvSpPr/>
          <p:nvPr userDrawn="1"/>
        </p:nvSpPr>
        <p:spPr bwMode="auto">
          <a:xfrm>
            <a:off x="0" y="2419350"/>
            <a:ext cx="9144000" cy="305882"/>
          </a:xfrm>
          <a:prstGeom prst="rect">
            <a:avLst/>
          </a:prstGeom>
          <a:solidFill>
            <a:srgbClr val="92C1C3"/>
          </a:solidFill>
          <a:ln w="9525">
            <a:noFill/>
            <a:round/>
            <a:headEnd/>
            <a:tailEnd/>
          </a:ln>
        </p:spPr>
        <p:txBody>
          <a:bodyPr vert="horz" wrap="square" lIns="91440" tIns="45720" rIns="91440" bIns="45720" numCol="1" rtlCol="0" anchor="t" anchorCtr="0" compatLnSpc="1">
            <a:prstTxWarp prst="textNoShape">
              <a:avLst/>
            </a:prstTxWarp>
          </a:bodyPr>
          <a:lstStyle/>
          <a:p>
            <a:pPr algn="ctr"/>
            <a:endParaRPr lang="en-US"/>
          </a:p>
        </p:txBody>
      </p:sp>
      <p:sp>
        <p:nvSpPr>
          <p:cNvPr id="2" name="Rectangle 1">
            <a:extLst>
              <a:ext uri="{FF2B5EF4-FFF2-40B4-BE49-F238E27FC236}">
                <a16:creationId xmlns:a16="http://schemas.microsoft.com/office/drawing/2014/main" id="{1C4F3DA0-877A-BB4B-9B9E-A6C6F578CCA7}"/>
              </a:ext>
            </a:extLst>
          </p:cNvPr>
          <p:cNvSpPr/>
          <p:nvPr userDrawn="1"/>
        </p:nvSpPr>
        <p:spPr bwMode="auto">
          <a:xfrm>
            <a:off x="0" y="0"/>
            <a:ext cx="9144000" cy="2571750"/>
          </a:xfrm>
          <a:prstGeom prst="rect">
            <a:avLst/>
          </a:prstGeom>
          <a:solidFill>
            <a:srgbClr val="2F6D8F"/>
          </a:solidFill>
          <a:ln w="9525">
            <a:noFill/>
            <a:round/>
            <a:headEnd/>
            <a:tailEnd/>
          </a:ln>
        </p:spPr>
        <p:txBody>
          <a:bodyPr vert="horz" wrap="square" lIns="91440" tIns="45720" rIns="91440" bIns="45720" numCol="1" rtlCol="0" anchor="t" anchorCtr="0" compatLnSpc="1">
            <a:prstTxWarp prst="textNoShape">
              <a:avLst/>
            </a:prstTxWarp>
          </a:bodyPr>
          <a:lstStyle/>
          <a:p>
            <a:pPr algn="ctr"/>
            <a:endParaRPr lang="en-US"/>
          </a:p>
        </p:txBody>
      </p:sp>
      <p:sp>
        <p:nvSpPr>
          <p:cNvPr id="3" name="Text Placeholder 2">
            <a:extLst>
              <a:ext uri="{FF2B5EF4-FFF2-40B4-BE49-F238E27FC236}">
                <a16:creationId xmlns:a16="http://schemas.microsoft.com/office/drawing/2014/main" id="{D8FF5E37-72B1-4913-8852-0D1BD1401AA9}"/>
              </a:ext>
            </a:extLst>
          </p:cNvPr>
          <p:cNvSpPr>
            <a:spLocks noGrp="1"/>
          </p:cNvSpPr>
          <p:nvPr>
            <p:ph type="body" sz="quarter" idx="10" hasCustomPrompt="1"/>
          </p:nvPr>
        </p:nvSpPr>
        <p:spPr>
          <a:xfrm>
            <a:off x="686455" y="124910"/>
            <a:ext cx="3810000" cy="1194620"/>
          </a:xfrm>
          <a:prstGeom prst="rect">
            <a:avLst/>
          </a:prstGeom>
        </p:spPr>
        <p:txBody>
          <a:bodyPr/>
          <a:lstStyle>
            <a:lvl1pPr marL="0" indent="0">
              <a:buNone/>
              <a:defRPr sz="3600" b="1">
                <a:solidFill>
                  <a:schemeClr val="bg1"/>
                </a:solidFill>
                <a:latin typeface="Arial" panose="020B0604020202020204" pitchFamily="34" charset="0"/>
                <a:cs typeface="Arial" panose="020B0604020202020204" pitchFamily="34" charset="0"/>
              </a:defRPr>
            </a:lvl1pPr>
          </a:lstStyle>
          <a:p>
            <a:pPr lvl="0"/>
            <a:r>
              <a:rPr lang="en-US" dirty="0"/>
              <a:t>CLICK HERE TO EDIT TITLE</a:t>
            </a:r>
          </a:p>
        </p:txBody>
      </p:sp>
      <p:sp>
        <p:nvSpPr>
          <p:cNvPr id="8" name="Rounded Rectangle 7">
            <a:extLst>
              <a:ext uri="{FF2B5EF4-FFF2-40B4-BE49-F238E27FC236}">
                <a16:creationId xmlns:a16="http://schemas.microsoft.com/office/drawing/2014/main" id="{B4DA1A4B-79EF-F84E-911F-A3B4361274A2}"/>
              </a:ext>
            </a:extLst>
          </p:cNvPr>
          <p:cNvSpPr/>
          <p:nvPr userDrawn="1"/>
        </p:nvSpPr>
        <p:spPr bwMode="auto">
          <a:xfrm>
            <a:off x="651306" y="1344110"/>
            <a:ext cx="8264094" cy="3191879"/>
          </a:xfrm>
          <a:prstGeom prst="roundRect">
            <a:avLst/>
          </a:prstGeom>
          <a:solidFill>
            <a:srgbClr val="92C1C3"/>
          </a:solidFill>
          <a:ln w="9525">
            <a:noFill/>
            <a:round/>
            <a:headEnd/>
            <a:tailEnd/>
          </a:ln>
          <a:effectLst>
            <a:outerShdw blurRad="63500" sx="102000" sy="102000" algn="ctr" rotWithShape="0">
              <a:prstClr val="black">
                <a:alpha val="40000"/>
              </a:prstClr>
            </a:outerShdw>
          </a:effectLst>
        </p:spPr>
        <p:txBody>
          <a:bodyPr vert="horz" wrap="square" lIns="91440" tIns="45720" rIns="91440" bIns="45720" numCol="1" rtlCol="0" anchor="t" anchorCtr="0" compatLnSpc="1">
            <a:prstTxWarp prst="textNoShape">
              <a:avLst/>
            </a:prstTxWarp>
          </a:bodyPr>
          <a:lstStyle/>
          <a:p>
            <a:pPr algn="ctr"/>
            <a:endParaRPr lang="en-US" dirty="0"/>
          </a:p>
        </p:txBody>
      </p:sp>
      <p:sp>
        <p:nvSpPr>
          <p:cNvPr id="41" name="Text Placeholder 30">
            <a:extLst>
              <a:ext uri="{FF2B5EF4-FFF2-40B4-BE49-F238E27FC236}">
                <a16:creationId xmlns:a16="http://schemas.microsoft.com/office/drawing/2014/main" id="{D5D7722F-4D91-430F-A0C8-1D394B9A6437}"/>
              </a:ext>
            </a:extLst>
          </p:cNvPr>
          <p:cNvSpPr>
            <a:spLocks noGrp="1"/>
          </p:cNvSpPr>
          <p:nvPr>
            <p:ph type="body" sz="quarter" idx="14" hasCustomPrompt="1"/>
          </p:nvPr>
        </p:nvSpPr>
        <p:spPr>
          <a:xfrm>
            <a:off x="2057399" y="1550557"/>
            <a:ext cx="4876799" cy="278331"/>
          </a:xfrm>
          <a:prstGeom prst="rect">
            <a:avLst/>
          </a:prstGeom>
        </p:spPr>
        <p:txBody>
          <a:bodyPr/>
          <a:lstStyle>
            <a:lvl1pPr marL="0" indent="0">
              <a:buNone/>
              <a:defRPr sz="2000" b="1">
                <a:solidFill>
                  <a:srgbClr val="167263"/>
                </a:solidFill>
                <a:latin typeface="Arial" panose="020B0604020202020204" pitchFamily="34" charset="0"/>
                <a:cs typeface="Arial" panose="020B0604020202020204" pitchFamily="34" charset="0"/>
              </a:defRPr>
            </a:lvl1pPr>
          </a:lstStyle>
          <a:p>
            <a:pPr lvl="0"/>
            <a:r>
              <a:rPr lang="en-US" dirty="0"/>
              <a:t>Subtitle goes here</a:t>
            </a:r>
          </a:p>
        </p:txBody>
      </p:sp>
      <p:sp>
        <p:nvSpPr>
          <p:cNvPr id="42" name="Text Placeholder 32">
            <a:extLst>
              <a:ext uri="{FF2B5EF4-FFF2-40B4-BE49-F238E27FC236}">
                <a16:creationId xmlns:a16="http://schemas.microsoft.com/office/drawing/2014/main" id="{B21AD963-95C5-49EB-93D1-9BA7F7C67566}"/>
              </a:ext>
            </a:extLst>
          </p:cNvPr>
          <p:cNvSpPr>
            <a:spLocks noGrp="1"/>
          </p:cNvSpPr>
          <p:nvPr>
            <p:ph type="body" sz="quarter" idx="15" hasCustomPrompt="1"/>
          </p:nvPr>
        </p:nvSpPr>
        <p:spPr>
          <a:xfrm>
            <a:off x="2057400" y="1854654"/>
            <a:ext cx="4876800" cy="638175"/>
          </a:xfrm>
          <a:prstGeom prst="rect">
            <a:avLst/>
          </a:prstGeom>
        </p:spPr>
        <p:txBody>
          <a:bodyPr/>
          <a:lstStyle>
            <a:lvl1pPr marL="0" indent="0">
              <a:buNone/>
              <a:defRPr sz="1800">
                <a:solidFill>
                  <a:schemeClr val="bg1"/>
                </a:solidFill>
                <a:latin typeface="Arial" panose="020B0604020202020204" pitchFamily="34" charset="0"/>
                <a:cs typeface="Arial" panose="020B0604020202020204" pitchFamily="34" charset="0"/>
              </a:defRPr>
            </a:lvl1pPr>
          </a:lstStyle>
          <a:p>
            <a:pPr lvl="0"/>
            <a:r>
              <a:rPr lang="en-US" dirty="0"/>
              <a:t>Arial Regular 18pt – for standard body copy</a:t>
            </a:r>
          </a:p>
        </p:txBody>
      </p:sp>
      <p:sp>
        <p:nvSpPr>
          <p:cNvPr id="43" name="Text Placeholder 30">
            <a:extLst>
              <a:ext uri="{FF2B5EF4-FFF2-40B4-BE49-F238E27FC236}">
                <a16:creationId xmlns:a16="http://schemas.microsoft.com/office/drawing/2014/main" id="{9D042114-35FF-4FB5-A275-D904F779CF4D}"/>
              </a:ext>
            </a:extLst>
          </p:cNvPr>
          <p:cNvSpPr>
            <a:spLocks noGrp="1"/>
          </p:cNvSpPr>
          <p:nvPr>
            <p:ph type="body" sz="quarter" idx="16" hasCustomPrompt="1"/>
          </p:nvPr>
        </p:nvSpPr>
        <p:spPr>
          <a:xfrm>
            <a:off x="2047856" y="2531800"/>
            <a:ext cx="4876799" cy="278331"/>
          </a:xfrm>
          <a:prstGeom prst="rect">
            <a:avLst/>
          </a:prstGeom>
        </p:spPr>
        <p:txBody>
          <a:bodyPr/>
          <a:lstStyle>
            <a:lvl1pPr marL="0" indent="0">
              <a:buNone/>
              <a:defRPr sz="2000" b="1">
                <a:solidFill>
                  <a:srgbClr val="167263"/>
                </a:solidFill>
                <a:latin typeface="Arial" panose="020B0604020202020204" pitchFamily="34" charset="0"/>
                <a:cs typeface="Arial" panose="020B0604020202020204" pitchFamily="34" charset="0"/>
              </a:defRPr>
            </a:lvl1pPr>
          </a:lstStyle>
          <a:p>
            <a:pPr lvl="0"/>
            <a:r>
              <a:rPr lang="en-US" dirty="0"/>
              <a:t>Subtitle goes here</a:t>
            </a:r>
          </a:p>
        </p:txBody>
      </p:sp>
      <p:sp>
        <p:nvSpPr>
          <p:cNvPr id="44" name="Text Placeholder 32">
            <a:extLst>
              <a:ext uri="{FF2B5EF4-FFF2-40B4-BE49-F238E27FC236}">
                <a16:creationId xmlns:a16="http://schemas.microsoft.com/office/drawing/2014/main" id="{FA64C0C4-7B05-42D8-A863-6E55CC556729}"/>
              </a:ext>
            </a:extLst>
          </p:cNvPr>
          <p:cNvSpPr>
            <a:spLocks noGrp="1"/>
          </p:cNvSpPr>
          <p:nvPr>
            <p:ph type="body" sz="quarter" idx="17" hasCustomPrompt="1"/>
          </p:nvPr>
        </p:nvSpPr>
        <p:spPr>
          <a:xfrm>
            <a:off x="2047857" y="2835897"/>
            <a:ext cx="4876800" cy="638175"/>
          </a:xfrm>
          <a:prstGeom prst="rect">
            <a:avLst/>
          </a:prstGeom>
        </p:spPr>
        <p:txBody>
          <a:bodyPr/>
          <a:lstStyle>
            <a:lvl1pPr marL="0" indent="0">
              <a:buNone/>
              <a:defRPr sz="1800">
                <a:solidFill>
                  <a:schemeClr val="bg1"/>
                </a:solidFill>
                <a:latin typeface="Arial" panose="020B0604020202020204" pitchFamily="34" charset="0"/>
                <a:cs typeface="Arial" panose="020B0604020202020204" pitchFamily="34" charset="0"/>
              </a:defRPr>
            </a:lvl1pPr>
          </a:lstStyle>
          <a:p>
            <a:pPr lvl="0"/>
            <a:r>
              <a:rPr lang="en-US" dirty="0"/>
              <a:t>Arial Regular 18pt – for standard body copy</a:t>
            </a:r>
          </a:p>
        </p:txBody>
      </p:sp>
      <p:sp>
        <p:nvSpPr>
          <p:cNvPr id="45" name="Text Placeholder 30">
            <a:extLst>
              <a:ext uri="{FF2B5EF4-FFF2-40B4-BE49-F238E27FC236}">
                <a16:creationId xmlns:a16="http://schemas.microsoft.com/office/drawing/2014/main" id="{0922301E-88C5-420C-9A11-686AA88193C0}"/>
              </a:ext>
            </a:extLst>
          </p:cNvPr>
          <p:cNvSpPr>
            <a:spLocks noGrp="1"/>
          </p:cNvSpPr>
          <p:nvPr>
            <p:ph type="body" sz="quarter" idx="18" hasCustomPrompt="1"/>
          </p:nvPr>
        </p:nvSpPr>
        <p:spPr>
          <a:xfrm>
            <a:off x="2057399" y="3534478"/>
            <a:ext cx="4876799" cy="278331"/>
          </a:xfrm>
          <a:prstGeom prst="rect">
            <a:avLst/>
          </a:prstGeom>
        </p:spPr>
        <p:txBody>
          <a:bodyPr/>
          <a:lstStyle>
            <a:lvl1pPr marL="0" indent="0">
              <a:buNone/>
              <a:defRPr sz="2000" b="1">
                <a:solidFill>
                  <a:srgbClr val="167263"/>
                </a:solidFill>
                <a:latin typeface="Arial" panose="020B0604020202020204" pitchFamily="34" charset="0"/>
                <a:cs typeface="Arial" panose="020B0604020202020204" pitchFamily="34" charset="0"/>
              </a:defRPr>
            </a:lvl1pPr>
          </a:lstStyle>
          <a:p>
            <a:pPr lvl="0"/>
            <a:r>
              <a:rPr lang="en-US" dirty="0"/>
              <a:t>Subtitle goes here</a:t>
            </a:r>
          </a:p>
        </p:txBody>
      </p:sp>
      <p:sp>
        <p:nvSpPr>
          <p:cNvPr id="46" name="Text Placeholder 32">
            <a:extLst>
              <a:ext uri="{FF2B5EF4-FFF2-40B4-BE49-F238E27FC236}">
                <a16:creationId xmlns:a16="http://schemas.microsoft.com/office/drawing/2014/main" id="{BCAE04B9-84AB-4FD8-AD0E-E74CD96B9C1F}"/>
              </a:ext>
            </a:extLst>
          </p:cNvPr>
          <p:cNvSpPr>
            <a:spLocks noGrp="1"/>
          </p:cNvSpPr>
          <p:nvPr>
            <p:ph type="body" sz="quarter" idx="19" hasCustomPrompt="1"/>
          </p:nvPr>
        </p:nvSpPr>
        <p:spPr>
          <a:xfrm>
            <a:off x="2057400" y="3838575"/>
            <a:ext cx="4876800" cy="638175"/>
          </a:xfrm>
          <a:prstGeom prst="rect">
            <a:avLst/>
          </a:prstGeom>
        </p:spPr>
        <p:txBody>
          <a:bodyPr/>
          <a:lstStyle>
            <a:lvl1pPr marL="0" indent="0">
              <a:buNone/>
              <a:defRPr sz="1800">
                <a:solidFill>
                  <a:schemeClr val="bg1"/>
                </a:solidFill>
                <a:latin typeface="Arial" panose="020B0604020202020204" pitchFamily="34" charset="0"/>
                <a:cs typeface="Arial" panose="020B0604020202020204" pitchFamily="34" charset="0"/>
              </a:defRPr>
            </a:lvl1pPr>
          </a:lstStyle>
          <a:p>
            <a:pPr lvl="0"/>
            <a:r>
              <a:rPr lang="en-US" dirty="0"/>
              <a:t>Arial Regular 18pt – for standard body copy</a:t>
            </a:r>
          </a:p>
        </p:txBody>
      </p:sp>
      <p:sp>
        <p:nvSpPr>
          <p:cNvPr id="20" name="Rounded Rectangle 4">
            <a:extLst>
              <a:ext uri="{FF2B5EF4-FFF2-40B4-BE49-F238E27FC236}">
                <a16:creationId xmlns:a16="http://schemas.microsoft.com/office/drawing/2014/main" id="{83890152-CB7C-4A9A-BE4B-5DFB8FB14B3A}"/>
              </a:ext>
            </a:extLst>
          </p:cNvPr>
          <p:cNvSpPr/>
          <p:nvPr userDrawn="1"/>
        </p:nvSpPr>
        <p:spPr bwMode="auto">
          <a:xfrm>
            <a:off x="2286000" y="4629150"/>
            <a:ext cx="6781800" cy="457200"/>
          </a:xfrm>
          <a:prstGeom prst="roundRect">
            <a:avLst/>
          </a:prstGeom>
          <a:solidFill>
            <a:srgbClr val="167263"/>
          </a:solidFill>
          <a:ln w="9525">
            <a:noFill/>
            <a:round/>
            <a:headEnd/>
            <a:tailEnd/>
          </a:ln>
        </p:spPr>
        <p:txBody>
          <a:bodyPr vert="horz" wrap="square" lIns="91440" tIns="45720" rIns="91440" bIns="45720" numCol="1" rtlCol="0" anchor="t" anchorCtr="0" compatLnSpc="1">
            <a:prstTxWarp prst="textNoShape">
              <a:avLst/>
            </a:prstTxWarp>
          </a:bodyPr>
          <a:lstStyle/>
          <a:p>
            <a:pPr algn="ctr"/>
            <a:endParaRPr lang="en-US"/>
          </a:p>
        </p:txBody>
      </p:sp>
      <p:sp>
        <p:nvSpPr>
          <p:cNvPr id="5" name="Slide Number Placeholder 4">
            <a:extLst>
              <a:ext uri="{FF2B5EF4-FFF2-40B4-BE49-F238E27FC236}">
                <a16:creationId xmlns:a16="http://schemas.microsoft.com/office/drawing/2014/main" id="{C2F20E0D-37EB-49FF-BC0D-7509FBD69EAC}"/>
              </a:ext>
            </a:extLst>
          </p:cNvPr>
          <p:cNvSpPr>
            <a:spLocks noGrp="1"/>
          </p:cNvSpPr>
          <p:nvPr>
            <p:ph type="sldNum" sz="quarter" idx="20"/>
          </p:nvPr>
        </p:nvSpPr>
        <p:spPr/>
        <p:txBody>
          <a:bodyPr/>
          <a:lstStyle/>
          <a:p>
            <a:fld id="{B2192B31-B341-4013-B7E8-60D2E97D576A}" type="slidenum">
              <a:rPr lang="en-US" smtClean="0"/>
              <a:pPr/>
              <a:t>‹#›</a:t>
            </a:fld>
            <a:endParaRPr lang="en-US" dirty="0"/>
          </a:p>
        </p:txBody>
      </p:sp>
    </p:spTree>
    <p:extLst>
      <p:ext uri="{BB962C8B-B14F-4D97-AF65-F5344CB8AC3E}">
        <p14:creationId xmlns:p14="http://schemas.microsoft.com/office/powerpoint/2010/main" val="8512714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9_Blank">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7C75B39D-492D-4C82-AC63-9A5322B1A353}"/>
              </a:ext>
            </a:extLst>
          </p:cNvPr>
          <p:cNvSpPr>
            <a:spLocks noGrp="1"/>
          </p:cNvSpPr>
          <p:nvPr>
            <p:ph type="body" sz="quarter" idx="10" hasCustomPrompt="1"/>
          </p:nvPr>
        </p:nvSpPr>
        <p:spPr>
          <a:xfrm>
            <a:off x="533400" y="1352550"/>
            <a:ext cx="8382000" cy="2667000"/>
          </a:xfrm>
          <a:prstGeom prst="rect">
            <a:avLst/>
          </a:prstGeom>
        </p:spPr>
        <p:txBody>
          <a:bodyPr/>
          <a:lstStyle>
            <a:lvl1pPr marL="457200" marR="0" indent="-4572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sz="2000">
                <a:latin typeface="Arial" panose="020B0604020202020204" pitchFamily="34" charset="0"/>
                <a:cs typeface="Arial" panose="020B0604020202020204" pitchFamily="34" charset="0"/>
              </a:defRPr>
            </a:lvl1pPr>
          </a:lstStyle>
          <a:p>
            <a:pPr lvl="0"/>
            <a:r>
              <a:rPr lang="en-US" dirty="0"/>
              <a:t>Arial Regular 20pt – great for body copy</a:t>
            </a:r>
          </a:p>
          <a:p>
            <a:pPr lvl="0"/>
            <a:endParaRPr lang="en-US" dirty="0"/>
          </a:p>
        </p:txBody>
      </p:sp>
      <p:sp>
        <p:nvSpPr>
          <p:cNvPr id="12" name="Text Placeholder 8">
            <a:extLst>
              <a:ext uri="{FF2B5EF4-FFF2-40B4-BE49-F238E27FC236}">
                <a16:creationId xmlns:a16="http://schemas.microsoft.com/office/drawing/2014/main" id="{DBDE32CA-12B6-4E72-A4FD-31688A5F2821}"/>
              </a:ext>
            </a:extLst>
          </p:cNvPr>
          <p:cNvSpPr>
            <a:spLocks noGrp="1"/>
          </p:cNvSpPr>
          <p:nvPr>
            <p:ph type="body" sz="quarter" idx="11" hasCustomPrompt="1"/>
          </p:nvPr>
        </p:nvSpPr>
        <p:spPr>
          <a:xfrm>
            <a:off x="540163" y="320070"/>
            <a:ext cx="8382000" cy="457200"/>
          </a:xfrm>
          <a:prstGeom prst="rect">
            <a:avLst/>
          </a:prstGeom>
        </p:spPr>
        <p:txBody>
          <a:bodyPr/>
          <a:lstStyle>
            <a:lvl1pPr marL="0" indent="0">
              <a:buNone/>
              <a:defRPr>
                <a:solidFill>
                  <a:srgbClr val="167263"/>
                </a:solidFill>
                <a:latin typeface="Arial" panose="020B0604020202020204" pitchFamily="34" charset="0"/>
                <a:cs typeface="Arial" panose="020B0604020202020204" pitchFamily="34" charset="0"/>
              </a:defRPr>
            </a:lvl1pPr>
          </a:lstStyle>
          <a:p>
            <a:pPr lvl="0"/>
            <a:r>
              <a:rPr lang="en-US" dirty="0"/>
              <a:t>CLICK HERE TO EDIT TITLE </a:t>
            </a:r>
          </a:p>
        </p:txBody>
      </p:sp>
      <p:sp>
        <p:nvSpPr>
          <p:cNvPr id="13" name="Text Placeholder 8">
            <a:extLst>
              <a:ext uri="{FF2B5EF4-FFF2-40B4-BE49-F238E27FC236}">
                <a16:creationId xmlns:a16="http://schemas.microsoft.com/office/drawing/2014/main" id="{D2093A64-A0FC-4339-80D6-6966844300D7}"/>
              </a:ext>
            </a:extLst>
          </p:cNvPr>
          <p:cNvSpPr>
            <a:spLocks noGrp="1"/>
          </p:cNvSpPr>
          <p:nvPr>
            <p:ph type="body" sz="quarter" idx="12" hasCustomPrompt="1"/>
          </p:nvPr>
        </p:nvSpPr>
        <p:spPr>
          <a:xfrm>
            <a:off x="540163" y="819150"/>
            <a:ext cx="8382000" cy="457200"/>
          </a:xfrm>
          <a:prstGeom prst="rect">
            <a:avLst/>
          </a:prstGeom>
        </p:spPr>
        <p:txBody>
          <a:bodyPr/>
          <a:lstStyle>
            <a:lvl1pPr marL="0" indent="0">
              <a:buNone/>
              <a:defRPr sz="2000" b="1">
                <a:solidFill>
                  <a:srgbClr val="2F6D8F"/>
                </a:solidFill>
                <a:latin typeface="Arial Black" panose="020B0A04020102020204" pitchFamily="34" charset="0"/>
                <a:cs typeface="Arial" panose="020B0604020202020204" pitchFamily="34" charset="0"/>
              </a:defRPr>
            </a:lvl1pPr>
          </a:lstStyle>
          <a:p>
            <a:pPr lvl="0"/>
            <a:r>
              <a:rPr lang="en-US" dirty="0"/>
              <a:t>Subtitle goes here</a:t>
            </a:r>
          </a:p>
        </p:txBody>
      </p:sp>
      <p:sp>
        <p:nvSpPr>
          <p:cNvPr id="8" name="Rounded Rectangle 4">
            <a:extLst>
              <a:ext uri="{FF2B5EF4-FFF2-40B4-BE49-F238E27FC236}">
                <a16:creationId xmlns:a16="http://schemas.microsoft.com/office/drawing/2014/main" id="{870513BF-3C9D-4740-8F24-EAC49FE283BB}"/>
              </a:ext>
            </a:extLst>
          </p:cNvPr>
          <p:cNvSpPr/>
          <p:nvPr userDrawn="1"/>
        </p:nvSpPr>
        <p:spPr bwMode="auto">
          <a:xfrm>
            <a:off x="2286000" y="4629150"/>
            <a:ext cx="6781800" cy="457200"/>
          </a:xfrm>
          <a:prstGeom prst="roundRect">
            <a:avLst/>
          </a:prstGeom>
          <a:solidFill>
            <a:srgbClr val="167263"/>
          </a:solidFill>
          <a:ln w="9525">
            <a:noFill/>
            <a:round/>
            <a:headEnd/>
            <a:tailEnd/>
          </a:ln>
        </p:spPr>
        <p:txBody>
          <a:bodyPr vert="horz" wrap="square" lIns="91440" tIns="45720" rIns="91440" bIns="45720" numCol="1" rtlCol="0" anchor="t" anchorCtr="0" compatLnSpc="1">
            <a:prstTxWarp prst="textNoShape">
              <a:avLst/>
            </a:prstTxWarp>
          </a:bodyPr>
          <a:lstStyle/>
          <a:p>
            <a:pPr algn="ctr"/>
            <a:endParaRPr lang="en-US"/>
          </a:p>
        </p:txBody>
      </p:sp>
      <p:sp>
        <p:nvSpPr>
          <p:cNvPr id="2" name="Slide Number Placeholder 1">
            <a:extLst>
              <a:ext uri="{FF2B5EF4-FFF2-40B4-BE49-F238E27FC236}">
                <a16:creationId xmlns:a16="http://schemas.microsoft.com/office/drawing/2014/main" id="{6619FDDA-503F-478F-B2AD-349B8A0F7A7F}"/>
              </a:ext>
            </a:extLst>
          </p:cNvPr>
          <p:cNvSpPr>
            <a:spLocks noGrp="1"/>
          </p:cNvSpPr>
          <p:nvPr>
            <p:ph type="sldNum" sz="quarter" idx="13"/>
          </p:nvPr>
        </p:nvSpPr>
        <p:spPr/>
        <p:txBody>
          <a:bodyPr/>
          <a:lstStyle/>
          <a:p>
            <a:fld id="{B2192B31-B341-4013-B7E8-60D2E97D576A}" type="slidenum">
              <a:rPr lang="en-US" smtClean="0"/>
              <a:pPr/>
              <a:t>‹#›</a:t>
            </a:fld>
            <a:endParaRPr lang="en-US" dirty="0"/>
          </a:p>
        </p:txBody>
      </p:sp>
    </p:spTree>
    <p:extLst>
      <p:ext uri="{BB962C8B-B14F-4D97-AF65-F5344CB8AC3E}">
        <p14:creationId xmlns:p14="http://schemas.microsoft.com/office/powerpoint/2010/main" val="391588388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1_Blank">
    <p:spTree>
      <p:nvGrpSpPr>
        <p:cNvPr id="1" name=""/>
        <p:cNvGrpSpPr/>
        <p:nvPr/>
      </p:nvGrpSpPr>
      <p:grpSpPr>
        <a:xfrm>
          <a:off x="0" y="0"/>
          <a:ext cx="0" cy="0"/>
          <a:chOff x="0" y="0"/>
          <a:chExt cx="0" cy="0"/>
        </a:xfrm>
      </p:grpSpPr>
      <p:sp>
        <p:nvSpPr>
          <p:cNvPr id="21" name="Text Placeholder 6">
            <a:extLst>
              <a:ext uri="{FF2B5EF4-FFF2-40B4-BE49-F238E27FC236}">
                <a16:creationId xmlns:a16="http://schemas.microsoft.com/office/drawing/2014/main" id="{13C852D5-A265-4904-80DB-D2A541F10479}"/>
              </a:ext>
            </a:extLst>
          </p:cNvPr>
          <p:cNvSpPr>
            <a:spLocks noGrp="1"/>
          </p:cNvSpPr>
          <p:nvPr>
            <p:ph type="body" sz="quarter" idx="10" hasCustomPrompt="1"/>
          </p:nvPr>
        </p:nvSpPr>
        <p:spPr>
          <a:xfrm>
            <a:off x="671260" y="1971878"/>
            <a:ext cx="8244140" cy="914400"/>
          </a:xfrm>
          <a:prstGeom prst="rect">
            <a:avLst/>
          </a:prstGeom>
        </p:spPr>
        <p:txBody>
          <a:bodyPr/>
          <a:lstStyle>
            <a:lvl1pPr marL="457200" marR="0" indent="-4572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sz="2000">
                <a:latin typeface="Arial" panose="020B0604020202020204" pitchFamily="34" charset="0"/>
                <a:cs typeface="Arial" panose="020B0604020202020204" pitchFamily="34" charset="0"/>
              </a:defRPr>
            </a:lvl1pPr>
          </a:lstStyle>
          <a:p>
            <a:pPr lvl="0"/>
            <a:r>
              <a:rPr lang="en-US" dirty="0"/>
              <a:t>Arial Regular 20pt – for body copy</a:t>
            </a:r>
          </a:p>
          <a:p>
            <a:pPr lvl="0"/>
            <a:endParaRPr lang="en-US" dirty="0"/>
          </a:p>
        </p:txBody>
      </p:sp>
      <p:sp>
        <p:nvSpPr>
          <p:cNvPr id="22" name="Text Placeholder 8">
            <a:extLst>
              <a:ext uri="{FF2B5EF4-FFF2-40B4-BE49-F238E27FC236}">
                <a16:creationId xmlns:a16="http://schemas.microsoft.com/office/drawing/2014/main" id="{56B828D8-EF7C-404E-8DB2-CAABBA716557}"/>
              </a:ext>
            </a:extLst>
          </p:cNvPr>
          <p:cNvSpPr>
            <a:spLocks noGrp="1"/>
          </p:cNvSpPr>
          <p:nvPr>
            <p:ph type="body" sz="quarter" idx="11" hasCustomPrompt="1"/>
          </p:nvPr>
        </p:nvSpPr>
        <p:spPr>
          <a:xfrm>
            <a:off x="650320" y="320070"/>
            <a:ext cx="8244140" cy="457200"/>
          </a:xfrm>
          <a:prstGeom prst="rect">
            <a:avLst/>
          </a:prstGeom>
        </p:spPr>
        <p:txBody>
          <a:bodyPr/>
          <a:lstStyle>
            <a:lvl1pPr marL="0" indent="0">
              <a:buNone/>
              <a:defRPr>
                <a:solidFill>
                  <a:srgbClr val="167263"/>
                </a:solidFill>
                <a:latin typeface="Arial" panose="020B0604020202020204" pitchFamily="34" charset="0"/>
                <a:cs typeface="Arial" panose="020B0604020202020204" pitchFamily="34" charset="0"/>
              </a:defRPr>
            </a:lvl1pPr>
          </a:lstStyle>
          <a:p>
            <a:pPr lvl="0"/>
            <a:r>
              <a:rPr lang="en-US" dirty="0"/>
              <a:t>CLICK HERE TO EDIT TITLE </a:t>
            </a:r>
          </a:p>
        </p:txBody>
      </p:sp>
      <p:sp>
        <p:nvSpPr>
          <p:cNvPr id="23" name="Text Placeholder 8">
            <a:extLst>
              <a:ext uri="{FF2B5EF4-FFF2-40B4-BE49-F238E27FC236}">
                <a16:creationId xmlns:a16="http://schemas.microsoft.com/office/drawing/2014/main" id="{AF79DE77-DA2C-4D66-AF87-082008BA8390}"/>
              </a:ext>
            </a:extLst>
          </p:cNvPr>
          <p:cNvSpPr>
            <a:spLocks noGrp="1"/>
          </p:cNvSpPr>
          <p:nvPr>
            <p:ph type="body" sz="quarter" idx="12" hasCustomPrompt="1"/>
          </p:nvPr>
        </p:nvSpPr>
        <p:spPr>
          <a:xfrm>
            <a:off x="671260" y="807140"/>
            <a:ext cx="8223200" cy="457200"/>
          </a:xfrm>
          <a:prstGeom prst="rect">
            <a:avLst/>
          </a:prstGeom>
        </p:spPr>
        <p:txBody>
          <a:bodyPr/>
          <a:lstStyle>
            <a:lvl1pPr marL="0" indent="0">
              <a:buNone/>
              <a:defRPr sz="2000" b="1">
                <a:solidFill>
                  <a:srgbClr val="2F6D8F"/>
                </a:solidFill>
                <a:latin typeface="Arial Black" panose="020B0A04020102020204" pitchFamily="34" charset="0"/>
                <a:cs typeface="Arial" panose="020B0604020202020204" pitchFamily="34" charset="0"/>
              </a:defRPr>
            </a:lvl1pPr>
          </a:lstStyle>
          <a:p>
            <a:pPr lvl="0"/>
            <a:r>
              <a:rPr lang="en-US" dirty="0"/>
              <a:t>Subtitle goes here</a:t>
            </a:r>
          </a:p>
        </p:txBody>
      </p:sp>
      <p:sp>
        <p:nvSpPr>
          <p:cNvPr id="25" name="Text Placeholder 10">
            <a:extLst>
              <a:ext uri="{FF2B5EF4-FFF2-40B4-BE49-F238E27FC236}">
                <a16:creationId xmlns:a16="http://schemas.microsoft.com/office/drawing/2014/main" id="{00F2CA8E-A781-4C15-BAC1-9D87FDA21245}"/>
              </a:ext>
            </a:extLst>
          </p:cNvPr>
          <p:cNvSpPr>
            <a:spLocks noGrp="1"/>
          </p:cNvSpPr>
          <p:nvPr>
            <p:ph type="body" sz="quarter" idx="14" hasCustomPrompt="1"/>
          </p:nvPr>
        </p:nvSpPr>
        <p:spPr>
          <a:xfrm>
            <a:off x="671260" y="1584618"/>
            <a:ext cx="8244140" cy="377532"/>
          </a:xfrm>
          <a:prstGeom prst="rect">
            <a:avLst/>
          </a:prstGeom>
        </p:spPr>
        <p:txBody>
          <a:bodyPr/>
          <a:lstStyle>
            <a:lvl1pPr marL="0" indent="0">
              <a:buNone/>
              <a:defRPr sz="2000" b="1">
                <a:solidFill>
                  <a:srgbClr val="167263"/>
                </a:solidFill>
                <a:latin typeface="Arial" panose="020B0604020202020204" pitchFamily="34" charset="0"/>
                <a:cs typeface="Arial" panose="020B0604020202020204" pitchFamily="34" charset="0"/>
              </a:defRPr>
            </a:lvl1pPr>
          </a:lstStyle>
          <a:p>
            <a:pPr lvl="0"/>
            <a:r>
              <a:rPr lang="en-US" dirty="0"/>
              <a:t>Call out goes here</a:t>
            </a:r>
          </a:p>
        </p:txBody>
      </p:sp>
      <p:sp>
        <p:nvSpPr>
          <p:cNvPr id="26" name="Text Placeholder 6">
            <a:extLst>
              <a:ext uri="{FF2B5EF4-FFF2-40B4-BE49-F238E27FC236}">
                <a16:creationId xmlns:a16="http://schemas.microsoft.com/office/drawing/2014/main" id="{BB3A21E9-EF00-467D-98A2-F56E0F091EE0}"/>
              </a:ext>
            </a:extLst>
          </p:cNvPr>
          <p:cNvSpPr>
            <a:spLocks noGrp="1"/>
          </p:cNvSpPr>
          <p:nvPr>
            <p:ph type="body" sz="quarter" idx="15" hasCustomPrompt="1"/>
          </p:nvPr>
        </p:nvSpPr>
        <p:spPr>
          <a:xfrm>
            <a:off x="671260" y="3277006"/>
            <a:ext cx="8244140" cy="762000"/>
          </a:xfrm>
          <a:prstGeom prst="rect">
            <a:avLst/>
          </a:prstGeom>
        </p:spPr>
        <p:txBody>
          <a:bodyPr/>
          <a:lstStyle>
            <a:lvl1pPr marL="457200" marR="0" indent="-4572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sz="2000">
                <a:latin typeface="Arial" panose="020B0604020202020204" pitchFamily="34" charset="0"/>
                <a:cs typeface="Arial" panose="020B0604020202020204" pitchFamily="34" charset="0"/>
              </a:defRPr>
            </a:lvl1pPr>
          </a:lstStyle>
          <a:p>
            <a:pPr lvl="0"/>
            <a:r>
              <a:rPr lang="en-US" dirty="0"/>
              <a:t>Arial Regular 20pt – for body copy</a:t>
            </a:r>
          </a:p>
          <a:p>
            <a:pPr lvl="0"/>
            <a:endParaRPr lang="en-US" dirty="0"/>
          </a:p>
        </p:txBody>
      </p:sp>
      <p:sp>
        <p:nvSpPr>
          <p:cNvPr id="27" name="Text Placeholder 10">
            <a:extLst>
              <a:ext uri="{FF2B5EF4-FFF2-40B4-BE49-F238E27FC236}">
                <a16:creationId xmlns:a16="http://schemas.microsoft.com/office/drawing/2014/main" id="{DF2CB29E-6790-4BD2-B627-1E1A07B558C6}"/>
              </a:ext>
            </a:extLst>
          </p:cNvPr>
          <p:cNvSpPr>
            <a:spLocks noGrp="1"/>
          </p:cNvSpPr>
          <p:nvPr>
            <p:ph type="body" sz="quarter" idx="16" hasCustomPrompt="1"/>
          </p:nvPr>
        </p:nvSpPr>
        <p:spPr>
          <a:xfrm>
            <a:off x="671260" y="2880018"/>
            <a:ext cx="8244140" cy="377532"/>
          </a:xfrm>
          <a:prstGeom prst="rect">
            <a:avLst/>
          </a:prstGeom>
        </p:spPr>
        <p:txBody>
          <a:bodyPr/>
          <a:lstStyle>
            <a:lvl1pPr marL="0" indent="0">
              <a:buNone/>
              <a:defRPr sz="2000" b="1">
                <a:solidFill>
                  <a:srgbClr val="167263"/>
                </a:solidFill>
                <a:latin typeface="Arial" panose="020B0604020202020204" pitchFamily="34" charset="0"/>
                <a:cs typeface="Arial" panose="020B0604020202020204" pitchFamily="34" charset="0"/>
              </a:defRPr>
            </a:lvl1pPr>
          </a:lstStyle>
          <a:p>
            <a:pPr lvl="0"/>
            <a:r>
              <a:rPr lang="en-US" dirty="0"/>
              <a:t>Call out goes here</a:t>
            </a:r>
          </a:p>
        </p:txBody>
      </p:sp>
      <p:sp>
        <p:nvSpPr>
          <p:cNvPr id="10" name="Rounded Rectangle 4">
            <a:extLst>
              <a:ext uri="{FF2B5EF4-FFF2-40B4-BE49-F238E27FC236}">
                <a16:creationId xmlns:a16="http://schemas.microsoft.com/office/drawing/2014/main" id="{70E18D6F-2833-47AD-B18A-FA4A70FD0F89}"/>
              </a:ext>
            </a:extLst>
          </p:cNvPr>
          <p:cNvSpPr/>
          <p:nvPr userDrawn="1"/>
        </p:nvSpPr>
        <p:spPr bwMode="auto">
          <a:xfrm>
            <a:off x="2286000" y="4629150"/>
            <a:ext cx="6781800" cy="457200"/>
          </a:xfrm>
          <a:prstGeom prst="roundRect">
            <a:avLst/>
          </a:prstGeom>
          <a:solidFill>
            <a:srgbClr val="167263"/>
          </a:solidFill>
          <a:ln w="9525">
            <a:noFill/>
            <a:round/>
            <a:headEnd/>
            <a:tailEnd/>
          </a:ln>
        </p:spPr>
        <p:txBody>
          <a:bodyPr vert="horz" wrap="square" lIns="91440" tIns="45720" rIns="91440" bIns="45720" numCol="1" rtlCol="0" anchor="t" anchorCtr="0" compatLnSpc="1">
            <a:prstTxWarp prst="textNoShape">
              <a:avLst/>
            </a:prstTxWarp>
          </a:bodyPr>
          <a:lstStyle/>
          <a:p>
            <a:pPr algn="ctr"/>
            <a:endParaRPr lang="en-US"/>
          </a:p>
        </p:txBody>
      </p:sp>
      <p:sp>
        <p:nvSpPr>
          <p:cNvPr id="2" name="Slide Number Placeholder 1">
            <a:extLst>
              <a:ext uri="{FF2B5EF4-FFF2-40B4-BE49-F238E27FC236}">
                <a16:creationId xmlns:a16="http://schemas.microsoft.com/office/drawing/2014/main" id="{1810F1EE-4E1E-4AAD-BC3E-85B24D397A36}"/>
              </a:ext>
            </a:extLst>
          </p:cNvPr>
          <p:cNvSpPr>
            <a:spLocks noGrp="1"/>
          </p:cNvSpPr>
          <p:nvPr>
            <p:ph type="sldNum" sz="quarter" idx="17"/>
          </p:nvPr>
        </p:nvSpPr>
        <p:spPr/>
        <p:txBody>
          <a:bodyPr/>
          <a:lstStyle/>
          <a:p>
            <a:fld id="{B2192B31-B341-4013-B7E8-60D2E97D576A}" type="slidenum">
              <a:rPr lang="en-US" smtClean="0"/>
              <a:pPr/>
              <a:t>‹#›</a:t>
            </a:fld>
            <a:endParaRPr lang="en-US" dirty="0"/>
          </a:p>
        </p:txBody>
      </p:sp>
    </p:spTree>
    <p:extLst>
      <p:ext uri="{BB962C8B-B14F-4D97-AF65-F5344CB8AC3E}">
        <p14:creationId xmlns:p14="http://schemas.microsoft.com/office/powerpoint/2010/main" val="217915494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42" name="Text Placeholder 6">
            <a:extLst>
              <a:ext uri="{FF2B5EF4-FFF2-40B4-BE49-F238E27FC236}">
                <a16:creationId xmlns:a16="http://schemas.microsoft.com/office/drawing/2014/main" id="{78A35428-C430-41AE-BA64-5E17CFAF8B78}"/>
              </a:ext>
            </a:extLst>
          </p:cNvPr>
          <p:cNvSpPr>
            <a:spLocks noGrp="1"/>
          </p:cNvSpPr>
          <p:nvPr userDrawn="1">
            <p:ph type="body" sz="quarter" idx="10" hasCustomPrompt="1"/>
          </p:nvPr>
        </p:nvSpPr>
        <p:spPr>
          <a:xfrm>
            <a:off x="638175" y="3398021"/>
            <a:ext cx="1731858" cy="1179995"/>
          </a:xfrm>
          <a:prstGeom prst="rect">
            <a:avLst/>
          </a:prstGeom>
        </p:spPr>
        <p:txBody>
          <a:bodyPr/>
          <a:lstStyle>
            <a:lvl1pPr marL="0" marR="0" indent="0" algn="ctr" defTabSz="914400" rtl="0" eaLnBrk="1" fontAlgn="auto" latinLnBrk="0" hangingPunct="1">
              <a:lnSpc>
                <a:spcPct val="100000"/>
              </a:lnSpc>
              <a:spcBef>
                <a:spcPct val="20000"/>
              </a:spcBef>
              <a:spcAft>
                <a:spcPts val="0"/>
              </a:spcAft>
              <a:buClrTx/>
              <a:buSzTx/>
              <a:buFont typeface="Arial" panose="020B0604020202020204" pitchFamily="34" charset="0"/>
              <a:buNone/>
              <a:tabLst/>
              <a:defRPr sz="1600">
                <a:latin typeface="Arial" panose="020B0604020202020204" pitchFamily="34" charset="0"/>
                <a:cs typeface="Arial" panose="020B0604020202020204" pitchFamily="34" charset="0"/>
              </a:defRPr>
            </a:lvl1pPr>
          </a:lstStyle>
          <a:p>
            <a:pPr lvl="0"/>
            <a:r>
              <a:rPr lang="en-US" dirty="0"/>
              <a:t>Arial Regular 16pt – for support copy</a:t>
            </a:r>
          </a:p>
        </p:txBody>
      </p:sp>
      <p:sp>
        <p:nvSpPr>
          <p:cNvPr id="43" name="Text Placeholder 10">
            <a:extLst>
              <a:ext uri="{FF2B5EF4-FFF2-40B4-BE49-F238E27FC236}">
                <a16:creationId xmlns:a16="http://schemas.microsoft.com/office/drawing/2014/main" id="{0F670059-C73D-4F3A-AE2B-194F9D298829}"/>
              </a:ext>
            </a:extLst>
          </p:cNvPr>
          <p:cNvSpPr>
            <a:spLocks noGrp="1"/>
          </p:cNvSpPr>
          <p:nvPr userDrawn="1">
            <p:ph type="body" sz="quarter" idx="14" hasCustomPrompt="1"/>
          </p:nvPr>
        </p:nvSpPr>
        <p:spPr>
          <a:xfrm>
            <a:off x="638175" y="2724150"/>
            <a:ext cx="1741382" cy="719042"/>
          </a:xfrm>
          <a:prstGeom prst="rect">
            <a:avLst/>
          </a:prstGeom>
        </p:spPr>
        <p:txBody>
          <a:bodyPr/>
          <a:lstStyle>
            <a:lvl1pPr marL="0" indent="0" algn="ctr">
              <a:buNone/>
              <a:defRPr sz="2000" b="1">
                <a:solidFill>
                  <a:srgbClr val="167263"/>
                </a:solidFill>
                <a:latin typeface="Arial" panose="020B0604020202020204" pitchFamily="34" charset="0"/>
                <a:cs typeface="Arial" panose="020B0604020202020204" pitchFamily="34" charset="0"/>
              </a:defRPr>
            </a:lvl1pPr>
          </a:lstStyle>
          <a:p>
            <a:pPr lvl="0"/>
            <a:r>
              <a:rPr lang="en-US" dirty="0"/>
              <a:t>CALL OUT GOES HERE</a:t>
            </a:r>
          </a:p>
        </p:txBody>
      </p:sp>
      <p:sp>
        <p:nvSpPr>
          <p:cNvPr id="44" name="Text Placeholder 6">
            <a:extLst>
              <a:ext uri="{FF2B5EF4-FFF2-40B4-BE49-F238E27FC236}">
                <a16:creationId xmlns:a16="http://schemas.microsoft.com/office/drawing/2014/main" id="{93AF1146-AF22-4E5D-B26F-EF2AD41CA024}"/>
              </a:ext>
            </a:extLst>
          </p:cNvPr>
          <p:cNvSpPr>
            <a:spLocks noGrp="1"/>
          </p:cNvSpPr>
          <p:nvPr userDrawn="1">
            <p:ph type="body" sz="quarter" idx="15" hasCustomPrompt="1"/>
          </p:nvPr>
        </p:nvSpPr>
        <p:spPr>
          <a:xfrm>
            <a:off x="2655275" y="3398398"/>
            <a:ext cx="1731858" cy="1179995"/>
          </a:xfrm>
          <a:prstGeom prst="rect">
            <a:avLst/>
          </a:prstGeom>
        </p:spPr>
        <p:txBody>
          <a:bodyPr/>
          <a:lstStyle>
            <a:lvl1pPr marL="0" marR="0" indent="0" algn="ctr" defTabSz="914400" rtl="0" eaLnBrk="1" fontAlgn="auto" latinLnBrk="0" hangingPunct="1">
              <a:lnSpc>
                <a:spcPct val="100000"/>
              </a:lnSpc>
              <a:spcBef>
                <a:spcPct val="20000"/>
              </a:spcBef>
              <a:spcAft>
                <a:spcPts val="0"/>
              </a:spcAft>
              <a:buClrTx/>
              <a:buSzTx/>
              <a:buFont typeface="Arial" panose="020B0604020202020204" pitchFamily="34" charset="0"/>
              <a:buNone/>
              <a:tabLst/>
              <a:defRPr sz="1600">
                <a:latin typeface="Arial" panose="020B0604020202020204" pitchFamily="34" charset="0"/>
                <a:cs typeface="Arial" panose="020B0604020202020204" pitchFamily="34" charset="0"/>
              </a:defRPr>
            </a:lvl1pPr>
          </a:lstStyle>
          <a:p>
            <a:pPr lvl="0"/>
            <a:r>
              <a:rPr lang="en-US" dirty="0"/>
              <a:t>Arial Regular 16pt – for support copy</a:t>
            </a:r>
          </a:p>
        </p:txBody>
      </p:sp>
      <p:sp>
        <p:nvSpPr>
          <p:cNvPr id="45" name="Text Placeholder 10">
            <a:extLst>
              <a:ext uri="{FF2B5EF4-FFF2-40B4-BE49-F238E27FC236}">
                <a16:creationId xmlns:a16="http://schemas.microsoft.com/office/drawing/2014/main" id="{FB117395-4E00-48D9-9786-BDC0D584E4C7}"/>
              </a:ext>
            </a:extLst>
          </p:cNvPr>
          <p:cNvSpPr>
            <a:spLocks noGrp="1"/>
          </p:cNvSpPr>
          <p:nvPr userDrawn="1">
            <p:ph type="body" sz="quarter" idx="16" hasCustomPrompt="1"/>
          </p:nvPr>
        </p:nvSpPr>
        <p:spPr>
          <a:xfrm>
            <a:off x="2655275" y="2724527"/>
            <a:ext cx="1731857" cy="719042"/>
          </a:xfrm>
          <a:prstGeom prst="rect">
            <a:avLst/>
          </a:prstGeom>
        </p:spPr>
        <p:txBody>
          <a:bodyPr/>
          <a:lstStyle>
            <a:lvl1pPr marL="0" indent="0" algn="ctr">
              <a:buNone/>
              <a:defRPr sz="2000" b="1">
                <a:solidFill>
                  <a:srgbClr val="167263"/>
                </a:solidFill>
                <a:latin typeface="Arial" panose="020B0604020202020204" pitchFamily="34" charset="0"/>
                <a:cs typeface="Arial" panose="020B0604020202020204" pitchFamily="34" charset="0"/>
              </a:defRPr>
            </a:lvl1pPr>
          </a:lstStyle>
          <a:p>
            <a:pPr lvl="0"/>
            <a:r>
              <a:rPr lang="en-US" dirty="0"/>
              <a:t>CALL OUT GOES HERE</a:t>
            </a:r>
          </a:p>
        </p:txBody>
      </p:sp>
      <p:sp>
        <p:nvSpPr>
          <p:cNvPr id="46" name="Text Placeholder 6">
            <a:extLst>
              <a:ext uri="{FF2B5EF4-FFF2-40B4-BE49-F238E27FC236}">
                <a16:creationId xmlns:a16="http://schemas.microsoft.com/office/drawing/2014/main" id="{15733CEA-CA1A-4FD3-A0DA-3C7B15CCF60A}"/>
              </a:ext>
            </a:extLst>
          </p:cNvPr>
          <p:cNvSpPr>
            <a:spLocks noGrp="1"/>
          </p:cNvSpPr>
          <p:nvPr userDrawn="1">
            <p:ph type="body" sz="quarter" idx="17" hasCustomPrompt="1"/>
          </p:nvPr>
        </p:nvSpPr>
        <p:spPr>
          <a:xfrm>
            <a:off x="4658316" y="3398376"/>
            <a:ext cx="1731858" cy="1179995"/>
          </a:xfrm>
          <a:prstGeom prst="rect">
            <a:avLst/>
          </a:prstGeom>
        </p:spPr>
        <p:txBody>
          <a:bodyPr/>
          <a:lstStyle>
            <a:lvl1pPr marL="0" marR="0" indent="0" algn="ctr" defTabSz="914400" rtl="0" eaLnBrk="1" fontAlgn="auto" latinLnBrk="0" hangingPunct="1">
              <a:lnSpc>
                <a:spcPct val="100000"/>
              </a:lnSpc>
              <a:spcBef>
                <a:spcPct val="20000"/>
              </a:spcBef>
              <a:spcAft>
                <a:spcPts val="0"/>
              </a:spcAft>
              <a:buClrTx/>
              <a:buSzTx/>
              <a:buFont typeface="Arial" panose="020B0604020202020204" pitchFamily="34" charset="0"/>
              <a:buNone/>
              <a:tabLst/>
              <a:defRPr sz="1600">
                <a:latin typeface="Arial" panose="020B0604020202020204" pitchFamily="34" charset="0"/>
                <a:cs typeface="Arial" panose="020B0604020202020204" pitchFamily="34" charset="0"/>
              </a:defRPr>
            </a:lvl1pPr>
          </a:lstStyle>
          <a:p>
            <a:pPr lvl="0"/>
            <a:r>
              <a:rPr lang="en-US" dirty="0"/>
              <a:t>Arial Regular 16pt – for support copy</a:t>
            </a:r>
          </a:p>
        </p:txBody>
      </p:sp>
      <p:sp>
        <p:nvSpPr>
          <p:cNvPr id="47" name="Text Placeholder 10">
            <a:extLst>
              <a:ext uri="{FF2B5EF4-FFF2-40B4-BE49-F238E27FC236}">
                <a16:creationId xmlns:a16="http://schemas.microsoft.com/office/drawing/2014/main" id="{8009FC1C-2A16-4E81-A528-A8173B46DDCD}"/>
              </a:ext>
            </a:extLst>
          </p:cNvPr>
          <p:cNvSpPr>
            <a:spLocks noGrp="1"/>
          </p:cNvSpPr>
          <p:nvPr userDrawn="1">
            <p:ph type="body" sz="quarter" idx="18" hasCustomPrompt="1"/>
          </p:nvPr>
        </p:nvSpPr>
        <p:spPr>
          <a:xfrm>
            <a:off x="4658316" y="2724505"/>
            <a:ext cx="1731857" cy="719042"/>
          </a:xfrm>
          <a:prstGeom prst="rect">
            <a:avLst/>
          </a:prstGeom>
        </p:spPr>
        <p:txBody>
          <a:bodyPr/>
          <a:lstStyle>
            <a:lvl1pPr marL="0" indent="0" algn="ctr">
              <a:buNone/>
              <a:defRPr sz="2000" b="1">
                <a:solidFill>
                  <a:srgbClr val="167263"/>
                </a:solidFill>
                <a:latin typeface="Arial" panose="020B0604020202020204" pitchFamily="34" charset="0"/>
                <a:cs typeface="Arial" panose="020B0604020202020204" pitchFamily="34" charset="0"/>
              </a:defRPr>
            </a:lvl1pPr>
          </a:lstStyle>
          <a:p>
            <a:pPr lvl="0"/>
            <a:r>
              <a:rPr lang="en-US" dirty="0"/>
              <a:t>CALL OUT GOES HERE</a:t>
            </a:r>
          </a:p>
        </p:txBody>
      </p:sp>
      <p:sp>
        <p:nvSpPr>
          <p:cNvPr id="48" name="Text Placeholder 6">
            <a:extLst>
              <a:ext uri="{FF2B5EF4-FFF2-40B4-BE49-F238E27FC236}">
                <a16:creationId xmlns:a16="http://schemas.microsoft.com/office/drawing/2014/main" id="{2A910AE5-39DC-4910-971C-FF5D4ED91906}"/>
              </a:ext>
            </a:extLst>
          </p:cNvPr>
          <p:cNvSpPr>
            <a:spLocks noGrp="1"/>
          </p:cNvSpPr>
          <p:nvPr userDrawn="1">
            <p:ph type="body" sz="quarter" idx="19" hasCustomPrompt="1"/>
          </p:nvPr>
        </p:nvSpPr>
        <p:spPr>
          <a:xfrm>
            <a:off x="6665891" y="3398753"/>
            <a:ext cx="1731858" cy="1179995"/>
          </a:xfrm>
          <a:prstGeom prst="rect">
            <a:avLst/>
          </a:prstGeom>
        </p:spPr>
        <p:txBody>
          <a:bodyPr/>
          <a:lstStyle>
            <a:lvl1pPr marL="0" marR="0" indent="0" algn="ctr" defTabSz="914400" rtl="0" eaLnBrk="1" fontAlgn="auto" latinLnBrk="0" hangingPunct="1">
              <a:lnSpc>
                <a:spcPct val="100000"/>
              </a:lnSpc>
              <a:spcBef>
                <a:spcPct val="20000"/>
              </a:spcBef>
              <a:spcAft>
                <a:spcPts val="0"/>
              </a:spcAft>
              <a:buClrTx/>
              <a:buSzTx/>
              <a:buFont typeface="Arial" panose="020B0604020202020204" pitchFamily="34" charset="0"/>
              <a:buNone/>
              <a:tabLst/>
              <a:defRPr sz="1600">
                <a:latin typeface="Arial" panose="020B0604020202020204" pitchFamily="34" charset="0"/>
                <a:cs typeface="Arial" panose="020B0604020202020204" pitchFamily="34" charset="0"/>
              </a:defRPr>
            </a:lvl1pPr>
          </a:lstStyle>
          <a:p>
            <a:pPr lvl="0"/>
            <a:r>
              <a:rPr lang="en-US" dirty="0"/>
              <a:t>Arial Regular 16pt – for support copy</a:t>
            </a:r>
          </a:p>
        </p:txBody>
      </p:sp>
      <p:sp>
        <p:nvSpPr>
          <p:cNvPr id="49" name="Text Placeholder 10">
            <a:extLst>
              <a:ext uri="{FF2B5EF4-FFF2-40B4-BE49-F238E27FC236}">
                <a16:creationId xmlns:a16="http://schemas.microsoft.com/office/drawing/2014/main" id="{77D2B14D-02AD-4012-ACD6-82CE351B0A1D}"/>
              </a:ext>
            </a:extLst>
          </p:cNvPr>
          <p:cNvSpPr>
            <a:spLocks noGrp="1"/>
          </p:cNvSpPr>
          <p:nvPr userDrawn="1">
            <p:ph type="body" sz="quarter" idx="20" hasCustomPrompt="1"/>
          </p:nvPr>
        </p:nvSpPr>
        <p:spPr>
          <a:xfrm>
            <a:off x="6665891" y="2724882"/>
            <a:ext cx="1731857" cy="719042"/>
          </a:xfrm>
          <a:prstGeom prst="rect">
            <a:avLst/>
          </a:prstGeom>
        </p:spPr>
        <p:txBody>
          <a:bodyPr/>
          <a:lstStyle>
            <a:lvl1pPr marL="0" indent="0" algn="ctr">
              <a:buNone/>
              <a:defRPr sz="2000" b="1">
                <a:solidFill>
                  <a:srgbClr val="167263"/>
                </a:solidFill>
                <a:latin typeface="Arial" panose="020B0604020202020204" pitchFamily="34" charset="0"/>
                <a:cs typeface="Arial" panose="020B0604020202020204" pitchFamily="34" charset="0"/>
              </a:defRPr>
            </a:lvl1pPr>
          </a:lstStyle>
          <a:p>
            <a:pPr lvl="0"/>
            <a:r>
              <a:rPr lang="en-US" dirty="0"/>
              <a:t>CALL OUT GOES HERE</a:t>
            </a:r>
          </a:p>
        </p:txBody>
      </p:sp>
      <p:sp>
        <p:nvSpPr>
          <p:cNvPr id="50" name="Text Placeholder 8">
            <a:extLst>
              <a:ext uri="{FF2B5EF4-FFF2-40B4-BE49-F238E27FC236}">
                <a16:creationId xmlns:a16="http://schemas.microsoft.com/office/drawing/2014/main" id="{FDCA8E6D-FA9D-4B5E-888C-8CB2898E5362}"/>
              </a:ext>
            </a:extLst>
          </p:cNvPr>
          <p:cNvSpPr>
            <a:spLocks noGrp="1"/>
          </p:cNvSpPr>
          <p:nvPr userDrawn="1">
            <p:ph type="body" sz="quarter" idx="11" hasCustomPrompt="1"/>
          </p:nvPr>
        </p:nvSpPr>
        <p:spPr>
          <a:xfrm>
            <a:off x="0" y="214000"/>
            <a:ext cx="9144000" cy="499080"/>
          </a:xfrm>
          <a:prstGeom prst="rect">
            <a:avLst/>
          </a:prstGeom>
        </p:spPr>
        <p:txBody>
          <a:bodyPr/>
          <a:lstStyle>
            <a:lvl1pPr marL="0" indent="0" algn="ctr">
              <a:buNone/>
              <a:defRPr>
                <a:solidFill>
                  <a:srgbClr val="167263"/>
                </a:solidFill>
                <a:latin typeface="Arial" panose="020B0604020202020204" pitchFamily="34" charset="0"/>
                <a:cs typeface="Arial" panose="020B0604020202020204" pitchFamily="34" charset="0"/>
              </a:defRPr>
            </a:lvl1pPr>
          </a:lstStyle>
          <a:p>
            <a:pPr lvl="0"/>
            <a:r>
              <a:rPr lang="en-US" dirty="0"/>
              <a:t>TITLE GOES HERE </a:t>
            </a:r>
          </a:p>
        </p:txBody>
      </p:sp>
      <p:sp>
        <p:nvSpPr>
          <p:cNvPr id="51" name="Text Placeholder 8">
            <a:extLst>
              <a:ext uri="{FF2B5EF4-FFF2-40B4-BE49-F238E27FC236}">
                <a16:creationId xmlns:a16="http://schemas.microsoft.com/office/drawing/2014/main" id="{03FD2EC1-55D6-476D-9F71-65797E5788EF}"/>
              </a:ext>
            </a:extLst>
          </p:cNvPr>
          <p:cNvSpPr>
            <a:spLocks noGrp="1"/>
          </p:cNvSpPr>
          <p:nvPr userDrawn="1">
            <p:ph type="body" sz="quarter" idx="12" hasCustomPrompt="1"/>
          </p:nvPr>
        </p:nvSpPr>
        <p:spPr>
          <a:xfrm>
            <a:off x="1" y="739982"/>
            <a:ext cx="9143999" cy="383968"/>
          </a:xfrm>
          <a:prstGeom prst="rect">
            <a:avLst/>
          </a:prstGeom>
        </p:spPr>
        <p:txBody>
          <a:bodyPr/>
          <a:lstStyle>
            <a:lvl1pPr marL="0" indent="0" algn="ctr">
              <a:buNone/>
              <a:defRPr sz="2000" b="1">
                <a:solidFill>
                  <a:srgbClr val="2F6D8F"/>
                </a:solidFill>
                <a:latin typeface="Arial Black" panose="020B0A04020102020204" pitchFamily="34" charset="0"/>
                <a:cs typeface="Arial" panose="020B0604020202020204" pitchFamily="34" charset="0"/>
              </a:defRPr>
            </a:lvl1pPr>
          </a:lstStyle>
          <a:p>
            <a:pPr lvl="0"/>
            <a:r>
              <a:rPr lang="en-US" dirty="0"/>
              <a:t>Subtitle goes here</a:t>
            </a:r>
          </a:p>
        </p:txBody>
      </p:sp>
      <p:sp>
        <p:nvSpPr>
          <p:cNvPr id="13" name="Rounded Rectangle 4">
            <a:extLst>
              <a:ext uri="{FF2B5EF4-FFF2-40B4-BE49-F238E27FC236}">
                <a16:creationId xmlns:a16="http://schemas.microsoft.com/office/drawing/2014/main" id="{C49D5EEF-1B97-4088-B08C-42E0E973225B}"/>
              </a:ext>
            </a:extLst>
          </p:cNvPr>
          <p:cNvSpPr/>
          <p:nvPr userDrawn="1"/>
        </p:nvSpPr>
        <p:spPr bwMode="auto">
          <a:xfrm>
            <a:off x="2286000" y="4629150"/>
            <a:ext cx="6781800" cy="457200"/>
          </a:xfrm>
          <a:prstGeom prst="roundRect">
            <a:avLst/>
          </a:prstGeom>
          <a:solidFill>
            <a:srgbClr val="167263"/>
          </a:solidFill>
          <a:ln w="9525">
            <a:noFill/>
            <a:round/>
            <a:headEnd/>
            <a:tailEnd/>
          </a:ln>
        </p:spPr>
        <p:txBody>
          <a:bodyPr vert="horz" wrap="square" lIns="91440" tIns="45720" rIns="91440" bIns="45720" numCol="1" rtlCol="0" anchor="t" anchorCtr="0" compatLnSpc="1">
            <a:prstTxWarp prst="textNoShape">
              <a:avLst/>
            </a:prstTxWarp>
          </a:bodyPr>
          <a:lstStyle/>
          <a:p>
            <a:pPr algn="ctr"/>
            <a:endParaRPr lang="en-US"/>
          </a:p>
        </p:txBody>
      </p:sp>
      <p:sp>
        <p:nvSpPr>
          <p:cNvPr id="2" name="Slide Number Placeholder 1">
            <a:extLst>
              <a:ext uri="{FF2B5EF4-FFF2-40B4-BE49-F238E27FC236}">
                <a16:creationId xmlns:a16="http://schemas.microsoft.com/office/drawing/2014/main" id="{638CB85A-11ED-4831-B634-58B24ECC3647}"/>
              </a:ext>
            </a:extLst>
          </p:cNvPr>
          <p:cNvSpPr>
            <a:spLocks noGrp="1"/>
          </p:cNvSpPr>
          <p:nvPr>
            <p:ph type="sldNum" sz="quarter" idx="21"/>
          </p:nvPr>
        </p:nvSpPr>
        <p:spPr/>
        <p:txBody>
          <a:bodyPr/>
          <a:lstStyle/>
          <a:p>
            <a:fld id="{B2192B31-B341-4013-B7E8-60D2E97D576A}" type="slidenum">
              <a:rPr lang="en-US" smtClean="0"/>
              <a:pPr/>
              <a:t>‹#›</a:t>
            </a:fld>
            <a:endParaRPr lang="en-US" dirty="0"/>
          </a:p>
        </p:txBody>
      </p:sp>
    </p:spTree>
    <p:extLst>
      <p:ext uri="{BB962C8B-B14F-4D97-AF65-F5344CB8AC3E}">
        <p14:creationId xmlns:p14="http://schemas.microsoft.com/office/powerpoint/2010/main" val="263152704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userDrawn="1">
  <p:cSld name="53_Custom Layou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86DA2C1B-266E-B241-B487-E7753B7C551A}"/>
              </a:ext>
            </a:extLst>
          </p:cNvPr>
          <p:cNvSpPr/>
          <p:nvPr userDrawn="1"/>
        </p:nvSpPr>
        <p:spPr bwMode="auto">
          <a:xfrm>
            <a:off x="0" y="0"/>
            <a:ext cx="4800600" cy="5152252"/>
          </a:xfrm>
          <a:prstGeom prst="rect">
            <a:avLst/>
          </a:prstGeom>
          <a:solidFill>
            <a:srgbClr val="2F6D8F"/>
          </a:solidFill>
          <a:ln w="9525">
            <a:noFill/>
            <a:round/>
            <a:headEnd/>
            <a:tailEnd/>
          </a:ln>
        </p:spPr>
        <p:txBody>
          <a:bodyPr vert="horz" wrap="square" lIns="91440" tIns="45720" rIns="91440" bIns="45720" numCol="1" rtlCol="0" anchor="t" anchorCtr="0" compatLnSpc="1">
            <a:prstTxWarp prst="textNoShape">
              <a:avLst/>
            </a:prstTxWarp>
          </a:bodyPr>
          <a:lstStyle/>
          <a:p>
            <a:pPr algn="ctr"/>
            <a:endParaRPr lang="en-US"/>
          </a:p>
        </p:txBody>
      </p:sp>
      <p:sp>
        <p:nvSpPr>
          <p:cNvPr id="2" name="Rectangle 1">
            <a:extLst>
              <a:ext uri="{FF2B5EF4-FFF2-40B4-BE49-F238E27FC236}">
                <a16:creationId xmlns:a16="http://schemas.microsoft.com/office/drawing/2014/main" id="{08A1F1AA-2DBB-9B4A-97E4-8FF40FCADA47}"/>
              </a:ext>
            </a:extLst>
          </p:cNvPr>
          <p:cNvSpPr/>
          <p:nvPr userDrawn="1"/>
        </p:nvSpPr>
        <p:spPr bwMode="auto">
          <a:xfrm>
            <a:off x="3113957" y="0"/>
            <a:ext cx="162643" cy="5152252"/>
          </a:xfrm>
          <a:prstGeom prst="rect">
            <a:avLst/>
          </a:prstGeom>
          <a:solidFill>
            <a:srgbClr val="92C1C3"/>
          </a:solidFill>
          <a:ln w="9525">
            <a:noFill/>
            <a:round/>
            <a:headEnd/>
            <a:tailEnd/>
          </a:ln>
        </p:spPr>
        <p:txBody>
          <a:bodyPr vert="horz" wrap="square" lIns="91440" tIns="45720" rIns="91440" bIns="45720" numCol="1" rtlCol="0" anchor="t" anchorCtr="0" compatLnSpc="1">
            <a:prstTxWarp prst="textNoShape">
              <a:avLst/>
            </a:prstTxWarp>
          </a:bodyPr>
          <a:lstStyle/>
          <a:p>
            <a:pPr algn="ctr"/>
            <a:endParaRPr lang="en-US"/>
          </a:p>
        </p:txBody>
      </p:sp>
      <p:sp>
        <p:nvSpPr>
          <p:cNvPr id="16" name="Text Placeholder 10">
            <a:extLst>
              <a:ext uri="{FF2B5EF4-FFF2-40B4-BE49-F238E27FC236}">
                <a16:creationId xmlns:a16="http://schemas.microsoft.com/office/drawing/2014/main" id="{92847FBF-CCE0-4083-9F70-5C9751680A86}"/>
              </a:ext>
            </a:extLst>
          </p:cNvPr>
          <p:cNvSpPr>
            <a:spLocks noGrp="1"/>
          </p:cNvSpPr>
          <p:nvPr>
            <p:ph type="body" sz="quarter" idx="10" hasCustomPrompt="1"/>
          </p:nvPr>
        </p:nvSpPr>
        <p:spPr>
          <a:xfrm>
            <a:off x="451964" y="895350"/>
            <a:ext cx="5029200" cy="676275"/>
          </a:xfrm>
          <a:prstGeom prst="rect">
            <a:avLst/>
          </a:prstGeom>
        </p:spPr>
        <p:txBody>
          <a:bodyPr/>
          <a:lstStyle>
            <a:lvl1pPr marL="0" indent="0">
              <a:buNone/>
              <a:defRPr sz="5000" b="1">
                <a:solidFill>
                  <a:srgbClr val="167263"/>
                </a:solidFill>
                <a:latin typeface="Arial" panose="020B0604020202020204" pitchFamily="34" charset="0"/>
                <a:cs typeface="Arial" panose="020B0604020202020204" pitchFamily="34" charset="0"/>
              </a:defRPr>
            </a:lvl1pPr>
          </a:lstStyle>
          <a:p>
            <a:pPr lvl="0"/>
            <a:r>
              <a:rPr lang="en-US" dirty="0"/>
              <a:t>Title Goes Here</a:t>
            </a:r>
          </a:p>
        </p:txBody>
      </p:sp>
      <p:sp>
        <p:nvSpPr>
          <p:cNvPr id="17" name="Text Placeholder 10">
            <a:extLst>
              <a:ext uri="{FF2B5EF4-FFF2-40B4-BE49-F238E27FC236}">
                <a16:creationId xmlns:a16="http://schemas.microsoft.com/office/drawing/2014/main" id="{6AAD881E-565D-49E7-A2EE-35BE60AC7C19}"/>
              </a:ext>
            </a:extLst>
          </p:cNvPr>
          <p:cNvSpPr>
            <a:spLocks noGrp="1"/>
          </p:cNvSpPr>
          <p:nvPr>
            <p:ph type="body" sz="quarter" idx="11" hasCustomPrompt="1"/>
          </p:nvPr>
        </p:nvSpPr>
        <p:spPr>
          <a:xfrm>
            <a:off x="451964" y="1591082"/>
            <a:ext cx="5029200" cy="642270"/>
          </a:xfrm>
          <a:prstGeom prst="rect">
            <a:avLst/>
          </a:prstGeom>
        </p:spPr>
        <p:txBody>
          <a:bodyPr/>
          <a:lstStyle>
            <a:lvl1pPr marL="0" indent="0">
              <a:buNone/>
              <a:defRPr sz="3600" b="0">
                <a:solidFill>
                  <a:srgbClr val="92C1C3"/>
                </a:solidFill>
                <a:latin typeface="Arial" panose="020B0604020202020204" pitchFamily="34" charset="0"/>
                <a:cs typeface="Arial" panose="020B0604020202020204" pitchFamily="34" charset="0"/>
              </a:defRPr>
            </a:lvl1pPr>
          </a:lstStyle>
          <a:p>
            <a:pPr lvl="0"/>
            <a:r>
              <a:rPr lang="en-US" dirty="0"/>
              <a:t>Subtitle goes here</a:t>
            </a:r>
          </a:p>
        </p:txBody>
      </p:sp>
      <p:sp>
        <p:nvSpPr>
          <p:cNvPr id="18" name="Text Placeholder 6">
            <a:extLst>
              <a:ext uri="{FF2B5EF4-FFF2-40B4-BE49-F238E27FC236}">
                <a16:creationId xmlns:a16="http://schemas.microsoft.com/office/drawing/2014/main" id="{E4AB4424-2DFA-4670-845E-5F44178AA62A}"/>
              </a:ext>
            </a:extLst>
          </p:cNvPr>
          <p:cNvSpPr>
            <a:spLocks noGrp="1"/>
          </p:cNvSpPr>
          <p:nvPr>
            <p:ph type="body" sz="quarter" idx="12" hasCustomPrompt="1"/>
          </p:nvPr>
        </p:nvSpPr>
        <p:spPr>
          <a:xfrm>
            <a:off x="451964" y="2252808"/>
            <a:ext cx="5029200" cy="709873"/>
          </a:xfrm>
          <a:prstGeom prst="rect">
            <a:avLst/>
          </a:prstGeom>
        </p:spPr>
        <p:txBody>
          <a:bodyPr/>
          <a:lstStyle>
            <a:lvl1pPr marL="0" marR="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sz="2000">
                <a:solidFill>
                  <a:schemeClr val="tx1"/>
                </a:solidFill>
                <a:latin typeface="Arial" panose="020B0604020202020204" pitchFamily="34" charset="0"/>
                <a:cs typeface="Arial" panose="020B0604020202020204" pitchFamily="34" charset="0"/>
              </a:defRPr>
            </a:lvl1pPr>
          </a:lstStyle>
          <a:p>
            <a:pPr lvl="0"/>
            <a:r>
              <a:rPr lang="en-US" dirty="0"/>
              <a:t>Arial Regular 18pt – for body copy</a:t>
            </a:r>
          </a:p>
          <a:p>
            <a:pPr lvl="0"/>
            <a:endParaRPr lang="en-US" dirty="0"/>
          </a:p>
        </p:txBody>
      </p:sp>
      <p:sp>
        <p:nvSpPr>
          <p:cNvPr id="19" name="Text Placeholder 6">
            <a:extLst>
              <a:ext uri="{FF2B5EF4-FFF2-40B4-BE49-F238E27FC236}">
                <a16:creationId xmlns:a16="http://schemas.microsoft.com/office/drawing/2014/main" id="{643980E9-127A-4153-ADDF-D46455034D78}"/>
              </a:ext>
            </a:extLst>
          </p:cNvPr>
          <p:cNvSpPr>
            <a:spLocks noGrp="1"/>
          </p:cNvSpPr>
          <p:nvPr>
            <p:ph type="body" sz="quarter" idx="13" hasCustomPrompt="1"/>
          </p:nvPr>
        </p:nvSpPr>
        <p:spPr>
          <a:xfrm>
            <a:off x="451964" y="2982137"/>
            <a:ext cx="5029200" cy="1076325"/>
          </a:xfrm>
          <a:prstGeom prst="rect">
            <a:avLst/>
          </a:prstGeom>
        </p:spPr>
        <p:txBody>
          <a:bodyPr/>
          <a:lstStyle>
            <a:lvl1pPr marL="457200" marR="0" indent="-4572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sz="1600">
                <a:solidFill>
                  <a:schemeClr val="tx1"/>
                </a:solidFill>
                <a:latin typeface="Arial" panose="020B0604020202020204" pitchFamily="34" charset="0"/>
                <a:cs typeface="Arial" panose="020B0604020202020204" pitchFamily="34" charset="0"/>
              </a:defRPr>
            </a:lvl1pPr>
          </a:lstStyle>
          <a:p>
            <a:pPr lvl="0"/>
            <a:r>
              <a:rPr lang="en-US" dirty="0"/>
              <a:t>Arial Regular 16pt – for support copy</a:t>
            </a:r>
          </a:p>
        </p:txBody>
      </p:sp>
      <p:sp>
        <p:nvSpPr>
          <p:cNvPr id="4" name="Slide Number Placeholder 3">
            <a:extLst>
              <a:ext uri="{FF2B5EF4-FFF2-40B4-BE49-F238E27FC236}">
                <a16:creationId xmlns:a16="http://schemas.microsoft.com/office/drawing/2014/main" id="{003736BD-10C4-478C-B1BB-767FDA45C63A}"/>
              </a:ext>
            </a:extLst>
          </p:cNvPr>
          <p:cNvSpPr>
            <a:spLocks noGrp="1"/>
          </p:cNvSpPr>
          <p:nvPr>
            <p:ph type="sldNum" sz="quarter" idx="14"/>
          </p:nvPr>
        </p:nvSpPr>
        <p:spPr/>
        <p:txBody>
          <a:bodyPr/>
          <a:lstStyle/>
          <a:p>
            <a:fld id="{B2192B31-B341-4013-B7E8-60D2E97D576A}" type="slidenum">
              <a:rPr lang="en-US" smtClean="0"/>
              <a:pPr/>
              <a:t>‹#›</a:t>
            </a:fld>
            <a:endParaRPr lang="en-US" dirty="0"/>
          </a:p>
        </p:txBody>
      </p:sp>
    </p:spTree>
    <p:extLst>
      <p:ext uri="{BB962C8B-B14F-4D97-AF65-F5344CB8AC3E}">
        <p14:creationId xmlns:p14="http://schemas.microsoft.com/office/powerpoint/2010/main" val="1105698178"/>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13" Type="http://schemas.openxmlformats.org/officeDocument/2006/relationships/slideLayout" Target="../slideLayouts/slideLayout27.xml"/><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slideLayout" Target="../slideLayouts/slideLayout26.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5" Type="http://schemas.openxmlformats.org/officeDocument/2006/relationships/theme" Target="../theme/theme2.xml"/><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 Id="rId14" Type="http://schemas.openxmlformats.org/officeDocument/2006/relationships/slideLayout" Target="../slideLayouts/slideLayout2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3B7D8EC2-F2F9-465A-8FC5-F0E9BBE20AEC}"/>
              </a:ext>
            </a:extLst>
          </p:cNvPr>
          <p:cNvSpPr>
            <a:spLocks noGrp="1"/>
          </p:cNvSpPr>
          <p:nvPr>
            <p:ph type="sldNum" sz="quarter" idx="4"/>
          </p:nvPr>
        </p:nvSpPr>
        <p:spPr>
          <a:xfrm>
            <a:off x="8472726" y="0"/>
            <a:ext cx="457199" cy="360532"/>
          </a:xfrm>
          <a:prstGeom prst="rect">
            <a:avLst/>
          </a:prstGeom>
          <a:solidFill>
            <a:schemeClr val="bg1"/>
          </a:solidFill>
          <a:effectLst>
            <a:outerShdw blurRad="50800" dist="38100" dir="5400000" algn="t" rotWithShape="0">
              <a:prstClr val="black">
                <a:alpha val="40000"/>
              </a:prstClr>
            </a:outerShdw>
          </a:effectLst>
        </p:spPr>
        <p:txBody>
          <a:bodyPr vert="horz" lIns="91440" tIns="45720" rIns="91440" bIns="45720" rtlCol="0" anchor="ctr"/>
          <a:lstStyle>
            <a:lvl1pPr algn="ctr">
              <a:defRPr sz="1600">
                <a:solidFill>
                  <a:srgbClr val="167263"/>
                </a:solidFill>
                <a:latin typeface="Arial Black" panose="020B0A04020102020204" pitchFamily="34" charset="0"/>
              </a:defRPr>
            </a:lvl1pPr>
          </a:lstStyle>
          <a:p>
            <a:fld id="{B2192B31-B341-4013-B7E8-60D2E97D576A}"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4240" r:id="rId1"/>
    <p:sldLayoutId id="2147484283" r:id="rId2"/>
    <p:sldLayoutId id="2147484276" r:id="rId3"/>
    <p:sldLayoutId id="2147484230" r:id="rId4"/>
    <p:sldLayoutId id="2147484190" r:id="rId5"/>
    <p:sldLayoutId id="2147484260" r:id="rId6"/>
    <p:sldLayoutId id="2147484262" r:id="rId7"/>
    <p:sldLayoutId id="2147484251" r:id="rId8"/>
    <p:sldLayoutId id="2147484280" r:id="rId9"/>
    <p:sldLayoutId id="2147484282" r:id="rId10"/>
    <p:sldLayoutId id="2147484268" r:id="rId11"/>
    <p:sldLayoutId id="2147483959" r:id="rId12"/>
    <p:sldLayoutId id="2147484284" r:id="rId13"/>
    <p:sldLayoutId id="2147484261" r:id="rId14"/>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3B7D8EC2-F2F9-465A-8FC5-F0E9BBE20AEC}"/>
              </a:ext>
            </a:extLst>
          </p:cNvPr>
          <p:cNvSpPr>
            <a:spLocks noGrp="1"/>
          </p:cNvSpPr>
          <p:nvPr>
            <p:ph type="sldNum" sz="quarter" idx="4"/>
          </p:nvPr>
        </p:nvSpPr>
        <p:spPr>
          <a:xfrm>
            <a:off x="8472726" y="0"/>
            <a:ext cx="457199" cy="360532"/>
          </a:xfrm>
          <a:prstGeom prst="rect">
            <a:avLst/>
          </a:prstGeom>
          <a:solidFill>
            <a:schemeClr val="bg1"/>
          </a:solidFill>
          <a:effectLst>
            <a:outerShdw blurRad="50800" dist="38100" dir="5400000" algn="t" rotWithShape="0">
              <a:prstClr val="black">
                <a:alpha val="40000"/>
              </a:prstClr>
            </a:outerShdw>
          </a:effectLst>
        </p:spPr>
        <p:txBody>
          <a:bodyPr vert="horz" lIns="91440" tIns="45720" rIns="91440" bIns="45720" rtlCol="0" anchor="ctr"/>
          <a:lstStyle>
            <a:lvl1pPr algn="ctr">
              <a:defRPr sz="1600">
                <a:solidFill>
                  <a:srgbClr val="167263"/>
                </a:solidFill>
                <a:latin typeface="Arial Black" panose="020B0A04020102020204" pitchFamily="34" charset="0"/>
              </a:defRPr>
            </a:lvl1pPr>
          </a:lstStyle>
          <a:p>
            <a:fld id="{B2192B31-B341-4013-B7E8-60D2E97D576A}" type="slidenum">
              <a:rPr lang="en-US" smtClean="0"/>
              <a:pPr/>
              <a:t>‹#›</a:t>
            </a:fld>
            <a:endParaRPr lang="en-US" dirty="0"/>
          </a:p>
        </p:txBody>
      </p:sp>
    </p:spTree>
    <p:extLst>
      <p:ext uri="{BB962C8B-B14F-4D97-AF65-F5344CB8AC3E}">
        <p14:creationId xmlns:p14="http://schemas.microsoft.com/office/powerpoint/2010/main" val="510674498"/>
      </p:ext>
    </p:extLst>
  </p:cSld>
  <p:clrMap bg1="lt1" tx1="dk1" bg2="lt2" tx2="dk2" accent1="accent1" accent2="accent2" accent3="accent3" accent4="accent4" accent5="accent5" accent6="accent6" hlink="hlink" folHlink="folHlink"/>
  <p:sldLayoutIdLst>
    <p:sldLayoutId id="2147484286" r:id="rId1"/>
    <p:sldLayoutId id="2147484287" r:id="rId2"/>
    <p:sldLayoutId id="2147484288" r:id="rId3"/>
    <p:sldLayoutId id="2147484289" r:id="rId4"/>
    <p:sldLayoutId id="2147484290" r:id="rId5"/>
    <p:sldLayoutId id="2147484291" r:id="rId6"/>
    <p:sldLayoutId id="2147484292" r:id="rId7"/>
    <p:sldLayoutId id="2147484293" r:id="rId8"/>
    <p:sldLayoutId id="2147484294" r:id="rId9"/>
    <p:sldLayoutId id="2147484295" r:id="rId10"/>
    <p:sldLayoutId id="2147484296" r:id="rId11"/>
    <p:sldLayoutId id="2147484297" r:id="rId12"/>
    <p:sldLayoutId id="2147484298" r:id="rId13"/>
    <p:sldLayoutId id="2147484299" r:id="rId14"/>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5.xml"/><Relationship Id="rId5" Type="http://schemas.openxmlformats.org/officeDocument/2006/relationships/image" Target="../media/image4.png"/><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hyperlink" Target="https://squaremeals.org/FandNResources/CoronavirusUpdateforContractingEntities.aspx" TargetMode="External"/><Relationship Id="rId2" Type="http://schemas.openxmlformats.org/officeDocument/2006/relationships/image" Target="../media/image5.png"/><Relationship Id="rId1" Type="http://schemas.openxmlformats.org/officeDocument/2006/relationships/slideLayout" Target="../slideLayouts/slideLayout7.xml"/><Relationship Id="rId5" Type="http://schemas.openxmlformats.org/officeDocument/2006/relationships/image" Target="../media/image19.png"/><Relationship Id="rId4" Type="http://schemas.openxmlformats.org/officeDocument/2006/relationships/image" Target="../media/image18.png"/></Relationships>
</file>

<file path=ppt/slides/_rels/slide1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11.xml"/></Relationships>
</file>

<file path=ppt/slides/_rels/slide2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2.pn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3.png"/><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4.png"/><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hyperlink" Target="https://squaremeals.org/FandNResources/CoronavirusUpdateforContractingEntities/FallPlanningResources.aspx" TargetMode="External"/><Relationship Id="rId2" Type="http://schemas.openxmlformats.org/officeDocument/2006/relationships/hyperlink" Target="http://www.squaremeals.org/" TargetMode="External"/><Relationship Id="rId1" Type="http://schemas.openxmlformats.org/officeDocument/2006/relationships/slideLayout" Target="../slideLayouts/slideLayout10.xml"/><Relationship Id="rId6" Type="http://schemas.openxmlformats.org/officeDocument/2006/relationships/hyperlink" Target="http://www.suqaremeals.org/" TargetMode="External"/><Relationship Id="rId5" Type="http://schemas.openxmlformats.org/officeDocument/2006/relationships/image" Target="../media/image7.png"/><Relationship Id="rId4" Type="http://schemas.openxmlformats.org/officeDocument/2006/relationships/image" Target="../media/image6.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5.png"/><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5.xml"/><Relationship Id="rId4" Type="http://schemas.openxmlformats.org/officeDocument/2006/relationships/image" Target="../media/image26.png"/></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6.xml"/></Relationships>
</file>

<file path=ppt/slides/_rels/slide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3.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7" Type="http://schemas.openxmlformats.org/officeDocument/2006/relationships/image" Target="../media/image16.png"/><Relationship Id="rId2" Type="http://schemas.openxmlformats.org/officeDocument/2006/relationships/image" Target="../media/image5.png"/><Relationship Id="rId1" Type="http://schemas.openxmlformats.org/officeDocument/2006/relationships/slideLayout" Target="../slideLayouts/slideLayout4.xml"/><Relationship Id="rId6" Type="http://schemas.openxmlformats.org/officeDocument/2006/relationships/customXml" Target="../ink/ink2.xml"/><Relationship Id="rId5" Type="http://schemas.openxmlformats.org/officeDocument/2006/relationships/image" Target="../media/image15.png"/><Relationship Id="rId4" Type="http://schemas.openxmlformats.org/officeDocument/2006/relationships/customXml" Target="../ink/ink1.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322BAA99-7225-4BBB-B70D-F9FA790BD82B}"/>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463" r="13342"/>
          <a:stretch/>
        </p:blipFill>
        <p:spPr>
          <a:xfrm>
            <a:off x="3733800" y="977"/>
            <a:ext cx="5410200" cy="4085942"/>
          </a:xfrm>
          <a:prstGeom prst="rect">
            <a:avLst/>
          </a:prstGeom>
        </p:spPr>
      </p:pic>
      <p:sp>
        <p:nvSpPr>
          <p:cNvPr id="13" name="Rounded Rectangle 2">
            <a:extLst>
              <a:ext uri="{FF2B5EF4-FFF2-40B4-BE49-F238E27FC236}">
                <a16:creationId xmlns:a16="http://schemas.microsoft.com/office/drawing/2014/main" id="{3C19DB16-B2C2-49C1-AD4B-F825480F755F}"/>
              </a:ext>
            </a:extLst>
          </p:cNvPr>
          <p:cNvSpPr/>
          <p:nvPr/>
        </p:nvSpPr>
        <p:spPr bwMode="auto">
          <a:xfrm>
            <a:off x="3982020" y="2122345"/>
            <a:ext cx="4992841" cy="1896798"/>
          </a:xfrm>
          <a:prstGeom prst="roundRect">
            <a:avLst/>
          </a:prstGeom>
          <a:solidFill>
            <a:srgbClr val="2F6D8F">
              <a:alpha val="50000"/>
            </a:srgbClr>
          </a:solidFill>
          <a:ln w="9525">
            <a:noFill/>
            <a:round/>
            <a:headEnd/>
            <a:tailEnd/>
          </a:ln>
          <a:effectLst>
            <a:outerShdw blurRad="63500" sx="102000" sy="102000" algn="ctr" rotWithShape="0">
              <a:prstClr val="black">
                <a:alpha val="40000"/>
              </a:prstClr>
            </a:outerShdw>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C84230"/>
              </a:solidFill>
              <a:effectLst/>
              <a:uLnTx/>
              <a:uFillTx/>
              <a:latin typeface="Roboto"/>
              <a:ea typeface="+mn-ea"/>
              <a:cs typeface="+mn-cs"/>
            </a:endParaRPr>
          </a:p>
        </p:txBody>
      </p:sp>
      <p:pic>
        <p:nvPicPr>
          <p:cNvPr id="14" name="Picture 13">
            <a:extLst>
              <a:ext uri="{FF2B5EF4-FFF2-40B4-BE49-F238E27FC236}">
                <a16:creationId xmlns:a16="http://schemas.microsoft.com/office/drawing/2014/main" id="{FE0B5DEC-41E8-4BA4-ACA9-0BB359DB0571}"/>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p:blipFill>
        <p:spPr>
          <a:xfrm>
            <a:off x="4120048" y="3723689"/>
            <a:ext cx="590909" cy="590909"/>
          </a:xfrm>
          <a:prstGeom prst="rect">
            <a:avLst/>
          </a:prstGeom>
        </p:spPr>
      </p:pic>
      <p:pic>
        <p:nvPicPr>
          <p:cNvPr id="15" name="Picture 14" descr="A close up of a sign&#10;&#10;Description automatically generated">
            <a:extLst>
              <a:ext uri="{FF2B5EF4-FFF2-40B4-BE49-F238E27FC236}">
                <a16:creationId xmlns:a16="http://schemas.microsoft.com/office/drawing/2014/main" id="{D2662278-5B68-40A4-81A8-9121F39B4567}"/>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67116" y="451312"/>
            <a:ext cx="3169509" cy="2556684"/>
          </a:xfrm>
          <a:prstGeom prst="rect">
            <a:avLst/>
          </a:prstGeom>
        </p:spPr>
      </p:pic>
      <p:sp>
        <p:nvSpPr>
          <p:cNvPr id="8" name="Text Placeholder 7">
            <a:extLst>
              <a:ext uri="{FF2B5EF4-FFF2-40B4-BE49-F238E27FC236}">
                <a16:creationId xmlns:a16="http://schemas.microsoft.com/office/drawing/2014/main" id="{DF8CE167-FB91-40A1-9753-509880EB53D6}"/>
              </a:ext>
            </a:extLst>
          </p:cNvPr>
          <p:cNvSpPr>
            <a:spLocks noGrp="1"/>
          </p:cNvSpPr>
          <p:nvPr>
            <p:ph type="body" sz="quarter" idx="14"/>
          </p:nvPr>
        </p:nvSpPr>
        <p:spPr>
          <a:xfrm>
            <a:off x="4066929" y="2266950"/>
            <a:ext cx="4756305" cy="1981199"/>
          </a:xfrm>
        </p:spPr>
        <p:txBody>
          <a:bodyPr/>
          <a:lstStyle/>
          <a:p>
            <a:pPr algn="ctr"/>
            <a:r>
              <a:rPr lang="en-US" sz="3600" dirty="0">
                <a:effectLst/>
                <a:latin typeface="Calibri" panose="020F0502020204030204" pitchFamily="34" charset="0"/>
                <a:ea typeface="Calibri" panose="020F0502020204030204" pitchFamily="34" charset="0"/>
              </a:rPr>
              <a:t>Administrative Review Process in Alternative Meal Models</a:t>
            </a:r>
            <a:endParaRPr lang="en-US" sz="3200" dirty="0"/>
          </a:p>
        </p:txBody>
      </p:sp>
      <p:sp>
        <p:nvSpPr>
          <p:cNvPr id="10" name="Text Placeholder 9">
            <a:extLst>
              <a:ext uri="{FF2B5EF4-FFF2-40B4-BE49-F238E27FC236}">
                <a16:creationId xmlns:a16="http://schemas.microsoft.com/office/drawing/2014/main" id="{931BB833-FCD8-4FAB-A752-37F17449FB74}"/>
              </a:ext>
            </a:extLst>
          </p:cNvPr>
          <p:cNvSpPr>
            <a:spLocks noGrp="1"/>
          </p:cNvSpPr>
          <p:nvPr>
            <p:ph type="body" sz="quarter" idx="16"/>
          </p:nvPr>
        </p:nvSpPr>
        <p:spPr>
          <a:xfrm>
            <a:off x="457200" y="3105150"/>
            <a:ext cx="2488847" cy="860054"/>
          </a:xfrm>
        </p:spPr>
        <p:txBody>
          <a:bodyPr/>
          <a:lstStyle/>
          <a:p>
            <a:r>
              <a:rPr lang="en-US" b="1" dirty="0"/>
              <a:t>Nicole Notarianni,</a:t>
            </a:r>
          </a:p>
          <a:p>
            <a:r>
              <a:rPr lang="en-US" b="1" dirty="0"/>
              <a:t>Director of School Operations</a:t>
            </a:r>
          </a:p>
        </p:txBody>
      </p:sp>
      <p:sp>
        <p:nvSpPr>
          <p:cNvPr id="11" name="Slide Number Placeholder 10">
            <a:extLst>
              <a:ext uri="{FF2B5EF4-FFF2-40B4-BE49-F238E27FC236}">
                <a16:creationId xmlns:a16="http://schemas.microsoft.com/office/drawing/2014/main" id="{A5345C97-CD64-45C7-83CE-8035965B439A}"/>
              </a:ext>
            </a:extLst>
          </p:cNvPr>
          <p:cNvSpPr>
            <a:spLocks noGrp="1"/>
          </p:cNvSpPr>
          <p:nvPr>
            <p:ph type="sldNum" sz="quarter" idx="17"/>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B2192B31-B341-4013-B7E8-60D2E97D576A}" type="slidenum">
              <a:rPr kumimoji="0" lang="en-US" sz="1600" b="0" i="0" u="none" strike="noStrike" kern="1200" cap="none" spc="0" normalizeH="0" baseline="0" noProof="0" smtClean="0">
                <a:ln>
                  <a:noFill/>
                </a:ln>
                <a:solidFill>
                  <a:srgbClr val="167263"/>
                </a:solidFill>
                <a:effectLst/>
                <a:uLnTx/>
                <a:uFillTx/>
                <a:latin typeface="Arial Black" panose="020B0A04020102020204" pitchFamily="34" charset="0"/>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1</a:t>
            </a:fld>
            <a:endParaRPr kumimoji="0" lang="en-US" sz="1600" b="0" i="0" u="none" strike="noStrike" kern="1200" cap="none" spc="0" normalizeH="0" baseline="0" noProof="0" dirty="0">
              <a:ln>
                <a:noFill/>
              </a:ln>
              <a:solidFill>
                <a:srgbClr val="167263"/>
              </a:solidFill>
              <a:effectLst/>
              <a:uLnTx/>
              <a:uFillTx/>
              <a:latin typeface="Arial Black" panose="020B0A04020102020204" pitchFamily="34" charset="0"/>
              <a:ea typeface="+mn-ea"/>
              <a:cs typeface="+mn-cs"/>
            </a:endParaRPr>
          </a:p>
        </p:txBody>
      </p:sp>
      <p:sp>
        <p:nvSpPr>
          <p:cNvPr id="12" name="TextBox 11">
            <a:extLst>
              <a:ext uri="{FF2B5EF4-FFF2-40B4-BE49-F238E27FC236}">
                <a16:creationId xmlns:a16="http://schemas.microsoft.com/office/drawing/2014/main" id="{2E8B57C0-12F6-497B-8481-1A11545AB8D7}"/>
              </a:ext>
            </a:extLst>
          </p:cNvPr>
          <p:cNvSpPr txBox="1"/>
          <p:nvPr/>
        </p:nvSpPr>
        <p:spPr>
          <a:xfrm>
            <a:off x="6858000" y="4697994"/>
            <a:ext cx="2155261" cy="415498"/>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Updated 06/2020</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www.SquareMeals.org</a:t>
            </a:r>
          </a:p>
        </p:txBody>
      </p:sp>
    </p:spTree>
    <p:extLst>
      <p:ext uri="{BB962C8B-B14F-4D97-AF65-F5344CB8AC3E}">
        <p14:creationId xmlns:p14="http://schemas.microsoft.com/office/powerpoint/2010/main" val="227611865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DF0F3EB-C5A6-4386-ACBD-9030A1451CD9}"/>
              </a:ext>
            </a:extLst>
          </p:cNvPr>
          <p:cNvSpPr>
            <a:spLocks noGrp="1"/>
          </p:cNvSpPr>
          <p:nvPr>
            <p:ph type="body" sz="quarter" idx="10"/>
          </p:nvPr>
        </p:nvSpPr>
        <p:spPr>
          <a:xfrm>
            <a:off x="76200" y="64130"/>
            <a:ext cx="3889011" cy="4336420"/>
          </a:xfrm>
        </p:spPr>
        <p:txBody>
          <a:bodyPr/>
          <a:lstStyle/>
          <a:p>
            <a:endParaRPr lang="en-US" sz="3600" dirty="0"/>
          </a:p>
          <a:p>
            <a:endParaRPr lang="en-US" sz="3600" dirty="0"/>
          </a:p>
          <a:p>
            <a:r>
              <a:rPr lang="en-US" sz="3600" dirty="0"/>
              <a:t>Food Safety and Sanitation</a:t>
            </a:r>
            <a:endParaRPr lang="en-US" sz="3500" dirty="0"/>
          </a:p>
          <a:p>
            <a:endParaRPr lang="en-US" dirty="0"/>
          </a:p>
        </p:txBody>
      </p:sp>
      <p:sp>
        <p:nvSpPr>
          <p:cNvPr id="4" name="Slide Number Placeholder 3">
            <a:extLst>
              <a:ext uri="{FF2B5EF4-FFF2-40B4-BE49-F238E27FC236}">
                <a16:creationId xmlns:a16="http://schemas.microsoft.com/office/drawing/2014/main" id="{F647D955-EE34-4ECA-8B15-F2331919CFF6}"/>
              </a:ext>
            </a:extLst>
          </p:cNvPr>
          <p:cNvSpPr>
            <a:spLocks noGrp="1"/>
          </p:cNvSpPr>
          <p:nvPr>
            <p:ph type="sldNum" sz="quarter" idx="12"/>
          </p:nvPr>
        </p:nvSpPr>
        <p:spPr/>
        <p:txBody>
          <a:bodyPr/>
          <a:lstStyle/>
          <a:p>
            <a:fld id="{B2192B31-B341-4013-B7E8-60D2E97D576A}" type="slidenum">
              <a:rPr lang="en-US" smtClean="0"/>
              <a:pPr/>
              <a:t>10</a:t>
            </a:fld>
            <a:endParaRPr lang="en-US" dirty="0"/>
          </a:p>
        </p:txBody>
      </p:sp>
      <p:pic>
        <p:nvPicPr>
          <p:cNvPr id="7" name="Picture 6" descr="A close up of a sign&#10;&#10;Description automatically generated">
            <a:extLst>
              <a:ext uri="{FF2B5EF4-FFF2-40B4-BE49-F238E27FC236}">
                <a16:creationId xmlns:a16="http://schemas.microsoft.com/office/drawing/2014/main" id="{D299878A-F2AF-4477-9E2D-9502D295420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6200" y="4638188"/>
            <a:ext cx="2126743" cy="441182"/>
          </a:xfrm>
          <a:prstGeom prst="rect">
            <a:avLst/>
          </a:prstGeom>
        </p:spPr>
      </p:pic>
      <p:sp>
        <p:nvSpPr>
          <p:cNvPr id="5" name="AutoShape 2" descr="Why Is Washing Your Hands So Important, Anyway? | Science ...">
            <a:extLst>
              <a:ext uri="{FF2B5EF4-FFF2-40B4-BE49-F238E27FC236}">
                <a16:creationId xmlns:a16="http://schemas.microsoft.com/office/drawing/2014/main" id="{2F345EA9-F16B-402B-9D2E-91ECA6E13AAA}"/>
              </a:ext>
            </a:extLst>
          </p:cNvPr>
          <p:cNvSpPr>
            <a:spLocks noChangeAspect="1" noChangeArrowheads="1"/>
          </p:cNvSpPr>
          <p:nvPr/>
        </p:nvSpPr>
        <p:spPr bwMode="auto">
          <a:xfrm>
            <a:off x="4419600" y="-1924050"/>
            <a:ext cx="4648200" cy="46482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6" name="Picture 5">
            <a:extLst>
              <a:ext uri="{FF2B5EF4-FFF2-40B4-BE49-F238E27FC236}">
                <a16:creationId xmlns:a16="http://schemas.microsoft.com/office/drawing/2014/main" id="{E2316A7C-205F-45E9-A2A2-D91A36013D78}"/>
              </a:ext>
            </a:extLst>
          </p:cNvPr>
          <p:cNvPicPr>
            <a:picLocks noChangeAspect="1"/>
          </p:cNvPicPr>
          <p:nvPr/>
        </p:nvPicPr>
        <p:blipFill>
          <a:blip r:embed="rId3"/>
          <a:stretch>
            <a:fillRect/>
          </a:stretch>
        </p:blipFill>
        <p:spPr>
          <a:xfrm>
            <a:off x="4343400" y="798629"/>
            <a:ext cx="4452294" cy="2971906"/>
          </a:xfrm>
          <a:prstGeom prst="rect">
            <a:avLst/>
          </a:prstGeom>
        </p:spPr>
      </p:pic>
    </p:spTree>
    <p:extLst>
      <p:ext uri="{BB962C8B-B14F-4D97-AF65-F5344CB8AC3E}">
        <p14:creationId xmlns:p14="http://schemas.microsoft.com/office/powerpoint/2010/main" val="299303418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AFC80B93-A8BC-4662-97CD-C7AD7E230960}"/>
              </a:ext>
            </a:extLst>
          </p:cNvPr>
          <p:cNvSpPr>
            <a:spLocks noGrp="1"/>
          </p:cNvSpPr>
          <p:nvPr>
            <p:ph type="body" sz="quarter" idx="11"/>
          </p:nvPr>
        </p:nvSpPr>
        <p:spPr>
          <a:xfrm>
            <a:off x="488388" y="242618"/>
            <a:ext cx="8244140" cy="614632"/>
          </a:xfrm>
        </p:spPr>
        <p:txBody>
          <a:bodyPr/>
          <a:lstStyle/>
          <a:p>
            <a:pPr algn="ctr"/>
            <a:r>
              <a:rPr lang="en-US" b="1" dirty="0"/>
              <a:t>Food Safety Resources</a:t>
            </a:r>
          </a:p>
          <a:p>
            <a:pPr algn="ctr"/>
            <a:endParaRPr lang="en-US" sz="1800" b="1" i="1" dirty="0"/>
          </a:p>
          <a:p>
            <a:pPr algn="ctr"/>
            <a:endParaRPr lang="en-US" i="1" dirty="0"/>
          </a:p>
        </p:txBody>
      </p:sp>
      <p:sp>
        <p:nvSpPr>
          <p:cNvPr id="8" name="Slide Number Placeholder 7">
            <a:extLst>
              <a:ext uri="{FF2B5EF4-FFF2-40B4-BE49-F238E27FC236}">
                <a16:creationId xmlns:a16="http://schemas.microsoft.com/office/drawing/2014/main" id="{8A1E04DB-C179-45CE-A11F-280495A53B81}"/>
              </a:ext>
            </a:extLst>
          </p:cNvPr>
          <p:cNvSpPr>
            <a:spLocks noGrp="1"/>
          </p:cNvSpPr>
          <p:nvPr>
            <p:ph type="sldNum" sz="quarter" idx="17"/>
          </p:nvPr>
        </p:nvSpPr>
        <p:spPr/>
        <p:txBody>
          <a:bodyPr/>
          <a:lstStyle/>
          <a:p>
            <a:fld id="{B2192B31-B341-4013-B7E8-60D2E97D576A}" type="slidenum">
              <a:rPr lang="en-US" i="1" smtClean="0"/>
              <a:pPr/>
              <a:t>11</a:t>
            </a:fld>
            <a:endParaRPr lang="en-US" i="1" dirty="0"/>
          </a:p>
        </p:txBody>
      </p:sp>
      <p:pic>
        <p:nvPicPr>
          <p:cNvPr id="9" name="Picture 8" descr="A close up of a sign&#10;&#10;Description automatically generated">
            <a:extLst>
              <a:ext uri="{FF2B5EF4-FFF2-40B4-BE49-F238E27FC236}">
                <a16:creationId xmlns:a16="http://schemas.microsoft.com/office/drawing/2014/main" id="{580C655F-DC35-460B-A644-474CE592C85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6200" y="4638188"/>
            <a:ext cx="2126743" cy="441182"/>
          </a:xfrm>
          <a:prstGeom prst="rect">
            <a:avLst/>
          </a:prstGeom>
        </p:spPr>
      </p:pic>
      <p:sp>
        <p:nvSpPr>
          <p:cNvPr id="10" name="Text Placeholder 1">
            <a:extLst>
              <a:ext uri="{FF2B5EF4-FFF2-40B4-BE49-F238E27FC236}">
                <a16:creationId xmlns:a16="http://schemas.microsoft.com/office/drawing/2014/main" id="{EC224B47-2299-402D-A0DF-0723C7B069AF}"/>
              </a:ext>
            </a:extLst>
          </p:cNvPr>
          <p:cNvSpPr>
            <a:spLocks noGrp="1"/>
          </p:cNvSpPr>
          <p:nvPr>
            <p:ph type="body" sz="quarter" idx="10"/>
          </p:nvPr>
        </p:nvSpPr>
        <p:spPr>
          <a:xfrm>
            <a:off x="259796" y="1246527"/>
            <a:ext cx="8701324" cy="3306424"/>
          </a:xfrm>
        </p:spPr>
        <p:txBody>
          <a:bodyPr/>
          <a:lstStyle/>
          <a:p>
            <a:pPr marL="0" indent="0">
              <a:buNone/>
            </a:pPr>
            <a:r>
              <a:rPr lang="en-US" dirty="0">
                <a:solidFill>
                  <a:srgbClr val="167263"/>
                </a:solidFill>
                <a:latin typeface="Arial" panose="020B0604020202020204" pitchFamily="34" charset="0"/>
                <a:cs typeface="Arial" panose="020B0604020202020204" pitchFamily="34" charset="0"/>
              </a:rPr>
              <a:t>For More information, visi</a:t>
            </a:r>
            <a:r>
              <a:rPr lang="en-US" dirty="0">
                <a:solidFill>
                  <a:srgbClr val="167263"/>
                </a:solidFill>
              </a:rPr>
              <a:t>t:</a:t>
            </a:r>
          </a:p>
          <a:p>
            <a:pPr marL="0" indent="0">
              <a:buNone/>
            </a:pPr>
            <a:endParaRPr lang="en-US" sz="600" dirty="0">
              <a:solidFill>
                <a:srgbClr val="167263"/>
              </a:solidFill>
              <a:latin typeface="Arial" panose="020B0604020202020204" pitchFamily="34" charset="0"/>
              <a:cs typeface="Arial" panose="020B0604020202020204" pitchFamily="34" charset="0"/>
            </a:endParaRPr>
          </a:p>
          <a:p>
            <a:pPr marL="0" indent="0">
              <a:buNone/>
            </a:pPr>
            <a:r>
              <a:rPr lang="en-US" sz="1600" dirty="0">
                <a:hlinkClick r:id="rId3"/>
              </a:rPr>
              <a:t>https://squaremeals.org/FandNResources/CoronavirusUpdateforContractingEntities.aspx</a:t>
            </a:r>
            <a:endParaRPr lang="en-US" sz="1600" dirty="0"/>
          </a:p>
          <a:p>
            <a:pPr marL="0" indent="0">
              <a:buNone/>
            </a:pPr>
            <a:endParaRPr lang="en-US" sz="1600" i="1" dirty="0"/>
          </a:p>
          <a:p>
            <a:pPr>
              <a:tabLst>
                <a:tab pos="282575" algn="l"/>
              </a:tabLst>
            </a:pPr>
            <a:endParaRPr lang="en-US" i="1" dirty="0"/>
          </a:p>
        </p:txBody>
      </p:sp>
      <p:pic>
        <p:nvPicPr>
          <p:cNvPr id="7" name="Picture 6">
            <a:extLst>
              <a:ext uri="{FF2B5EF4-FFF2-40B4-BE49-F238E27FC236}">
                <a16:creationId xmlns:a16="http://schemas.microsoft.com/office/drawing/2014/main" id="{2A3195FC-A885-4337-B91C-4534FBF12A69}"/>
              </a:ext>
            </a:extLst>
          </p:cNvPr>
          <p:cNvPicPr>
            <a:picLocks noChangeAspect="1"/>
          </p:cNvPicPr>
          <p:nvPr/>
        </p:nvPicPr>
        <p:blipFill>
          <a:blip r:embed="rId4"/>
          <a:stretch>
            <a:fillRect/>
          </a:stretch>
        </p:blipFill>
        <p:spPr>
          <a:xfrm>
            <a:off x="381000" y="2076450"/>
            <a:ext cx="4698200" cy="2209800"/>
          </a:xfrm>
          <a:prstGeom prst="rect">
            <a:avLst/>
          </a:prstGeom>
        </p:spPr>
      </p:pic>
      <p:pic>
        <p:nvPicPr>
          <p:cNvPr id="2" name="Picture 1">
            <a:extLst>
              <a:ext uri="{FF2B5EF4-FFF2-40B4-BE49-F238E27FC236}">
                <a16:creationId xmlns:a16="http://schemas.microsoft.com/office/drawing/2014/main" id="{24922EA7-BADA-4B8E-B572-1F79E505480F}"/>
              </a:ext>
            </a:extLst>
          </p:cNvPr>
          <p:cNvPicPr>
            <a:picLocks noChangeAspect="1"/>
          </p:cNvPicPr>
          <p:nvPr/>
        </p:nvPicPr>
        <p:blipFill>
          <a:blip r:embed="rId5"/>
          <a:stretch>
            <a:fillRect/>
          </a:stretch>
        </p:blipFill>
        <p:spPr>
          <a:xfrm>
            <a:off x="5230170" y="2151572"/>
            <a:ext cx="3690150" cy="2209799"/>
          </a:xfrm>
          <a:prstGeom prst="rect">
            <a:avLst/>
          </a:prstGeom>
        </p:spPr>
      </p:pic>
    </p:spTree>
    <p:extLst>
      <p:ext uri="{BB962C8B-B14F-4D97-AF65-F5344CB8AC3E}">
        <p14:creationId xmlns:p14="http://schemas.microsoft.com/office/powerpoint/2010/main" val="301304287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DF0F3EB-C5A6-4386-ACBD-9030A1451CD9}"/>
              </a:ext>
            </a:extLst>
          </p:cNvPr>
          <p:cNvSpPr>
            <a:spLocks noGrp="1"/>
          </p:cNvSpPr>
          <p:nvPr>
            <p:ph type="body" sz="quarter" idx="10"/>
          </p:nvPr>
        </p:nvSpPr>
        <p:spPr>
          <a:xfrm>
            <a:off x="76200" y="64130"/>
            <a:ext cx="3889011" cy="4336420"/>
          </a:xfrm>
        </p:spPr>
        <p:txBody>
          <a:bodyPr/>
          <a:lstStyle/>
          <a:p>
            <a:endParaRPr lang="en-US" sz="3600" dirty="0"/>
          </a:p>
          <a:p>
            <a:endParaRPr lang="en-US" sz="3600" dirty="0"/>
          </a:p>
          <a:p>
            <a:r>
              <a:rPr lang="en-US" sz="3600" dirty="0"/>
              <a:t>Meal Counting and Claiming</a:t>
            </a:r>
            <a:endParaRPr lang="en-US" sz="3500" dirty="0"/>
          </a:p>
          <a:p>
            <a:endParaRPr lang="en-US" dirty="0"/>
          </a:p>
        </p:txBody>
      </p:sp>
      <p:sp>
        <p:nvSpPr>
          <p:cNvPr id="4" name="Slide Number Placeholder 3">
            <a:extLst>
              <a:ext uri="{FF2B5EF4-FFF2-40B4-BE49-F238E27FC236}">
                <a16:creationId xmlns:a16="http://schemas.microsoft.com/office/drawing/2014/main" id="{F647D955-EE34-4ECA-8B15-F2331919CFF6}"/>
              </a:ext>
            </a:extLst>
          </p:cNvPr>
          <p:cNvSpPr>
            <a:spLocks noGrp="1"/>
          </p:cNvSpPr>
          <p:nvPr>
            <p:ph type="sldNum" sz="quarter" idx="12"/>
          </p:nvPr>
        </p:nvSpPr>
        <p:spPr/>
        <p:txBody>
          <a:bodyPr/>
          <a:lstStyle/>
          <a:p>
            <a:fld id="{B2192B31-B341-4013-B7E8-60D2E97D576A}" type="slidenum">
              <a:rPr lang="en-US" smtClean="0"/>
              <a:pPr/>
              <a:t>12</a:t>
            </a:fld>
            <a:endParaRPr lang="en-US" dirty="0"/>
          </a:p>
        </p:txBody>
      </p:sp>
      <p:pic>
        <p:nvPicPr>
          <p:cNvPr id="7" name="Picture 6" descr="A close up of a sign&#10;&#10;Description automatically generated">
            <a:extLst>
              <a:ext uri="{FF2B5EF4-FFF2-40B4-BE49-F238E27FC236}">
                <a16:creationId xmlns:a16="http://schemas.microsoft.com/office/drawing/2014/main" id="{D299878A-F2AF-4477-9E2D-9502D295420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6200" y="4638188"/>
            <a:ext cx="2126743" cy="441182"/>
          </a:xfrm>
          <a:prstGeom prst="rect">
            <a:avLst/>
          </a:prstGeom>
        </p:spPr>
      </p:pic>
      <p:pic>
        <p:nvPicPr>
          <p:cNvPr id="3" name="Picture 2">
            <a:extLst>
              <a:ext uri="{FF2B5EF4-FFF2-40B4-BE49-F238E27FC236}">
                <a16:creationId xmlns:a16="http://schemas.microsoft.com/office/drawing/2014/main" id="{6C444E27-3A4A-4415-AD96-8D72C57182B7}"/>
              </a:ext>
            </a:extLst>
          </p:cNvPr>
          <p:cNvPicPr>
            <a:picLocks noChangeAspect="1"/>
          </p:cNvPicPr>
          <p:nvPr/>
        </p:nvPicPr>
        <p:blipFill>
          <a:blip r:embed="rId3"/>
          <a:stretch>
            <a:fillRect/>
          </a:stretch>
        </p:blipFill>
        <p:spPr>
          <a:xfrm>
            <a:off x="4038600" y="1047750"/>
            <a:ext cx="5029200" cy="2200275"/>
          </a:xfrm>
          <a:prstGeom prst="rect">
            <a:avLst/>
          </a:prstGeom>
        </p:spPr>
      </p:pic>
    </p:spTree>
    <p:extLst>
      <p:ext uri="{BB962C8B-B14F-4D97-AF65-F5344CB8AC3E}">
        <p14:creationId xmlns:p14="http://schemas.microsoft.com/office/powerpoint/2010/main" val="58834020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AFC80B93-A8BC-4662-97CD-C7AD7E230960}"/>
              </a:ext>
            </a:extLst>
          </p:cNvPr>
          <p:cNvSpPr>
            <a:spLocks noGrp="1"/>
          </p:cNvSpPr>
          <p:nvPr>
            <p:ph type="body" sz="quarter" idx="11"/>
          </p:nvPr>
        </p:nvSpPr>
        <p:spPr>
          <a:xfrm>
            <a:off x="632113" y="204519"/>
            <a:ext cx="8244140" cy="614632"/>
          </a:xfrm>
        </p:spPr>
        <p:txBody>
          <a:bodyPr/>
          <a:lstStyle/>
          <a:p>
            <a:pPr algn="ctr"/>
            <a:r>
              <a:rPr lang="en-US" b="1" dirty="0"/>
              <a:t>Meal Counting and Claiming</a:t>
            </a:r>
          </a:p>
          <a:p>
            <a:pPr algn="ctr"/>
            <a:endParaRPr lang="en-US" sz="2000" b="1" i="1" dirty="0"/>
          </a:p>
          <a:p>
            <a:pPr algn="ctr"/>
            <a:endParaRPr lang="en-US" sz="2000" i="1" dirty="0"/>
          </a:p>
        </p:txBody>
      </p:sp>
      <p:pic>
        <p:nvPicPr>
          <p:cNvPr id="9" name="Picture 8" descr="A close up of a sign&#10;&#10;Description automatically generated">
            <a:extLst>
              <a:ext uri="{FF2B5EF4-FFF2-40B4-BE49-F238E27FC236}">
                <a16:creationId xmlns:a16="http://schemas.microsoft.com/office/drawing/2014/main" id="{580C655F-DC35-460B-A644-474CE592C85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6200" y="4638188"/>
            <a:ext cx="2126743" cy="441182"/>
          </a:xfrm>
          <a:prstGeom prst="rect">
            <a:avLst/>
          </a:prstGeom>
        </p:spPr>
      </p:pic>
      <p:sp>
        <p:nvSpPr>
          <p:cNvPr id="10" name="Text Placeholder 1">
            <a:extLst>
              <a:ext uri="{FF2B5EF4-FFF2-40B4-BE49-F238E27FC236}">
                <a16:creationId xmlns:a16="http://schemas.microsoft.com/office/drawing/2014/main" id="{EC224B47-2299-402D-A0DF-0723C7B069AF}"/>
              </a:ext>
            </a:extLst>
          </p:cNvPr>
          <p:cNvSpPr>
            <a:spLocks noGrp="1"/>
          </p:cNvSpPr>
          <p:nvPr>
            <p:ph type="body" sz="quarter" idx="10"/>
          </p:nvPr>
        </p:nvSpPr>
        <p:spPr>
          <a:xfrm>
            <a:off x="228601" y="1159329"/>
            <a:ext cx="8701324" cy="3312387"/>
          </a:xfrm>
        </p:spPr>
        <p:txBody>
          <a:bodyPr/>
          <a:lstStyle/>
          <a:p>
            <a:pPr marL="227013" indent="-227013">
              <a:spcBef>
                <a:spcPts val="400"/>
              </a:spcBef>
              <a:spcAft>
                <a:spcPts val="400"/>
              </a:spcAft>
              <a:tabLst>
                <a:tab pos="282575" algn="l"/>
              </a:tabLst>
            </a:pPr>
            <a:r>
              <a:rPr lang="en-US" sz="1900" dirty="0">
                <a:solidFill>
                  <a:srgbClr val="2F6D8F"/>
                </a:solidFill>
              </a:rPr>
              <a:t>Maintain accurate and legible meal count records, Accuclaim/edit check, and any additional supporting documentation to support their claim for reimbursement. This includes both electronic and manual systems. </a:t>
            </a:r>
          </a:p>
          <a:p>
            <a:pPr marL="227013" indent="-227013">
              <a:spcBef>
                <a:spcPts val="400"/>
              </a:spcBef>
              <a:spcAft>
                <a:spcPts val="400"/>
              </a:spcAft>
              <a:tabLst>
                <a:tab pos="282575" algn="l"/>
              </a:tabLst>
            </a:pPr>
            <a:r>
              <a:rPr lang="en-US" sz="1900" dirty="0">
                <a:solidFill>
                  <a:srgbClr val="2F6D8F"/>
                </a:solidFill>
              </a:rPr>
              <a:t>Have a method to count each meal served to each child as the meals are served or distributed (point-of-service).</a:t>
            </a:r>
          </a:p>
          <a:p>
            <a:pPr marL="228600" indent="-228600">
              <a:tabLst>
                <a:tab pos="282575" algn="l"/>
              </a:tabLst>
            </a:pPr>
            <a:r>
              <a:rPr lang="en-US" sz="1900" dirty="0">
                <a:solidFill>
                  <a:srgbClr val="2F6D8F"/>
                </a:solidFill>
              </a:rPr>
              <a:t>Ensure that only one meal for each meal type is claimed for each child each day. </a:t>
            </a:r>
          </a:p>
          <a:p>
            <a:pPr marL="228600" indent="-228600">
              <a:tabLst>
                <a:tab pos="282575" algn="l"/>
              </a:tabLst>
            </a:pPr>
            <a:r>
              <a:rPr lang="en-US" sz="1900" dirty="0">
                <a:solidFill>
                  <a:srgbClr val="2F6D8F"/>
                </a:solidFill>
              </a:rPr>
              <a:t>Count the individual meals served to each child or picked up for each child.</a:t>
            </a:r>
          </a:p>
          <a:p>
            <a:pPr marL="228600" indent="-228600">
              <a:tabLst>
                <a:tab pos="282575" algn="l"/>
              </a:tabLst>
            </a:pPr>
            <a:endParaRPr lang="en-US" dirty="0">
              <a:solidFill>
                <a:srgbClr val="167263"/>
              </a:solidFill>
            </a:endParaRPr>
          </a:p>
          <a:p>
            <a:pPr marL="228600" indent="-228600">
              <a:tabLst>
                <a:tab pos="282575" algn="l"/>
              </a:tabLst>
            </a:pPr>
            <a:endParaRPr lang="en-US" i="1" dirty="0">
              <a:solidFill>
                <a:srgbClr val="167263"/>
              </a:solidFill>
            </a:endParaRPr>
          </a:p>
          <a:p>
            <a:pPr>
              <a:tabLst>
                <a:tab pos="282575" algn="l"/>
              </a:tabLst>
            </a:pPr>
            <a:endParaRPr lang="en-US" i="1" dirty="0"/>
          </a:p>
          <a:p>
            <a:pPr>
              <a:tabLst>
                <a:tab pos="282575" algn="l"/>
              </a:tabLst>
            </a:pPr>
            <a:endParaRPr lang="en-US" i="1" dirty="0"/>
          </a:p>
          <a:p>
            <a:pPr>
              <a:tabLst>
                <a:tab pos="282575" algn="l"/>
              </a:tabLst>
            </a:pPr>
            <a:endParaRPr lang="en-US" i="1" dirty="0"/>
          </a:p>
        </p:txBody>
      </p:sp>
      <p:sp>
        <p:nvSpPr>
          <p:cNvPr id="13" name="Slide Number Placeholder 7">
            <a:extLst>
              <a:ext uri="{FF2B5EF4-FFF2-40B4-BE49-F238E27FC236}">
                <a16:creationId xmlns:a16="http://schemas.microsoft.com/office/drawing/2014/main" id="{AB30C19C-2BE5-4BE3-8559-BF7753DBAA44}"/>
              </a:ext>
            </a:extLst>
          </p:cNvPr>
          <p:cNvSpPr>
            <a:spLocks noGrp="1"/>
          </p:cNvSpPr>
          <p:nvPr>
            <p:ph type="sldNum" sz="quarter" idx="17"/>
          </p:nvPr>
        </p:nvSpPr>
        <p:spPr>
          <a:xfrm>
            <a:off x="8472726" y="0"/>
            <a:ext cx="457199" cy="360532"/>
          </a:xfrm>
        </p:spPr>
        <p:txBody>
          <a:bodyPr/>
          <a:lstStyle/>
          <a:p>
            <a:fld id="{B2192B31-B341-4013-B7E8-60D2E97D576A}" type="slidenum">
              <a:rPr lang="en-US" i="1" smtClean="0"/>
              <a:pPr/>
              <a:t>13</a:t>
            </a:fld>
            <a:endParaRPr lang="en-US" i="1" dirty="0"/>
          </a:p>
        </p:txBody>
      </p:sp>
    </p:spTree>
    <p:extLst>
      <p:ext uri="{BB962C8B-B14F-4D97-AF65-F5344CB8AC3E}">
        <p14:creationId xmlns:p14="http://schemas.microsoft.com/office/powerpoint/2010/main" val="141453900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AFC80B93-A8BC-4662-97CD-C7AD7E230960}"/>
              </a:ext>
            </a:extLst>
          </p:cNvPr>
          <p:cNvSpPr>
            <a:spLocks noGrp="1"/>
          </p:cNvSpPr>
          <p:nvPr>
            <p:ph type="body" sz="quarter" idx="11"/>
          </p:nvPr>
        </p:nvSpPr>
        <p:spPr>
          <a:xfrm>
            <a:off x="632113" y="204519"/>
            <a:ext cx="8244140" cy="614632"/>
          </a:xfrm>
        </p:spPr>
        <p:txBody>
          <a:bodyPr/>
          <a:lstStyle/>
          <a:p>
            <a:pPr algn="ctr"/>
            <a:r>
              <a:rPr lang="en-US" b="1" dirty="0"/>
              <a:t>Meal Counting and Claiming</a:t>
            </a:r>
          </a:p>
          <a:p>
            <a:pPr algn="ctr"/>
            <a:endParaRPr lang="en-US" sz="1800" b="1" i="1" dirty="0"/>
          </a:p>
          <a:p>
            <a:pPr algn="ctr"/>
            <a:endParaRPr lang="en-US" i="1" dirty="0"/>
          </a:p>
        </p:txBody>
      </p:sp>
      <p:sp>
        <p:nvSpPr>
          <p:cNvPr id="8" name="Slide Number Placeholder 7">
            <a:extLst>
              <a:ext uri="{FF2B5EF4-FFF2-40B4-BE49-F238E27FC236}">
                <a16:creationId xmlns:a16="http://schemas.microsoft.com/office/drawing/2014/main" id="{8A1E04DB-C179-45CE-A11F-280495A53B81}"/>
              </a:ext>
            </a:extLst>
          </p:cNvPr>
          <p:cNvSpPr>
            <a:spLocks noGrp="1"/>
          </p:cNvSpPr>
          <p:nvPr>
            <p:ph type="sldNum" sz="quarter" idx="17"/>
          </p:nvPr>
        </p:nvSpPr>
        <p:spPr/>
        <p:txBody>
          <a:bodyPr/>
          <a:lstStyle/>
          <a:p>
            <a:fld id="{B2192B31-B341-4013-B7E8-60D2E97D576A}" type="slidenum">
              <a:rPr lang="en-US" i="1" smtClean="0"/>
              <a:pPr/>
              <a:t>14</a:t>
            </a:fld>
            <a:endParaRPr lang="en-US" i="1" dirty="0"/>
          </a:p>
        </p:txBody>
      </p:sp>
      <p:pic>
        <p:nvPicPr>
          <p:cNvPr id="9" name="Picture 8" descr="A close up of a sign&#10;&#10;Description automatically generated">
            <a:extLst>
              <a:ext uri="{FF2B5EF4-FFF2-40B4-BE49-F238E27FC236}">
                <a16:creationId xmlns:a16="http://schemas.microsoft.com/office/drawing/2014/main" id="{580C655F-DC35-460B-A644-474CE592C85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6200" y="4638188"/>
            <a:ext cx="2126743" cy="441182"/>
          </a:xfrm>
          <a:prstGeom prst="rect">
            <a:avLst/>
          </a:prstGeom>
        </p:spPr>
      </p:pic>
      <p:sp>
        <p:nvSpPr>
          <p:cNvPr id="10" name="Text Placeholder 1">
            <a:extLst>
              <a:ext uri="{FF2B5EF4-FFF2-40B4-BE49-F238E27FC236}">
                <a16:creationId xmlns:a16="http://schemas.microsoft.com/office/drawing/2014/main" id="{EC224B47-2299-402D-A0DF-0723C7B069AF}"/>
              </a:ext>
            </a:extLst>
          </p:cNvPr>
          <p:cNvSpPr>
            <a:spLocks noGrp="1"/>
          </p:cNvSpPr>
          <p:nvPr>
            <p:ph type="body" sz="quarter" idx="10"/>
          </p:nvPr>
        </p:nvSpPr>
        <p:spPr>
          <a:xfrm>
            <a:off x="228601" y="1123949"/>
            <a:ext cx="8701324" cy="3429001"/>
          </a:xfrm>
        </p:spPr>
        <p:txBody>
          <a:bodyPr/>
          <a:lstStyle/>
          <a:p>
            <a:pPr marL="288925" indent="-288925">
              <a:spcBef>
                <a:spcPts val="400"/>
              </a:spcBef>
              <a:spcAft>
                <a:spcPts val="400"/>
              </a:spcAft>
              <a:tabLst>
                <a:tab pos="282575" algn="l"/>
              </a:tabLst>
            </a:pPr>
            <a:r>
              <a:rPr lang="en-US" sz="1900" dirty="0">
                <a:solidFill>
                  <a:srgbClr val="2F6D8F"/>
                </a:solidFill>
              </a:rPr>
              <a:t>Ensure the Attachment B in TX-UNPS reflects the meal counting and claiming method(s).</a:t>
            </a:r>
          </a:p>
          <a:p>
            <a:pPr marL="288925" indent="-288925">
              <a:spcBef>
                <a:spcPts val="400"/>
              </a:spcBef>
              <a:spcAft>
                <a:spcPts val="400"/>
              </a:spcAft>
              <a:tabLst>
                <a:tab pos="282575" algn="l"/>
              </a:tabLst>
            </a:pPr>
            <a:r>
              <a:rPr lang="en-US" sz="1900" dirty="0">
                <a:solidFill>
                  <a:srgbClr val="2F6D8F"/>
                </a:solidFill>
              </a:rPr>
              <a:t>Recommend developing a QAQC process of counts each day, week and month.</a:t>
            </a:r>
          </a:p>
          <a:p>
            <a:pPr marL="288925" indent="-288925">
              <a:spcBef>
                <a:spcPts val="400"/>
              </a:spcBef>
              <a:spcAft>
                <a:spcPts val="400"/>
              </a:spcAft>
              <a:tabLst>
                <a:tab pos="282575" algn="l"/>
              </a:tabLst>
            </a:pPr>
            <a:r>
              <a:rPr lang="en-US" sz="1900" dirty="0">
                <a:solidFill>
                  <a:srgbClr val="2F6D8F"/>
                </a:solidFill>
              </a:rPr>
              <a:t>Need a back-up counting and claiming system.</a:t>
            </a:r>
          </a:p>
          <a:p>
            <a:pPr marL="0" indent="0">
              <a:spcBef>
                <a:spcPts val="400"/>
              </a:spcBef>
              <a:spcAft>
                <a:spcPts val="400"/>
              </a:spcAft>
              <a:buNone/>
              <a:tabLst>
                <a:tab pos="282575" algn="l"/>
              </a:tabLst>
            </a:pPr>
            <a:endParaRPr lang="en-US" sz="600" dirty="0">
              <a:solidFill>
                <a:srgbClr val="2F6D8F"/>
              </a:solidFill>
            </a:endParaRPr>
          </a:p>
          <a:p>
            <a:pPr marL="0" indent="0" algn="ctr">
              <a:buNone/>
              <a:tabLst>
                <a:tab pos="282575" algn="l"/>
              </a:tabLst>
            </a:pPr>
            <a:r>
              <a:rPr lang="en-US" b="1" dirty="0">
                <a:solidFill>
                  <a:srgbClr val="2F6D8F"/>
                </a:solidFill>
              </a:rPr>
              <a:t>It is recommended that the CE practices their counting and claiming systems before implementing them. Do a dry run with staff so that staff understand the process and to ensure there aren’t any issues identified that would impact accurate counting and claiming.</a:t>
            </a:r>
          </a:p>
          <a:p>
            <a:pPr marL="0" indent="0" algn="ctr">
              <a:buNone/>
              <a:tabLst>
                <a:tab pos="282575" algn="l"/>
              </a:tabLst>
            </a:pPr>
            <a:endParaRPr lang="en-US" i="1" dirty="0">
              <a:solidFill>
                <a:srgbClr val="002E15"/>
              </a:solidFill>
            </a:endParaRPr>
          </a:p>
          <a:p>
            <a:pPr>
              <a:tabLst>
                <a:tab pos="282575" algn="l"/>
              </a:tabLst>
            </a:pPr>
            <a:endParaRPr lang="en-US" i="1" dirty="0"/>
          </a:p>
          <a:p>
            <a:pPr>
              <a:tabLst>
                <a:tab pos="282575" algn="l"/>
              </a:tabLst>
            </a:pPr>
            <a:endParaRPr lang="en-US" i="1" dirty="0"/>
          </a:p>
          <a:p>
            <a:pPr>
              <a:tabLst>
                <a:tab pos="282575" algn="l"/>
              </a:tabLst>
            </a:pPr>
            <a:endParaRPr lang="en-US" i="1" dirty="0"/>
          </a:p>
        </p:txBody>
      </p:sp>
    </p:spTree>
    <p:extLst>
      <p:ext uri="{BB962C8B-B14F-4D97-AF65-F5344CB8AC3E}">
        <p14:creationId xmlns:p14="http://schemas.microsoft.com/office/powerpoint/2010/main" val="301884460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DF0F3EB-C5A6-4386-ACBD-9030A1451CD9}"/>
              </a:ext>
            </a:extLst>
          </p:cNvPr>
          <p:cNvSpPr>
            <a:spLocks noGrp="1"/>
          </p:cNvSpPr>
          <p:nvPr>
            <p:ph type="body" sz="quarter" idx="10"/>
          </p:nvPr>
        </p:nvSpPr>
        <p:spPr>
          <a:xfrm>
            <a:off x="76200" y="64130"/>
            <a:ext cx="3889011" cy="4336420"/>
          </a:xfrm>
        </p:spPr>
        <p:txBody>
          <a:bodyPr/>
          <a:lstStyle/>
          <a:p>
            <a:endParaRPr lang="en-US" sz="3600" dirty="0"/>
          </a:p>
          <a:p>
            <a:endParaRPr lang="en-US" sz="3600" dirty="0"/>
          </a:p>
          <a:p>
            <a:endParaRPr lang="en-US" sz="3600" dirty="0"/>
          </a:p>
          <a:p>
            <a:r>
              <a:rPr lang="en-US" sz="3600" dirty="0"/>
              <a:t>Meal Service</a:t>
            </a:r>
            <a:endParaRPr lang="en-US" sz="3500" dirty="0"/>
          </a:p>
          <a:p>
            <a:endParaRPr lang="en-US" dirty="0"/>
          </a:p>
        </p:txBody>
      </p:sp>
      <p:sp>
        <p:nvSpPr>
          <p:cNvPr id="4" name="Slide Number Placeholder 3">
            <a:extLst>
              <a:ext uri="{FF2B5EF4-FFF2-40B4-BE49-F238E27FC236}">
                <a16:creationId xmlns:a16="http://schemas.microsoft.com/office/drawing/2014/main" id="{F647D955-EE34-4ECA-8B15-F2331919CFF6}"/>
              </a:ext>
            </a:extLst>
          </p:cNvPr>
          <p:cNvSpPr>
            <a:spLocks noGrp="1"/>
          </p:cNvSpPr>
          <p:nvPr>
            <p:ph type="sldNum" sz="quarter" idx="12"/>
          </p:nvPr>
        </p:nvSpPr>
        <p:spPr/>
        <p:txBody>
          <a:bodyPr/>
          <a:lstStyle/>
          <a:p>
            <a:fld id="{B2192B31-B341-4013-B7E8-60D2E97D576A}" type="slidenum">
              <a:rPr lang="en-US" smtClean="0"/>
              <a:pPr/>
              <a:t>15</a:t>
            </a:fld>
            <a:endParaRPr lang="en-US" dirty="0"/>
          </a:p>
        </p:txBody>
      </p:sp>
      <p:pic>
        <p:nvPicPr>
          <p:cNvPr id="7" name="Picture 6" descr="A close up of a sign&#10;&#10;Description automatically generated">
            <a:extLst>
              <a:ext uri="{FF2B5EF4-FFF2-40B4-BE49-F238E27FC236}">
                <a16:creationId xmlns:a16="http://schemas.microsoft.com/office/drawing/2014/main" id="{D299878A-F2AF-4477-9E2D-9502D295420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6200" y="4638188"/>
            <a:ext cx="2126743" cy="441182"/>
          </a:xfrm>
          <a:prstGeom prst="rect">
            <a:avLst/>
          </a:prstGeom>
        </p:spPr>
      </p:pic>
      <p:pic>
        <p:nvPicPr>
          <p:cNvPr id="3" name="Picture 2">
            <a:extLst>
              <a:ext uri="{FF2B5EF4-FFF2-40B4-BE49-F238E27FC236}">
                <a16:creationId xmlns:a16="http://schemas.microsoft.com/office/drawing/2014/main" id="{3A287E33-C61B-4B16-8084-F491D0C009EB}"/>
              </a:ext>
            </a:extLst>
          </p:cNvPr>
          <p:cNvPicPr>
            <a:picLocks noChangeAspect="1"/>
          </p:cNvPicPr>
          <p:nvPr/>
        </p:nvPicPr>
        <p:blipFill>
          <a:blip r:embed="rId3"/>
          <a:stretch>
            <a:fillRect/>
          </a:stretch>
        </p:blipFill>
        <p:spPr>
          <a:xfrm>
            <a:off x="4074473" y="438150"/>
            <a:ext cx="4877223" cy="3810330"/>
          </a:xfrm>
          <a:prstGeom prst="rect">
            <a:avLst/>
          </a:prstGeom>
        </p:spPr>
      </p:pic>
    </p:spTree>
    <p:extLst>
      <p:ext uri="{BB962C8B-B14F-4D97-AF65-F5344CB8AC3E}">
        <p14:creationId xmlns:p14="http://schemas.microsoft.com/office/powerpoint/2010/main" val="311136210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AFC80B93-A8BC-4662-97CD-C7AD7E230960}"/>
              </a:ext>
            </a:extLst>
          </p:cNvPr>
          <p:cNvSpPr>
            <a:spLocks noGrp="1"/>
          </p:cNvSpPr>
          <p:nvPr>
            <p:ph type="body" sz="quarter" idx="11"/>
          </p:nvPr>
        </p:nvSpPr>
        <p:spPr>
          <a:xfrm>
            <a:off x="632113" y="204519"/>
            <a:ext cx="8244140" cy="614631"/>
          </a:xfrm>
        </p:spPr>
        <p:txBody>
          <a:bodyPr/>
          <a:lstStyle/>
          <a:p>
            <a:pPr algn="ctr"/>
            <a:r>
              <a:rPr lang="en-US" b="1" dirty="0"/>
              <a:t>Meal Service</a:t>
            </a:r>
          </a:p>
          <a:p>
            <a:pPr algn="ctr"/>
            <a:endParaRPr lang="en-US" sz="1800" b="1" dirty="0"/>
          </a:p>
          <a:p>
            <a:pPr algn="ctr"/>
            <a:endParaRPr lang="en-US" dirty="0"/>
          </a:p>
        </p:txBody>
      </p:sp>
      <p:sp>
        <p:nvSpPr>
          <p:cNvPr id="8" name="Slide Number Placeholder 7">
            <a:extLst>
              <a:ext uri="{FF2B5EF4-FFF2-40B4-BE49-F238E27FC236}">
                <a16:creationId xmlns:a16="http://schemas.microsoft.com/office/drawing/2014/main" id="{8A1E04DB-C179-45CE-A11F-280495A53B81}"/>
              </a:ext>
            </a:extLst>
          </p:cNvPr>
          <p:cNvSpPr>
            <a:spLocks noGrp="1"/>
          </p:cNvSpPr>
          <p:nvPr>
            <p:ph type="sldNum" sz="quarter" idx="17"/>
          </p:nvPr>
        </p:nvSpPr>
        <p:spPr/>
        <p:txBody>
          <a:bodyPr/>
          <a:lstStyle/>
          <a:p>
            <a:fld id="{B2192B31-B341-4013-B7E8-60D2E97D576A}" type="slidenum">
              <a:rPr lang="en-US" smtClean="0"/>
              <a:pPr/>
              <a:t>16</a:t>
            </a:fld>
            <a:endParaRPr lang="en-US" dirty="0"/>
          </a:p>
        </p:txBody>
      </p:sp>
      <p:pic>
        <p:nvPicPr>
          <p:cNvPr id="9" name="Picture 8" descr="A close up of a sign&#10;&#10;Description automatically generated">
            <a:extLst>
              <a:ext uri="{FF2B5EF4-FFF2-40B4-BE49-F238E27FC236}">
                <a16:creationId xmlns:a16="http://schemas.microsoft.com/office/drawing/2014/main" id="{580C655F-DC35-460B-A644-474CE592C85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6200" y="4638188"/>
            <a:ext cx="2126743" cy="441182"/>
          </a:xfrm>
          <a:prstGeom prst="rect">
            <a:avLst/>
          </a:prstGeom>
        </p:spPr>
      </p:pic>
      <p:sp>
        <p:nvSpPr>
          <p:cNvPr id="10" name="Text Placeholder 1">
            <a:extLst>
              <a:ext uri="{FF2B5EF4-FFF2-40B4-BE49-F238E27FC236}">
                <a16:creationId xmlns:a16="http://schemas.microsoft.com/office/drawing/2014/main" id="{EC224B47-2299-402D-A0DF-0723C7B069AF}"/>
              </a:ext>
            </a:extLst>
          </p:cNvPr>
          <p:cNvSpPr>
            <a:spLocks noGrp="1"/>
          </p:cNvSpPr>
          <p:nvPr>
            <p:ph type="body" sz="quarter" idx="10"/>
          </p:nvPr>
        </p:nvSpPr>
        <p:spPr>
          <a:xfrm>
            <a:off x="228601" y="1023669"/>
            <a:ext cx="8701324" cy="3529281"/>
          </a:xfrm>
        </p:spPr>
        <p:txBody>
          <a:bodyPr/>
          <a:lstStyle/>
          <a:p>
            <a:pPr marL="288925" indent="-288925">
              <a:spcBef>
                <a:spcPts val="600"/>
              </a:spcBef>
              <a:spcAft>
                <a:spcPts val="400"/>
              </a:spcAft>
              <a:tabLst>
                <a:tab pos="282575" algn="l"/>
              </a:tabLst>
            </a:pPr>
            <a:r>
              <a:rPr lang="en-US" sz="1700" dirty="0">
                <a:solidFill>
                  <a:srgbClr val="2F6D8F"/>
                </a:solidFill>
              </a:rPr>
              <a:t>All meals offered/served must meet all meal pattern requirements for all School Nutrition Programs that you operate. </a:t>
            </a:r>
          </a:p>
          <a:p>
            <a:pPr marL="288925" indent="-288925">
              <a:spcBef>
                <a:spcPts val="600"/>
              </a:spcBef>
              <a:spcAft>
                <a:spcPts val="400"/>
              </a:spcAft>
              <a:tabLst>
                <a:tab pos="282575" algn="l"/>
              </a:tabLst>
            </a:pPr>
            <a:r>
              <a:rPr lang="en-US" sz="1700" dirty="0">
                <a:solidFill>
                  <a:srgbClr val="2F6D8F"/>
                </a:solidFill>
                <a:effectLst/>
                <a:ea typeface="Calibri" panose="020F0502020204030204" pitchFamily="34" charset="0"/>
              </a:rPr>
              <a:t>Meal preparation and meal service practices must meet all applicable State and local food safety standards.</a:t>
            </a:r>
          </a:p>
          <a:p>
            <a:pPr marL="288925" indent="-288925">
              <a:spcBef>
                <a:spcPts val="600"/>
              </a:spcBef>
              <a:spcAft>
                <a:spcPts val="400"/>
              </a:spcAft>
              <a:tabLst>
                <a:tab pos="282575" algn="l"/>
              </a:tabLst>
            </a:pPr>
            <a:r>
              <a:rPr lang="en-US" sz="1700" dirty="0">
                <a:solidFill>
                  <a:srgbClr val="2F6D8F"/>
                </a:solidFill>
              </a:rPr>
              <a:t>If you have an approved waiver, you must ensure that supporting documentation for the waiver is retained, including documentation showing that the CE has actively attempted to purchase the necessary items to comply with the meal pattern requirements. </a:t>
            </a:r>
          </a:p>
          <a:p>
            <a:pPr marL="288925" indent="-288925">
              <a:spcBef>
                <a:spcPts val="600"/>
              </a:spcBef>
              <a:spcAft>
                <a:spcPts val="400"/>
              </a:spcAft>
              <a:tabLst>
                <a:tab pos="282575" algn="l"/>
              </a:tabLst>
            </a:pPr>
            <a:r>
              <a:rPr lang="en-US" sz="1700" dirty="0">
                <a:solidFill>
                  <a:srgbClr val="2F6D8F"/>
                </a:solidFill>
              </a:rPr>
              <a:t>In instances where a meal pattern waiver has been granted, the CE must document this information on the food production record. </a:t>
            </a:r>
          </a:p>
          <a:p>
            <a:pPr marR="0">
              <a:lnSpc>
                <a:spcPct val="107000"/>
              </a:lnSpc>
              <a:spcBef>
                <a:spcPts val="0"/>
              </a:spcBef>
              <a:spcAft>
                <a:spcPts val="300"/>
              </a:spcAft>
            </a:pPr>
            <a:endParaRPr lang="en-US" sz="1700" dirty="0">
              <a:solidFill>
                <a:srgbClr val="167263"/>
              </a:solidFill>
              <a:ea typeface="Calibri" panose="020F0502020204030204" pitchFamily="34" charset="0"/>
            </a:endParaRPr>
          </a:p>
          <a:p>
            <a:pPr marR="0">
              <a:lnSpc>
                <a:spcPct val="107000"/>
              </a:lnSpc>
              <a:spcBef>
                <a:spcPts val="0"/>
              </a:spcBef>
              <a:spcAft>
                <a:spcPts val="300"/>
              </a:spcAft>
            </a:pPr>
            <a:endParaRPr lang="en-US" sz="1700" dirty="0">
              <a:solidFill>
                <a:srgbClr val="167263"/>
              </a:solidFill>
              <a:ea typeface="Calibri" panose="020F0502020204030204" pitchFamily="34" charset="0"/>
            </a:endParaRPr>
          </a:p>
          <a:p>
            <a:pPr marR="0">
              <a:lnSpc>
                <a:spcPct val="107000"/>
              </a:lnSpc>
              <a:spcBef>
                <a:spcPts val="0"/>
              </a:spcBef>
              <a:spcAft>
                <a:spcPts val="300"/>
              </a:spcAft>
            </a:pPr>
            <a:endParaRPr lang="en-US" sz="1700" dirty="0">
              <a:solidFill>
                <a:srgbClr val="167263"/>
              </a:solidFill>
              <a:effectLst/>
              <a:ea typeface="Calibri" panose="020F0502020204030204" pitchFamily="34" charset="0"/>
            </a:endParaRPr>
          </a:p>
          <a:p>
            <a:pPr>
              <a:buNone/>
            </a:pPr>
            <a:endParaRPr lang="en-US" sz="1700" dirty="0"/>
          </a:p>
          <a:p>
            <a:endParaRPr lang="en-US" sz="1700" dirty="0"/>
          </a:p>
          <a:p>
            <a:endParaRPr lang="en-US" sz="1700" dirty="0"/>
          </a:p>
        </p:txBody>
      </p:sp>
    </p:spTree>
    <p:extLst>
      <p:ext uri="{BB962C8B-B14F-4D97-AF65-F5344CB8AC3E}">
        <p14:creationId xmlns:p14="http://schemas.microsoft.com/office/powerpoint/2010/main" val="237320330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AFC80B93-A8BC-4662-97CD-C7AD7E230960}"/>
              </a:ext>
            </a:extLst>
          </p:cNvPr>
          <p:cNvSpPr>
            <a:spLocks noGrp="1"/>
          </p:cNvSpPr>
          <p:nvPr>
            <p:ph type="body" sz="quarter" idx="11"/>
          </p:nvPr>
        </p:nvSpPr>
        <p:spPr>
          <a:xfrm>
            <a:off x="632113" y="204519"/>
            <a:ext cx="8244140" cy="614631"/>
          </a:xfrm>
        </p:spPr>
        <p:txBody>
          <a:bodyPr/>
          <a:lstStyle/>
          <a:p>
            <a:pPr algn="ctr"/>
            <a:r>
              <a:rPr lang="en-US" b="1" dirty="0"/>
              <a:t>Meal Service</a:t>
            </a:r>
          </a:p>
          <a:p>
            <a:pPr algn="ctr"/>
            <a:endParaRPr lang="en-US" sz="1800" b="1" dirty="0"/>
          </a:p>
          <a:p>
            <a:pPr algn="ctr"/>
            <a:endParaRPr lang="en-US" dirty="0"/>
          </a:p>
        </p:txBody>
      </p:sp>
      <p:sp>
        <p:nvSpPr>
          <p:cNvPr id="8" name="Slide Number Placeholder 7">
            <a:extLst>
              <a:ext uri="{FF2B5EF4-FFF2-40B4-BE49-F238E27FC236}">
                <a16:creationId xmlns:a16="http://schemas.microsoft.com/office/drawing/2014/main" id="{8A1E04DB-C179-45CE-A11F-280495A53B81}"/>
              </a:ext>
            </a:extLst>
          </p:cNvPr>
          <p:cNvSpPr>
            <a:spLocks noGrp="1"/>
          </p:cNvSpPr>
          <p:nvPr>
            <p:ph type="sldNum" sz="quarter" idx="17"/>
          </p:nvPr>
        </p:nvSpPr>
        <p:spPr/>
        <p:txBody>
          <a:bodyPr/>
          <a:lstStyle/>
          <a:p>
            <a:fld id="{B2192B31-B341-4013-B7E8-60D2E97D576A}" type="slidenum">
              <a:rPr lang="en-US" smtClean="0"/>
              <a:pPr/>
              <a:t>17</a:t>
            </a:fld>
            <a:endParaRPr lang="en-US" dirty="0"/>
          </a:p>
        </p:txBody>
      </p:sp>
      <p:pic>
        <p:nvPicPr>
          <p:cNvPr id="9" name="Picture 8" descr="A close up of a sign&#10;&#10;Description automatically generated">
            <a:extLst>
              <a:ext uri="{FF2B5EF4-FFF2-40B4-BE49-F238E27FC236}">
                <a16:creationId xmlns:a16="http://schemas.microsoft.com/office/drawing/2014/main" id="{580C655F-DC35-460B-A644-474CE592C85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6200" y="4638188"/>
            <a:ext cx="2126743" cy="441182"/>
          </a:xfrm>
          <a:prstGeom prst="rect">
            <a:avLst/>
          </a:prstGeom>
        </p:spPr>
      </p:pic>
      <p:sp>
        <p:nvSpPr>
          <p:cNvPr id="10" name="Text Placeholder 1">
            <a:extLst>
              <a:ext uri="{FF2B5EF4-FFF2-40B4-BE49-F238E27FC236}">
                <a16:creationId xmlns:a16="http://schemas.microsoft.com/office/drawing/2014/main" id="{EC224B47-2299-402D-A0DF-0723C7B069AF}"/>
              </a:ext>
            </a:extLst>
          </p:cNvPr>
          <p:cNvSpPr>
            <a:spLocks noGrp="1"/>
          </p:cNvSpPr>
          <p:nvPr>
            <p:ph type="body" sz="quarter" idx="10"/>
          </p:nvPr>
        </p:nvSpPr>
        <p:spPr>
          <a:xfrm>
            <a:off x="228601" y="1023669"/>
            <a:ext cx="8701324" cy="3529281"/>
          </a:xfrm>
        </p:spPr>
        <p:txBody>
          <a:bodyPr/>
          <a:lstStyle/>
          <a:p>
            <a:pPr marL="288925" indent="-288925">
              <a:buFont typeface="Arial" panose="020B0604020202020204" pitchFamily="34" charset="0"/>
              <a:buChar char="•"/>
            </a:pPr>
            <a:r>
              <a:rPr lang="en-US" sz="1800" dirty="0">
                <a:solidFill>
                  <a:srgbClr val="2F6D8F"/>
                </a:solidFill>
                <a:latin typeface="Arial" panose="020B0604020202020204" pitchFamily="34" charset="0"/>
                <a:cs typeface="Arial" panose="020B0604020202020204" pitchFamily="34" charset="0"/>
              </a:rPr>
              <a:t>Documentation and recordkeeping requirements must be followed during the COVID-19 public health emergency. Detailed recordkeeping is critical including food production records. </a:t>
            </a:r>
          </a:p>
          <a:p>
            <a:pPr marL="288925" indent="-288925">
              <a:buFont typeface="Arial" panose="020B0604020202020204" pitchFamily="34" charset="0"/>
              <a:buChar char="•"/>
            </a:pPr>
            <a:endParaRPr lang="en-US" sz="600" dirty="0">
              <a:solidFill>
                <a:srgbClr val="2F6D8F"/>
              </a:solidFill>
              <a:latin typeface="Arial" panose="020B0604020202020204" pitchFamily="34" charset="0"/>
              <a:cs typeface="Arial" panose="020B0604020202020204" pitchFamily="34" charset="0"/>
            </a:endParaRPr>
          </a:p>
          <a:p>
            <a:pPr marL="288925" indent="-288925">
              <a:buFont typeface="Arial" panose="020B0604020202020204" pitchFamily="34" charset="0"/>
              <a:buChar char="•"/>
            </a:pPr>
            <a:r>
              <a:rPr lang="en-US" sz="1800" dirty="0">
                <a:solidFill>
                  <a:srgbClr val="2F6D8F"/>
                </a:solidFill>
                <a:effectLst/>
                <a:ea typeface="Calibri" panose="020F0502020204030204" pitchFamily="34" charset="0"/>
              </a:rPr>
              <a:t>CEs must retain food production records that demonstrate compliance with the meal pattern and the quantity of food prepared. </a:t>
            </a:r>
          </a:p>
          <a:p>
            <a:pPr marL="0" indent="0">
              <a:buNone/>
            </a:pPr>
            <a:endParaRPr lang="en-US" sz="600" dirty="0">
              <a:solidFill>
                <a:srgbClr val="2F6D8F"/>
              </a:solidFill>
              <a:effectLst/>
              <a:ea typeface="Calibri" panose="020F0502020204030204" pitchFamily="34" charset="0"/>
            </a:endParaRPr>
          </a:p>
          <a:p>
            <a:pPr marL="288925" indent="-288925">
              <a:buFont typeface="Arial" panose="020B0604020202020204" pitchFamily="34" charset="0"/>
              <a:buChar char="•"/>
            </a:pPr>
            <a:r>
              <a:rPr lang="en-US" sz="1800" dirty="0">
                <a:solidFill>
                  <a:srgbClr val="2F6D8F"/>
                </a:solidFill>
                <a:effectLst/>
                <a:ea typeface="Calibri" panose="020F0502020204030204" pitchFamily="34" charset="0"/>
              </a:rPr>
              <a:t>Documentation includes all supporting documentation including Child Nutrition (CN) labels, nutrition fact labels, product formulation statements, manufacturer specifications, etc. If substitutions are </a:t>
            </a:r>
            <a:r>
              <a:rPr lang="en-US" sz="1800" dirty="0">
                <a:solidFill>
                  <a:srgbClr val="2F6D8F"/>
                </a:solidFill>
                <a:ea typeface="Calibri" panose="020F0502020204030204" pitchFamily="34" charset="0"/>
              </a:rPr>
              <a:t>made</a:t>
            </a:r>
            <a:r>
              <a:rPr lang="en-US" sz="1800" dirty="0">
                <a:solidFill>
                  <a:srgbClr val="2F6D8F"/>
                </a:solidFill>
                <a:effectLst/>
                <a:ea typeface="Calibri" panose="020F0502020204030204" pitchFamily="34" charset="0"/>
              </a:rPr>
              <a:t>, the CE must document the use of the substitute and why.</a:t>
            </a:r>
          </a:p>
          <a:p>
            <a:pPr marR="0">
              <a:lnSpc>
                <a:spcPct val="107000"/>
              </a:lnSpc>
              <a:spcBef>
                <a:spcPts val="0"/>
              </a:spcBef>
              <a:spcAft>
                <a:spcPts val="300"/>
              </a:spcAft>
            </a:pPr>
            <a:endParaRPr lang="en-US" sz="1800" dirty="0">
              <a:solidFill>
                <a:srgbClr val="2F6D8F"/>
              </a:solidFill>
              <a:ea typeface="Calibri" panose="020F0502020204030204" pitchFamily="34" charset="0"/>
            </a:endParaRPr>
          </a:p>
          <a:p>
            <a:pPr marR="0">
              <a:lnSpc>
                <a:spcPct val="107000"/>
              </a:lnSpc>
              <a:spcBef>
                <a:spcPts val="0"/>
              </a:spcBef>
              <a:spcAft>
                <a:spcPts val="300"/>
              </a:spcAft>
            </a:pPr>
            <a:endParaRPr lang="en-US" sz="1800" dirty="0">
              <a:solidFill>
                <a:srgbClr val="2F6D8F"/>
              </a:solidFill>
              <a:ea typeface="Calibri" panose="020F0502020204030204" pitchFamily="34" charset="0"/>
            </a:endParaRPr>
          </a:p>
          <a:p>
            <a:pPr marR="0">
              <a:lnSpc>
                <a:spcPct val="107000"/>
              </a:lnSpc>
              <a:spcBef>
                <a:spcPts val="0"/>
              </a:spcBef>
              <a:spcAft>
                <a:spcPts val="300"/>
              </a:spcAft>
            </a:pPr>
            <a:endParaRPr lang="en-US" sz="1800" dirty="0">
              <a:solidFill>
                <a:srgbClr val="2F6D8F"/>
              </a:solidFill>
              <a:effectLst/>
              <a:ea typeface="Calibri" panose="020F0502020204030204" pitchFamily="34" charset="0"/>
            </a:endParaRPr>
          </a:p>
          <a:p>
            <a:pPr>
              <a:buNone/>
            </a:pPr>
            <a:endParaRPr lang="en-US" sz="1800" dirty="0">
              <a:solidFill>
                <a:srgbClr val="2F6D8F"/>
              </a:solidFill>
            </a:endParaRPr>
          </a:p>
          <a:p>
            <a:endParaRPr lang="en-US" sz="1800" dirty="0">
              <a:solidFill>
                <a:srgbClr val="2F6D8F"/>
              </a:solidFill>
            </a:endParaRPr>
          </a:p>
          <a:p>
            <a:endParaRPr lang="en-US" sz="1800" dirty="0">
              <a:solidFill>
                <a:srgbClr val="2F6D8F"/>
              </a:solidFill>
            </a:endParaRPr>
          </a:p>
        </p:txBody>
      </p:sp>
    </p:spTree>
    <p:extLst>
      <p:ext uri="{BB962C8B-B14F-4D97-AF65-F5344CB8AC3E}">
        <p14:creationId xmlns:p14="http://schemas.microsoft.com/office/powerpoint/2010/main" val="233720696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AFC80B93-A8BC-4662-97CD-C7AD7E230960}"/>
              </a:ext>
            </a:extLst>
          </p:cNvPr>
          <p:cNvSpPr>
            <a:spLocks noGrp="1"/>
          </p:cNvSpPr>
          <p:nvPr>
            <p:ph type="body" sz="quarter" idx="11"/>
          </p:nvPr>
        </p:nvSpPr>
        <p:spPr>
          <a:xfrm>
            <a:off x="632113" y="204519"/>
            <a:ext cx="8244140" cy="614631"/>
          </a:xfrm>
        </p:spPr>
        <p:txBody>
          <a:bodyPr/>
          <a:lstStyle/>
          <a:p>
            <a:pPr algn="ctr"/>
            <a:r>
              <a:rPr lang="en-US" b="1" dirty="0"/>
              <a:t>Meal Service</a:t>
            </a:r>
          </a:p>
          <a:p>
            <a:pPr algn="ctr"/>
            <a:endParaRPr lang="en-US" sz="1800" b="1" dirty="0"/>
          </a:p>
          <a:p>
            <a:pPr algn="ctr"/>
            <a:endParaRPr lang="en-US" dirty="0"/>
          </a:p>
        </p:txBody>
      </p:sp>
      <p:sp>
        <p:nvSpPr>
          <p:cNvPr id="8" name="Slide Number Placeholder 7">
            <a:extLst>
              <a:ext uri="{FF2B5EF4-FFF2-40B4-BE49-F238E27FC236}">
                <a16:creationId xmlns:a16="http://schemas.microsoft.com/office/drawing/2014/main" id="{8A1E04DB-C179-45CE-A11F-280495A53B81}"/>
              </a:ext>
            </a:extLst>
          </p:cNvPr>
          <p:cNvSpPr>
            <a:spLocks noGrp="1"/>
          </p:cNvSpPr>
          <p:nvPr>
            <p:ph type="sldNum" sz="quarter" idx="17"/>
          </p:nvPr>
        </p:nvSpPr>
        <p:spPr/>
        <p:txBody>
          <a:bodyPr/>
          <a:lstStyle/>
          <a:p>
            <a:fld id="{B2192B31-B341-4013-B7E8-60D2E97D576A}" type="slidenum">
              <a:rPr lang="en-US" smtClean="0"/>
              <a:pPr/>
              <a:t>18</a:t>
            </a:fld>
            <a:endParaRPr lang="en-US" dirty="0"/>
          </a:p>
        </p:txBody>
      </p:sp>
      <p:pic>
        <p:nvPicPr>
          <p:cNvPr id="9" name="Picture 8" descr="A close up of a sign&#10;&#10;Description automatically generated">
            <a:extLst>
              <a:ext uri="{FF2B5EF4-FFF2-40B4-BE49-F238E27FC236}">
                <a16:creationId xmlns:a16="http://schemas.microsoft.com/office/drawing/2014/main" id="{580C655F-DC35-460B-A644-474CE592C85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6200" y="4638188"/>
            <a:ext cx="2126743" cy="441182"/>
          </a:xfrm>
          <a:prstGeom prst="rect">
            <a:avLst/>
          </a:prstGeom>
        </p:spPr>
      </p:pic>
      <p:sp>
        <p:nvSpPr>
          <p:cNvPr id="10" name="Text Placeholder 1">
            <a:extLst>
              <a:ext uri="{FF2B5EF4-FFF2-40B4-BE49-F238E27FC236}">
                <a16:creationId xmlns:a16="http://schemas.microsoft.com/office/drawing/2014/main" id="{EC224B47-2299-402D-A0DF-0723C7B069AF}"/>
              </a:ext>
            </a:extLst>
          </p:cNvPr>
          <p:cNvSpPr>
            <a:spLocks noGrp="1"/>
          </p:cNvSpPr>
          <p:nvPr>
            <p:ph type="body" sz="quarter" idx="10"/>
          </p:nvPr>
        </p:nvSpPr>
        <p:spPr>
          <a:xfrm>
            <a:off x="228601" y="1023669"/>
            <a:ext cx="8701324" cy="3529281"/>
          </a:xfrm>
        </p:spPr>
        <p:txBody>
          <a:bodyPr/>
          <a:lstStyle/>
          <a:p>
            <a:pPr marL="288925" marR="0" indent="-288925">
              <a:lnSpc>
                <a:spcPct val="107000"/>
              </a:lnSpc>
              <a:spcBef>
                <a:spcPts val="600"/>
              </a:spcBef>
              <a:spcAft>
                <a:spcPts val="300"/>
              </a:spcAft>
            </a:pPr>
            <a:r>
              <a:rPr lang="en-US" sz="1700" dirty="0">
                <a:solidFill>
                  <a:srgbClr val="2F6D8F"/>
                </a:solidFill>
                <a:ea typeface="Calibri" panose="020F0502020204030204" pitchFamily="34" charset="0"/>
              </a:rPr>
              <a:t>The Age/Grade Group waiver that CEs indicated on the </a:t>
            </a:r>
            <a:r>
              <a:rPr lang="en-US" sz="1700" i="1" dirty="0">
                <a:solidFill>
                  <a:srgbClr val="2F6D8F"/>
                </a:solidFill>
                <a:ea typeface="Calibri" panose="020F0502020204030204" pitchFamily="34" charset="0"/>
              </a:rPr>
              <a:t>School COVID-19 Intake </a:t>
            </a:r>
            <a:r>
              <a:rPr lang="en-US" sz="1700" dirty="0">
                <a:solidFill>
                  <a:srgbClr val="2F6D8F"/>
                </a:solidFill>
                <a:ea typeface="Calibri" panose="020F0502020204030204" pitchFamily="34" charset="0"/>
              </a:rPr>
              <a:t>form completed when the SSO/SFSP COVID-19 feeding began </a:t>
            </a:r>
            <a:r>
              <a:rPr lang="en-US" sz="1700" u="sng" dirty="0">
                <a:solidFill>
                  <a:srgbClr val="2F6D8F"/>
                </a:solidFill>
                <a:ea typeface="Calibri" panose="020F0502020204030204" pitchFamily="34" charset="0"/>
              </a:rPr>
              <a:t>ends on August 31, 2020</a:t>
            </a:r>
            <a:r>
              <a:rPr lang="en-US" sz="1700" dirty="0">
                <a:solidFill>
                  <a:srgbClr val="2F6D8F"/>
                </a:solidFill>
                <a:ea typeface="Calibri" panose="020F0502020204030204" pitchFamily="34" charset="0"/>
              </a:rPr>
              <a:t>. </a:t>
            </a:r>
          </a:p>
          <a:p>
            <a:pPr marL="0" marR="0" indent="0">
              <a:lnSpc>
                <a:spcPct val="107000"/>
              </a:lnSpc>
              <a:spcBef>
                <a:spcPts val="0"/>
              </a:spcBef>
              <a:spcAft>
                <a:spcPts val="300"/>
              </a:spcAft>
              <a:buNone/>
            </a:pPr>
            <a:endParaRPr lang="en-US" sz="600" dirty="0">
              <a:solidFill>
                <a:srgbClr val="2F6D8F"/>
              </a:solidFill>
              <a:ea typeface="Calibri" panose="020F0502020204030204" pitchFamily="34" charset="0"/>
            </a:endParaRPr>
          </a:p>
          <a:p>
            <a:pPr marL="288925" marR="0" indent="-288925">
              <a:lnSpc>
                <a:spcPct val="107000"/>
              </a:lnSpc>
              <a:spcBef>
                <a:spcPts val="0"/>
              </a:spcBef>
              <a:spcAft>
                <a:spcPts val="300"/>
              </a:spcAft>
            </a:pPr>
            <a:r>
              <a:rPr lang="en-US" sz="1700" dirty="0">
                <a:solidFill>
                  <a:srgbClr val="2F6D8F"/>
                </a:solidFill>
                <a:ea typeface="Calibri" panose="020F0502020204030204" pitchFamily="34" charset="0"/>
              </a:rPr>
              <a:t>Beginning when the CE begins operating the NSLP/SBP (first day of school), the CE </a:t>
            </a:r>
            <a:r>
              <a:rPr lang="en-US" sz="1700" u="sng" dirty="0">
                <a:solidFill>
                  <a:srgbClr val="2F6D8F"/>
                </a:solidFill>
                <a:ea typeface="Calibri" panose="020F0502020204030204" pitchFamily="34" charset="0"/>
              </a:rPr>
              <a:t>must follow all required NSLP and SBP age/grade groups</a:t>
            </a:r>
            <a:r>
              <a:rPr lang="en-US" sz="1700" dirty="0">
                <a:solidFill>
                  <a:srgbClr val="2F6D8F"/>
                </a:solidFill>
                <a:ea typeface="Calibri" panose="020F0502020204030204" pitchFamily="34" charset="0"/>
              </a:rPr>
              <a:t>. There is no waiver available (except for RCCIs).</a:t>
            </a:r>
          </a:p>
          <a:p>
            <a:pPr marL="0" marR="0" indent="0">
              <a:lnSpc>
                <a:spcPct val="107000"/>
              </a:lnSpc>
              <a:spcBef>
                <a:spcPts val="0"/>
              </a:spcBef>
              <a:spcAft>
                <a:spcPts val="300"/>
              </a:spcAft>
              <a:buNone/>
            </a:pPr>
            <a:endParaRPr lang="en-US" sz="600" dirty="0">
              <a:solidFill>
                <a:srgbClr val="2F6D8F"/>
              </a:solidFill>
              <a:ea typeface="Calibri" panose="020F0502020204030204" pitchFamily="34" charset="0"/>
            </a:endParaRPr>
          </a:p>
          <a:p>
            <a:pPr marL="288925" marR="0" indent="-288925">
              <a:lnSpc>
                <a:spcPct val="107000"/>
              </a:lnSpc>
              <a:spcBef>
                <a:spcPts val="0"/>
              </a:spcBef>
              <a:spcAft>
                <a:spcPts val="300"/>
              </a:spcAft>
            </a:pPr>
            <a:r>
              <a:rPr lang="en-US" sz="1700" dirty="0">
                <a:solidFill>
                  <a:srgbClr val="2F6D8F"/>
                </a:solidFill>
                <a:ea typeface="Calibri" panose="020F0502020204030204" pitchFamily="34" charset="0"/>
              </a:rPr>
              <a:t>USDA provided a waiver of Offer vs. Serve requirements in the School Nutrition Program. Therefore, Offer vs. serve is no longer a requirement in high school sites. High schools utilizing straight serve must ensure that the required serving of each component is provided to each student for the meal to be reimbursable. A variety of milk is still a requirement.</a:t>
            </a:r>
          </a:p>
          <a:p>
            <a:pPr marR="0">
              <a:lnSpc>
                <a:spcPct val="107000"/>
              </a:lnSpc>
              <a:spcBef>
                <a:spcPts val="0"/>
              </a:spcBef>
              <a:spcAft>
                <a:spcPts val="300"/>
              </a:spcAft>
            </a:pPr>
            <a:endParaRPr lang="en-US" sz="1600" dirty="0">
              <a:solidFill>
                <a:srgbClr val="167263"/>
              </a:solidFill>
              <a:ea typeface="Calibri" panose="020F0502020204030204" pitchFamily="34" charset="0"/>
            </a:endParaRPr>
          </a:p>
          <a:p>
            <a:pPr marR="0">
              <a:lnSpc>
                <a:spcPct val="107000"/>
              </a:lnSpc>
              <a:spcBef>
                <a:spcPts val="0"/>
              </a:spcBef>
              <a:spcAft>
                <a:spcPts val="300"/>
              </a:spcAft>
            </a:pPr>
            <a:endParaRPr lang="en-US" sz="1600" dirty="0">
              <a:solidFill>
                <a:srgbClr val="167263"/>
              </a:solidFill>
              <a:ea typeface="Calibri" panose="020F0502020204030204" pitchFamily="34" charset="0"/>
            </a:endParaRPr>
          </a:p>
          <a:p>
            <a:pPr marR="0">
              <a:lnSpc>
                <a:spcPct val="107000"/>
              </a:lnSpc>
              <a:spcBef>
                <a:spcPts val="0"/>
              </a:spcBef>
              <a:spcAft>
                <a:spcPts val="300"/>
              </a:spcAft>
            </a:pPr>
            <a:endParaRPr lang="en-US" sz="1600" dirty="0">
              <a:solidFill>
                <a:srgbClr val="167263"/>
              </a:solidFill>
              <a:effectLst/>
              <a:ea typeface="Calibri" panose="020F0502020204030204" pitchFamily="34" charset="0"/>
            </a:endParaRPr>
          </a:p>
          <a:p>
            <a:pPr>
              <a:buNone/>
            </a:pPr>
            <a:endParaRPr lang="en-US" sz="1600" dirty="0"/>
          </a:p>
          <a:p>
            <a:endParaRPr lang="en-US" sz="1600" dirty="0"/>
          </a:p>
          <a:p>
            <a:endParaRPr lang="en-US" sz="1600" dirty="0"/>
          </a:p>
        </p:txBody>
      </p:sp>
    </p:spTree>
    <p:extLst>
      <p:ext uri="{BB962C8B-B14F-4D97-AF65-F5344CB8AC3E}">
        <p14:creationId xmlns:p14="http://schemas.microsoft.com/office/powerpoint/2010/main" val="335777279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AFC80B93-A8BC-4662-97CD-C7AD7E230960}"/>
              </a:ext>
            </a:extLst>
          </p:cNvPr>
          <p:cNvSpPr>
            <a:spLocks noGrp="1"/>
          </p:cNvSpPr>
          <p:nvPr>
            <p:ph type="body" sz="quarter" idx="11"/>
          </p:nvPr>
        </p:nvSpPr>
        <p:spPr>
          <a:xfrm>
            <a:off x="632113" y="204519"/>
            <a:ext cx="8244140" cy="614632"/>
          </a:xfrm>
        </p:spPr>
        <p:txBody>
          <a:bodyPr/>
          <a:lstStyle/>
          <a:p>
            <a:pPr algn="ctr"/>
            <a:r>
              <a:rPr lang="en-US" b="1" dirty="0"/>
              <a:t>Meal Service</a:t>
            </a:r>
          </a:p>
          <a:p>
            <a:pPr algn="ctr"/>
            <a:endParaRPr lang="en-US" sz="2000" b="1" i="1" dirty="0"/>
          </a:p>
          <a:p>
            <a:pPr algn="ctr"/>
            <a:endParaRPr lang="en-US" sz="2000" i="1" dirty="0"/>
          </a:p>
        </p:txBody>
      </p:sp>
      <p:pic>
        <p:nvPicPr>
          <p:cNvPr id="9" name="Picture 8" descr="A close up of a sign&#10;&#10;Description automatically generated">
            <a:extLst>
              <a:ext uri="{FF2B5EF4-FFF2-40B4-BE49-F238E27FC236}">
                <a16:creationId xmlns:a16="http://schemas.microsoft.com/office/drawing/2014/main" id="{580C655F-DC35-460B-A644-474CE592C85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6200" y="4638188"/>
            <a:ext cx="2126743" cy="441182"/>
          </a:xfrm>
          <a:prstGeom prst="rect">
            <a:avLst/>
          </a:prstGeom>
        </p:spPr>
      </p:pic>
      <p:sp>
        <p:nvSpPr>
          <p:cNvPr id="5" name="TextBox 4">
            <a:extLst>
              <a:ext uri="{FF2B5EF4-FFF2-40B4-BE49-F238E27FC236}">
                <a16:creationId xmlns:a16="http://schemas.microsoft.com/office/drawing/2014/main" id="{A23A4CF7-69A3-49E3-A61B-A9458DC33513}"/>
              </a:ext>
            </a:extLst>
          </p:cNvPr>
          <p:cNvSpPr txBox="1"/>
          <p:nvPr/>
        </p:nvSpPr>
        <p:spPr>
          <a:xfrm>
            <a:off x="2057400" y="819151"/>
            <a:ext cx="5029200" cy="461665"/>
          </a:xfrm>
          <a:prstGeom prst="rect">
            <a:avLst/>
          </a:prstGeom>
          <a:noFill/>
        </p:spPr>
        <p:txBody>
          <a:bodyPr wrap="square" rtlCol="0">
            <a:spAutoFit/>
          </a:bodyPr>
          <a:lstStyle/>
          <a:p>
            <a:pPr algn="ctr"/>
            <a:r>
              <a:rPr lang="en-US" sz="2400" b="1" i="1" dirty="0">
                <a:solidFill>
                  <a:srgbClr val="2F6D8F"/>
                </a:solidFill>
              </a:rPr>
              <a:t>Meal Service Accommodations</a:t>
            </a:r>
          </a:p>
        </p:txBody>
      </p:sp>
      <p:sp>
        <p:nvSpPr>
          <p:cNvPr id="7" name="TextBox 6">
            <a:extLst>
              <a:ext uri="{FF2B5EF4-FFF2-40B4-BE49-F238E27FC236}">
                <a16:creationId xmlns:a16="http://schemas.microsoft.com/office/drawing/2014/main" id="{FBCB4689-495E-4CA3-BD93-D52CA0409CD3}"/>
              </a:ext>
            </a:extLst>
          </p:cNvPr>
          <p:cNvSpPr txBox="1"/>
          <p:nvPr/>
        </p:nvSpPr>
        <p:spPr>
          <a:xfrm>
            <a:off x="380999" y="1504950"/>
            <a:ext cx="8495253" cy="2938690"/>
          </a:xfrm>
          <a:prstGeom prst="rect">
            <a:avLst/>
          </a:prstGeom>
          <a:noFill/>
        </p:spPr>
        <p:txBody>
          <a:bodyPr wrap="square">
            <a:spAutoFit/>
          </a:bodyPr>
          <a:lstStyle/>
          <a:p>
            <a:pPr marR="0">
              <a:lnSpc>
                <a:spcPct val="107000"/>
              </a:lnSpc>
              <a:spcBef>
                <a:spcPts val="0"/>
              </a:spcBef>
              <a:spcAft>
                <a:spcPts val="300"/>
              </a:spcAft>
            </a:pPr>
            <a:r>
              <a:rPr lang="en-US" sz="1600" dirty="0">
                <a:solidFill>
                  <a:srgbClr val="2F6D8F"/>
                </a:solidFill>
              </a:rPr>
              <a:t>CEs are required to provide meal modifications for students with a medical statement. When planning a non-congregate meal service, program operators should consider how individuals who require meal modifications will be identified and served. </a:t>
            </a:r>
          </a:p>
          <a:p>
            <a:pPr marR="0">
              <a:lnSpc>
                <a:spcPct val="107000"/>
              </a:lnSpc>
              <a:spcBef>
                <a:spcPts val="600"/>
              </a:spcBef>
              <a:spcAft>
                <a:spcPts val="300"/>
              </a:spcAft>
            </a:pPr>
            <a:r>
              <a:rPr lang="en-US" sz="1600" dirty="0">
                <a:solidFill>
                  <a:srgbClr val="2F6D8F"/>
                </a:solidFill>
              </a:rPr>
              <a:t>To the extent reasonable, CEs must provide the requested meal modifications when supported by a medical statement. If the CE cannot make the modification (e.g., the needed substitute is not on hand or available), the CE must clearly document why it could not make the requested meal modification. This will be reviewed during an AR.</a:t>
            </a:r>
          </a:p>
          <a:p>
            <a:pPr marR="0">
              <a:lnSpc>
                <a:spcPct val="107000"/>
              </a:lnSpc>
              <a:spcBef>
                <a:spcPts val="600"/>
              </a:spcBef>
              <a:spcAft>
                <a:spcPts val="300"/>
              </a:spcAft>
            </a:pPr>
            <a:r>
              <a:rPr lang="en-US" sz="1600" dirty="0">
                <a:solidFill>
                  <a:srgbClr val="2F6D8F"/>
                </a:solidFill>
              </a:rPr>
              <a:t>TDA encourages CEs to work with their ESC child nutrition specialist to address specific concerns or to identify alternative methods to provide meal accommodations during this challenging time.</a:t>
            </a:r>
            <a:endParaRPr lang="en-US" sz="1600" dirty="0">
              <a:solidFill>
                <a:srgbClr val="2F6D8F"/>
              </a:solidFill>
              <a:effectLst/>
              <a:ea typeface="Calibri" panose="020F0502020204030204" pitchFamily="34" charset="0"/>
            </a:endParaRPr>
          </a:p>
        </p:txBody>
      </p:sp>
      <p:sp>
        <p:nvSpPr>
          <p:cNvPr id="2" name="Slide Number Placeholder 1">
            <a:extLst>
              <a:ext uri="{FF2B5EF4-FFF2-40B4-BE49-F238E27FC236}">
                <a16:creationId xmlns:a16="http://schemas.microsoft.com/office/drawing/2014/main" id="{84B28259-7FC6-4FB1-A3BB-5A03C1230F8B}"/>
              </a:ext>
            </a:extLst>
          </p:cNvPr>
          <p:cNvSpPr>
            <a:spLocks noGrp="1"/>
          </p:cNvSpPr>
          <p:nvPr>
            <p:ph type="sldNum" sz="quarter" idx="17"/>
          </p:nvPr>
        </p:nvSpPr>
        <p:spPr/>
        <p:txBody>
          <a:bodyPr/>
          <a:lstStyle/>
          <a:p>
            <a:fld id="{B2192B31-B341-4013-B7E8-60D2E97D576A}" type="slidenum">
              <a:rPr lang="en-US" smtClean="0"/>
              <a:pPr/>
              <a:t>19</a:t>
            </a:fld>
            <a:endParaRPr lang="en-US" dirty="0"/>
          </a:p>
        </p:txBody>
      </p:sp>
    </p:spTree>
    <p:extLst>
      <p:ext uri="{BB962C8B-B14F-4D97-AF65-F5344CB8AC3E}">
        <p14:creationId xmlns:p14="http://schemas.microsoft.com/office/powerpoint/2010/main" val="97128121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6A4DA58D-CF11-47B8-9241-25238CD62F8D}"/>
              </a:ext>
            </a:extLst>
          </p:cNvPr>
          <p:cNvSpPr>
            <a:spLocks noGrp="1"/>
          </p:cNvSpPr>
          <p:nvPr>
            <p:ph type="body" sz="quarter" idx="10"/>
          </p:nvPr>
        </p:nvSpPr>
        <p:spPr>
          <a:xfrm>
            <a:off x="304800" y="446433"/>
            <a:ext cx="4526524" cy="3877917"/>
          </a:xfrm>
        </p:spPr>
        <p:txBody>
          <a:bodyPr/>
          <a:lstStyle/>
          <a:p>
            <a:pPr algn="ctr"/>
            <a:r>
              <a:rPr lang="en-US" sz="2100" b="1" dirty="0">
                <a:solidFill>
                  <a:srgbClr val="2F6D8F"/>
                </a:solidFill>
              </a:rPr>
              <a:t>The Coronavirus or COVID-19 has forced our contracting entities (CEs) to think outside the box in order to continue to serve healthy, reimbursable meals to the schoolchildren of Texas. </a:t>
            </a:r>
          </a:p>
          <a:p>
            <a:pPr algn="ctr"/>
            <a:endParaRPr lang="en-US" sz="1500" b="1" dirty="0">
              <a:solidFill>
                <a:srgbClr val="2F6D8F"/>
              </a:solidFill>
            </a:endParaRPr>
          </a:p>
          <a:p>
            <a:pPr algn="ctr"/>
            <a:r>
              <a:rPr lang="en-US" sz="2100" b="1" dirty="0">
                <a:solidFill>
                  <a:srgbClr val="167263"/>
                </a:solidFill>
              </a:rPr>
              <a:t>TDA appreciates your questions, feedback and the multitude of ideas and suggestions that you have provided.</a:t>
            </a:r>
          </a:p>
          <a:p>
            <a:pPr algn="ctr"/>
            <a:endParaRPr lang="en-US" sz="2000" b="1" dirty="0">
              <a:solidFill>
                <a:srgbClr val="2F6D8F"/>
              </a:solidFill>
            </a:endParaRPr>
          </a:p>
          <a:p>
            <a:pPr algn="ctr"/>
            <a:endParaRPr lang="en-US" sz="800" b="1" dirty="0">
              <a:solidFill>
                <a:srgbClr val="2F6D8F"/>
              </a:solidFill>
            </a:endParaRPr>
          </a:p>
          <a:p>
            <a:pPr algn="ctr"/>
            <a:endParaRPr lang="en-US" sz="600" b="1" dirty="0">
              <a:solidFill>
                <a:srgbClr val="2F6D8F"/>
              </a:solidFill>
            </a:endParaRPr>
          </a:p>
        </p:txBody>
      </p:sp>
      <p:sp>
        <p:nvSpPr>
          <p:cNvPr id="2" name="Slide Number Placeholder 1">
            <a:extLst>
              <a:ext uri="{FF2B5EF4-FFF2-40B4-BE49-F238E27FC236}">
                <a16:creationId xmlns:a16="http://schemas.microsoft.com/office/drawing/2014/main" id="{8AFFF5F7-5857-4C5A-BEF4-CF1B58BF78FF}"/>
              </a:ext>
            </a:extLst>
          </p:cNvPr>
          <p:cNvSpPr>
            <a:spLocks noGrp="1"/>
          </p:cNvSpPr>
          <p:nvPr>
            <p:ph type="sldNum" sz="quarter" idx="13"/>
          </p:nvPr>
        </p:nvSpPr>
        <p:spPr/>
        <p:txBody>
          <a:bodyPr/>
          <a:lstStyle/>
          <a:p>
            <a:fld id="{B2192B31-B341-4013-B7E8-60D2E97D576A}" type="slidenum">
              <a:rPr lang="en-US" smtClean="0"/>
              <a:pPr/>
              <a:t>2</a:t>
            </a:fld>
            <a:endParaRPr lang="en-US" dirty="0"/>
          </a:p>
        </p:txBody>
      </p:sp>
      <p:pic>
        <p:nvPicPr>
          <p:cNvPr id="10" name="Picture 9" descr="A close up of a sign&#10;&#10;Description automatically generated">
            <a:extLst>
              <a:ext uri="{FF2B5EF4-FFF2-40B4-BE49-F238E27FC236}">
                <a16:creationId xmlns:a16="http://schemas.microsoft.com/office/drawing/2014/main" id="{C4911543-BE64-4CC4-9092-6D4C98B46A7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200" y="4638188"/>
            <a:ext cx="2126743" cy="441182"/>
          </a:xfrm>
          <a:prstGeom prst="rect">
            <a:avLst/>
          </a:prstGeom>
        </p:spPr>
      </p:pic>
      <p:sp>
        <p:nvSpPr>
          <p:cNvPr id="3" name="TextBox 2">
            <a:extLst>
              <a:ext uri="{FF2B5EF4-FFF2-40B4-BE49-F238E27FC236}">
                <a16:creationId xmlns:a16="http://schemas.microsoft.com/office/drawing/2014/main" id="{4974C12D-8B6D-4F21-8020-CB6F47C435A8}"/>
              </a:ext>
            </a:extLst>
          </p:cNvPr>
          <p:cNvSpPr txBox="1"/>
          <p:nvPr/>
        </p:nvSpPr>
        <p:spPr>
          <a:xfrm>
            <a:off x="5181600" y="1047750"/>
            <a:ext cx="3519725" cy="2554545"/>
          </a:xfrm>
          <a:prstGeom prst="rect">
            <a:avLst/>
          </a:prstGeom>
          <a:noFill/>
        </p:spPr>
        <p:txBody>
          <a:bodyPr wrap="square" rtlCol="0">
            <a:spAutoFit/>
          </a:bodyPr>
          <a:lstStyle/>
          <a:p>
            <a:pPr algn="ctr"/>
            <a:r>
              <a:rPr lang="en-US" sz="2400" i="1" dirty="0">
                <a:solidFill>
                  <a:schemeClr val="bg1"/>
                </a:solidFill>
                <a:latin typeface="Georgia" panose="02040502050405020303" pitchFamily="18" charset="0"/>
              </a:rPr>
              <a:t>“You are braver than you believe, and stronger than you seem, and smarter than you think”.</a:t>
            </a:r>
          </a:p>
          <a:p>
            <a:endParaRPr lang="en-US" sz="2000" dirty="0">
              <a:solidFill>
                <a:schemeClr val="bg1"/>
              </a:solidFill>
              <a:latin typeface="Georgia" panose="02040502050405020303" pitchFamily="18" charset="0"/>
            </a:endParaRPr>
          </a:p>
          <a:p>
            <a:r>
              <a:rPr lang="en-US" sz="2000" dirty="0">
                <a:solidFill>
                  <a:schemeClr val="bg1"/>
                </a:solidFill>
                <a:latin typeface="Georgia" panose="02040502050405020303" pitchFamily="18" charset="0"/>
              </a:rPr>
              <a:t>		</a:t>
            </a:r>
            <a:r>
              <a:rPr lang="en-US" sz="1200" dirty="0">
                <a:solidFill>
                  <a:schemeClr val="bg1"/>
                </a:solidFill>
                <a:latin typeface="Georgia" panose="02040502050405020303" pitchFamily="18" charset="0"/>
              </a:rPr>
              <a:t>Christopher Robin</a:t>
            </a:r>
            <a:endParaRPr lang="en-US" sz="2000" dirty="0">
              <a:solidFill>
                <a:schemeClr val="bg1"/>
              </a:solidFill>
              <a:latin typeface="Georgia" panose="02040502050405020303" pitchFamily="18" charset="0"/>
            </a:endParaRPr>
          </a:p>
        </p:txBody>
      </p:sp>
    </p:spTree>
    <p:extLst>
      <p:ext uri="{BB962C8B-B14F-4D97-AF65-F5344CB8AC3E}">
        <p14:creationId xmlns:p14="http://schemas.microsoft.com/office/powerpoint/2010/main" val="312573308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DF0F3EB-C5A6-4386-ACBD-9030A1451CD9}"/>
              </a:ext>
            </a:extLst>
          </p:cNvPr>
          <p:cNvSpPr>
            <a:spLocks noGrp="1"/>
          </p:cNvSpPr>
          <p:nvPr>
            <p:ph type="body" sz="quarter" idx="10"/>
          </p:nvPr>
        </p:nvSpPr>
        <p:spPr/>
        <p:txBody>
          <a:bodyPr/>
          <a:lstStyle/>
          <a:p>
            <a:r>
              <a:rPr lang="en-US" sz="2800" dirty="0"/>
              <a:t>SOCIALLY DISTANT</a:t>
            </a:r>
          </a:p>
          <a:p>
            <a:r>
              <a:rPr lang="en-US" sz="2800" dirty="0"/>
              <a:t>CAFETERIA</a:t>
            </a:r>
          </a:p>
        </p:txBody>
      </p:sp>
      <p:sp>
        <p:nvSpPr>
          <p:cNvPr id="4" name="Slide Number Placeholder 3">
            <a:extLst>
              <a:ext uri="{FF2B5EF4-FFF2-40B4-BE49-F238E27FC236}">
                <a16:creationId xmlns:a16="http://schemas.microsoft.com/office/drawing/2014/main" id="{F647D955-EE34-4ECA-8B15-F2331919CFF6}"/>
              </a:ext>
            </a:extLst>
          </p:cNvPr>
          <p:cNvSpPr>
            <a:spLocks noGrp="1"/>
          </p:cNvSpPr>
          <p:nvPr>
            <p:ph type="sldNum" sz="quarter" idx="12"/>
          </p:nvPr>
        </p:nvSpPr>
        <p:spPr/>
        <p:txBody>
          <a:bodyPr/>
          <a:lstStyle/>
          <a:p>
            <a:fld id="{B2192B31-B341-4013-B7E8-60D2E97D576A}" type="slidenum">
              <a:rPr lang="en-US" smtClean="0"/>
              <a:pPr/>
              <a:t>20</a:t>
            </a:fld>
            <a:endParaRPr lang="en-US" dirty="0"/>
          </a:p>
        </p:txBody>
      </p:sp>
      <p:sp>
        <p:nvSpPr>
          <p:cNvPr id="5" name="Text Placeholder 10">
            <a:extLst>
              <a:ext uri="{FF2B5EF4-FFF2-40B4-BE49-F238E27FC236}">
                <a16:creationId xmlns:a16="http://schemas.microsoft.com/office/drawing/2014/main" id="{8C6B4F2C-3D7E-4D0C-B7B8-3BDEA2D256E4}"/>
              </a:ext>
            </a:extLst>
          </p:cNvPr>
          <p:cNvSpPr txBox="1">
            <a:spLocks/>
          </p:cNvSpPr>
          <p:nvPr/>
        </p:nvSpPr>
        <p:spPr>
          <a:xfrm>
            <a:off x="990600" y="197616"/>
            <a:ext cx="2170295" cy="1916934"/>
          </a:xfrm>
          <a:prstGeom prst="rect">
            <a:avLst/>
          </a:prstGeom>
        </p:spPr>
        <p:txBody>
          <a:bodyPr/>
          <a:lstStyle>
            <a:lvl1pPr marL="0" indent="0" algn="l" defTabSz="914400" rtl="0" eaLnBrk="1" latinLnBrk="0" hangingPunct="1">
              <a:spcBef>
                <a:spcPct val="20000"/>
              </a:spcBef>
              <a:buFont typeface="Arial" pitchFamily="34" charset="0"/>
              <a:buNone/>
              <a:defRPr sz="13000" kern="1200">
                <a:solidFill>
                  <a:srgbClr val="2F6D8F"/>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dirty="0"/>
              <a:t>01</a:t>
            </a:r>
          </a:p>
        </p:txBody>
      </p:sp>
      <p:pic>
        <p:nvPicPr>
          <p:cNvPr id="8" name="Picture 7">
            <a:extLst>
              <a:ext uri="{FF2B5EF4-FFF2-40B4-BE49-F238E27FC236}">
                <a16:creationId xmlns:a16="http://schemas.microsoft.com/office/drawing/2014/main" id="{0DFCADC0-A94B-486B-B019-9192077D20FD}"/>
              </a:ext>
            </a:extLst>
          </p:cNvPr>
          <p:cNvPicPr>
            <a:picLocks noChangeAspect="1"/>
          </p:cNvPicPr>
          <p:nvPr/>
        </p:nvPicPr>
        <p:blipFill>
          <a:blip r:embed="rId2"/>
          <a:stretch>
            <a:fillRect/>
          </a:stretch>
        </p:blipFill>
        <p:spPr>
          <a:xfrm>
            <a:off x="4159547" y="438150"/>
            <a:ext cx="4790448" cy="3778271"/>
          </a:xfrm>
          <a:prstGeom prst="rect">
            <a:avLst/>
          </a:prstGeom>
        </p:spPr>
      </p:pic>
      <p:pic>
        <p:nvPicPr>
          <p:cNvPr id="9" name="Picture 8" descr="A close up of a sign&#10;&#10;Description automatically generated">
            <a:extLst>
              <a:ext uri="{FF2B5EF4-FFF2-40B4-BE49-F238E27FC236}">
                <a16:creationId xmlns:a16="http://schemas.microsoft.com/office/drawing/2014/main" id="{A835E41E-24B6-485C-BEB0-8135C88FFDC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200" y="4638188"/>
            <a:ext cx="2126743" cy="441182"/>
          </a:xfrm>
          <a:prstGeom prst="rect">
            <a:avLst/>
          </a:prstGeom>
        </p:spPr>
      </p:pic>
    </p:spTree>
    <p:extLst>
      <p:ext uri="{BB962C8B-B14F-4D97-AF65-F5344CB8AC3E}">
        <p14:creationId xmlns:p14="http://schemas.microsoft.com/office/powerpoint/2010/main" val="45915007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D0FA9E4-BBEC-4697-946F-5418C38F9FF2}"/>
              </a:ext>
            </a:extLst>
          </p:cNvPr>
          <p:cNvSpPr>
            <a:spLocks noGrp="1"/>
          </p:cNvSpPr>
          <p:nvPr>
            <p:ph type="body" sz="quarter" idx="10"/>
          </p:nvPr>
        </p:nvSpPr>
        <p:spPr>
          <a:xfrm>
            <a:off x="381000" y="1504950"/>
            <a:ext cx="8568454" cy="3200399"/>
          </a:xfrm>
        </p:spPr>
        <p:txBody>
          <a:bodyPr/>
          <a:lstStyle/>
          <a:p>
            <a:pPr marL="285750" indent="-285750">
              <a:tabLst>
                <a:tab pos="282575" algn="l"/>
              </a:tabLst>
            </a:pPr>
            <a:r>
              <a:rPr lang="en-US" sz="1800" dirty="0">
                <a:solidFill>
                  <a:srgbClr val="2F6D8F"/>
                </a:solidFill>
              </a:rPr>
              <a:t>Meals are served to students in the cafeteria with additional safety, distancing and sanitation practices implemented.</a:t>
            </a:r>
          </a:p>
          <a:p>
            <a:pPr marL="285750" indent="-285750">
              <a:tabLst>
                <a:tab pos="282575" algn="l"/>
              </a:tabLst>
            </a:pPr>
            <a:r>
              <a:rPr lang="en-US" sz="1800" dirty="0">
                <a:solidFill>
                  <a:srgbClr val="2F6D8F"/>
                </a:solidFill>
              </a:rPr>
              <a:t>Increased safety and sanitation practices will require additional standard operating procedures and staff training. </a:t>
            </a:r>
          </a:p>
          <a:p>
            <a:pPr marL="285750" indent="-285750">
              <a:tabLst>
                <a:tab pos="282575" algn="l"/>
              </a:tabLst>
            </a:pPr>
            <a:r>
              <a:rPr lang="en-US" sz="1800" dirty="0">
                <a:solidFill>
                  <a:srgbClr val="2F6D8F"/>
                </a:solidFill>
              </a:rPr>
              <a:t>Breakfast and lunch serving times may need to change to allow for fewer students in the cafeteria at one time.</a:t>
            </a:r>
          </a:p>
          <a:p>
            <a:pPr marL="285750" indent="-285750">
              <a:tabLst>
                <a:tab pos="282575" algn="l"/>
              </a:tabLst>
            </a:pPr>
            <a:r>
              <a:rPr lang="en-US" sz="1800" dirty="0">
                <a:solidFill>
                  <a:srgbClr val="2F6D8F"/>
                </a:solidFill>
              </a:rPr>
              <a:t>Serving lines and times may be longer based on the number of lunch periods and students allowed to be served at once.</a:t>
            </a:r>
          </a:p>
        </p:txBody>
      </p:sp>
      <p:sp>
        <p:nvSpPr>
          <p:cNvPr id="3" name="Text Placeholder 2">
            <a:extLst>
              <a:ext uri="{FF2B5EF4-FFF2-40B4-BE49-F238E27FC236}">
                <a16:creationId xmlns:a16="http://schemas.microsoft.com/office/drawing/2014/main" id="{13582B65-DB10-451B-8F8D-DFB9096EBB4E}"/>
              </a:ext>
            </a:extLst>
          </p:cNvPr>
          <p:cNvSpPr>
            <a:spLocks noGrp="1"/>
          </p:cNvSpPr>
          <p:nvPr>
            <p:ph type="body" sz="quarter" idx="11"/>
          </p:nvPr>
        </p:nvSpPr>
        <p:spPr>
          <a:xfrm>
            <a:off x="514519" y="217171"/>
            <a:ext cx="8382000" cy="457200"/>
          </a:xfrm>
        </p:spPr>
        <p:txBody>
          <a:bodyPr/>
          <a:lstStyle/>
          <a:p>
            <a:pPr algn="ctr"/>
            <a:r>
              <a:rPr lang="en-US" b="1" dirty="0"/>
              <a:t>Socially Distant Cafeteria</a:t>
            </a:r>
          </a:p>
        </p:txBody>
      </p:sp>
      <p:sp>
        <p:nvSpPr>
          <p:cNvPr id="4" name="Text Placeholder 3">
            <a:extLst>
              <a:ext uri="{FF2B5EF4-FFF2-40B4-BE49-F238E27FC236}">
                <a16:creationId xmlns:a16="http://schemas.microsoft.com/office/drawing/2014/main" id="{C3ABED7C-1763-4D05-A7E6-8C6324992AAA}"/>
              </a:ext>
            </a:extLst>
          </p:cNvPr>
          <p:cNvSpPr>
            <a:spLocks noGrp="1"/>
          </p:cNvSpPr>
          <p:nvPr>
            <p:ph type="body" sz="quarter" idx="12"/>
          </p:nvPr>
        </p:nvSpPr>
        <p:spPr>
          <a:xfrm>
            <a:off x="514519" y="827619"/>
            <a:ext cx="8382000" cy="618899"/>
          </a:xfrm>
        </p:spPr>
        <p:txBody>
          <a:bodyPr/>
          <a:lstStyle/>
          <a:p>
            <a:r>
              <a:rPr lang="en-US" sz="1800" dirty="0"/>
              <a:t>Considerations for choosing the Socially Distant Cafeteria model of meal service:</a:t>
            </a:r>
          </a:p>
        </p:txBody>
      </p:sp>
      <p:sp>
        <p:nvSpPr>
          <p:cNvPr id="5" name="Slide Number Placeholder 4">
            <a:extLst>
              <a:ext uri="{FF2B5EF4-FFF2-40B4-BE49-F238E27FC236}">
                <a16:creationId xmlns:a16="http://schemas.microsoft.com/office/drawing/2014/main" id="{41E5DAE3-FDD3-41E3-8977-D13016E3D5DD}"/>
              </a:ext>
            </a:extLst>
          </p:cNvPr>
          <p:cNvSpPr>
            <a:spLocks noGrp="1"/>
          </p:cNvSpPr>
          <p:nvPr>
            <p:ph type="sldNum" sz="quarter" idx="13"/>
          </p:nvPr>
        </p:nvSpPr>
        <p:spPr/>
        <p:txBody>
          <a:bodyPr/>
          <a:lstStyle/>
          <a:p>
            <a:fld id="{B2192B31-B341-4013-B7E8-60D2E97D576A}" type="slidenum">
              <a:rPr lang="en-US" smtClean="0"/>
              <a:pPr/>
              <a:t>21</a:t>
            </a:fld>
            <a:endParaRPr lang="en-US" dirty="0"/>
          </a:p>
        </p:txBody>
      </p:sp>
    </p:spTree>
    <p:extLst>
      <p:ext uri="{BB962C8B-B14F-4D97-AF65-F5344CB8AC3E}">
        <p14:creationId xmlns:p14="http://schemas.microsoft.com/office/powerpoint/2010/main" val="193083071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47A84C3-2843-4DE5-AC33-C3C1DE417A82}"/>
              </a:ext>
            </a:extLst>
          </p:cNvPr>
          <p:cNvSpPr>
            <a:spLocks noGrp="1"/>
          </p:cNvSpPr>
          <p:nvPr>
            <p:ph type="body" sz="quarter" idx="10"/>
          </p:nvPr>
        </p:nvSpPr>
        <p:spPr>
          <a:xfrm>
            <a:off x="642980" y="1173134"/>
            <a:ext cx="8244140" cy="3352800"/>
          </a:xfrm>
        </p:spPr>
        <p:txBody>
          <a:bodyPr/>
          <a:lstStyle/>
          <a:p>
            <a:pPr marL="285750" indent="-285750"/>
            <a:r>
              <a:rPr lang="en-US" sz="1800" dirty="0">
                <a:solidFill>
                  <a:srgbClr val="167263"/>
                </a:solidFill>
              </a:rPr>
              <a:t>If there are multiple serving lines, ensure that each line meets the meal pattern and nutrient standard requirements for the day and week.</a:t>
            </a:r>
          </a:p>
          <a:p>
            <a:pPr marL="0" indent="0">
              <a:buNone/>
            </a:pPr>
            <a:endParaRPr lang="en-US" sz="600" dirty="0">
              <a:solidFill>
                <a:srgbClr val="167263"/>
              </a:solidFill>
            </a:endParaRPr>
          </a:p>
          <a:p>
            <a:pPr marL="285750" indent="-285750"/>
            <a:r>
              <a:rPr lang="en-US" sz="1800" dirty="0">
                <a:solidFill>
                  <a:srgbClr val="167263"/>
                </a:solidFill>
              </a:rPr>
              <a:t>Sneeze guards are required on all lines. Serving line, utensils and trays must be sanitized between each meal period. If you use a salad bar and/or students have access to serving utensils, how will the CE ensure food safety and sanitation.</a:t>
            </a:r>
          </a:p>
          <a:p>
            <a:pPr marL="0" indent="0">
              <a:buNone/>
            </a:pPr>
            <a:endParaRPr lang="en-US" sz="600" dirty="0">
              <a:solidFill>
                <a:srgbClr val="167263"/>
              </a:solidFill>
            </a:endParaRPr>
          </a:p>
          <a:p>
            <a:pPr marL="285750" indent="-285750"/>
            <a:r>
              <a:rPr lang="en-US" sz="1800" dirty="0">
                <a:solidFill>
                  <a:srgbClr val="167263"/>
                </a:solidFill>
              </a:rPr>
              <a:t>If the CE elects to utilize share tables, they must be operated in accordance with the local/county/state health and food safety requirements. Might not be allowed.</a:t>
            </a:r>
          </a:p>
          <a:p>
            <a:pPr marL="285750" indent="-285750"/>
            <a:r>
              <a:rPr lang="en-US" sz="1800" dirty="0">
                <a:solidFill>
                  <a:srgbClr val="167263"/>
                </a:solidFill>
              </a:rPr>
              <a:t>CEs must still follow civil rights requirements in the cafeteria under the Socially Distant Cafeteria model.</a:t>
            </a:r>
          </a:p>
          <a:p>
            <a:endParaRPr lang="en-US" sz="1900" dirty="0"/>
          </a:p>
          <a:p>
            <a:endParaRPr lang="en-US" dirty="0"/>
          </a:p>
          <a:p>
            <a:endParaRPr lang="en-US" dirty="0"/>
          </a:p>
        </p:txBody>
      </p:sp>
      <p:sp>
        <p:nvSpPr>
          <p:cNvPr id="3" name="Text Placeholder 2">
            <a:extLst>
              <a:ext uri="{FF2B5EF4-FFF2-40B4-BE49-F238E27FC236}">
                <a16:creationId xmlns:a16="http://schemas.microsoft.com/office/drawing/2014/main" id="{AFC80B93-A8BC-4662-97CD-C7AD7E230960}"/>
              </a:ext>
            </a:extLst>
          </p:cNvPr>
          <p:cNvSpPr>
            <a:spLocks noGrp="1"/>
          </p:cNvSpPr>
          <p:nvPr>
            <p:ph type="body" sz="quarter" idx="11"/>
          </p:nvPr>
        </p:nvSpPr>
        <p:spPr>
          <a:xfrm>
            <a:off x="638218" y="174551"/>
            <a:ext cx="8244140" cy="632590"/>
          </a:xfrm>
        </p:spPr>
        <p:txBody>
          <a:bodyPr/>
          <a:lstStyle/>
          <a:p>
            <a:pPr algn="ctr"/>
            <a:r>
              <a:rPr lang="en-US" b="1" dirty="0"/>
              <a:t>Socially Distant Cafeteria</a:t>
            </a:r>
          </a:p>
        </p:txBody>
      </p:sp>
      <p:sp>
        <p:nvSpPr>
          <p:cNvPr id="4" name="Text Placeholder 3">
            <a:extLst>
              <a:ext uri="{FF2B5EF4-FFF2-40B4-BE49-F238E27FC236}">
                <a16:creationId xmlns:a16="http://schemas.microsoft.com/office/drawing/2014/main" id="{5EEA4B5F-180D-4D7B-B92D-044DC0846042}"/>
              </a:ext>
            </a:extLst>
          </p:cNvPr>
          <p:cNvSpPr>
            <a:spLocks noGrp="1"/>
          </p:cNvSpPr>
          <p:nvPr>
            <p:ph type="body" sz="quarter" idx="12"/>
          </p:nvPr>
        </p:nvSpPr>
        <p:spPr>
          <a:xfrm>
            <a:off x="682942" y="643760"/>
            <a:ext cx="8223200" cy="632590"/>
          </a:xfrm>
        </p:spPr>
        <p:txBody>
          <a:bodyPr/>
          <a:lstStyle/>
          <a:p>
            <a:pPr algn="ctr"/>
            <a:endParaRPr lang="en-US" sz="200" dirty="0"/>
          </a:p>
          <a:p>
            <a:pPr algn="ctr"/>
            <a:r>
              <a:rPr lang="en-US" sz="2400" i="1" dirty="0"/>
              <a:t>Compliance</a:t>
            </a:r>
          </a:p>
        </p:txBody>
      </p:sp>
      <p:sp>
        <p:nvSpPr>
          <p:cNvPr id="8" name="Slide Number Placeholder 7">
            <a:extLst>
              <a:ext uri="{FF2B5EF4-FFF2-40B4-BE49-F238E27FC236}">
                <a16:creationId xmlns:a16="http://schemas.microsoft.com/office/drawing/2014/main" id="{8A1E04DB-C179-45CE-A11F-280495A53B81}"/>
              </a:ext>
            </a:extLst>
          </p:cNvPr>
          <p:cNvSpPr>
            <a:spLocks noGrp="1"/>
          </p:cNvSpPr>
          <p:nvPr>
            <p:ph type="sldNum" sz="quarter" idx="17"/>
          </p:nvPr>
        </p:nvSpPr>
        <p:spPr/>
        <p:txBody>
          <a:bodyPr/>
          <a:lstStyle/>
          <a:p>
            <a:fld id="{B2192B31-B341-4013-B7E8-60D2E97D576A}" type="slidenum">
              <a:rPr lang="en-US" smtClean="0"/>
              <a:pPr/>
              <a:t>22</a:t>
            </a:fld>
            <a:endParaRPr lang="en-US" dirty="0"/>
          </a:p>
        </p:txBody>
      </p:sp>
    </p:spTree>
    <p:extLst>
      <p:ext uri="{BB962C8B-B14F-4D97-AF65-F5344CB8AC3E}">
        <p14:creationId xmlns:p14="http://schemas.microsoft.com/office/powerpoint/2010/main" val="287319226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47A84C3-2843-4DE5-AC33-C3C1DE417A82}"/>
              </a:ext>
            </a:extLst>
          </p:cNvPr>
          <p:cNvSpPr>
            <a:spLocks noGrp="1"/>
          </p:cNvSpPr>
          <p:nvPr>
            <p:ph type="body" sz="quarter" idx="10"/>
          </p:nvPr>
        </p:nvSpPr>
        <p:spPr>
          <a:xfrm>
            <a:off x="650320" y="1276350"/>
            <a:ext cx="8244140" cy="3352800"/>
          </a:xfrm>
        </p:spPr>
        <p:txBody>
          <a:bodyPr/>
          <a:lstStyle/>
          <a:p>
            <a:pPr marL="285750" indent="-285750"/>
            <a:r>
              <a:rPr lang="en-US" sz="1800" dirty="0">
                <a:solidFill>
                  <a:srgbClr val="167263"/>
                </a:solidFill>
              </a:rPr>
              <a:t>How will the CE ensure safety and sanitation at bulk condiment and water stations.</a:t>
            </a:r>
          </a:p>
          <a:p>
            <a:pPr marL="285750" indent="-285750"/>
            <a:r>
              <a:rPr lang="en-US" sz="1800" dirty="0">
                <a:solidFill>
                  <a:srgbClr val="167263"/>
                </a:solidFill>
              </a:rPr>
              <a:t>The CE must have an adequate counting and claiming system and have a method to ensure that each student receives one meal per meal service only.</a:t>
            </a:r>
          </a:p>
          <a:p>
            <a:pPr marL="0" indent="0">
              <a:buNone/>
            </a:pPr>
            <a:endParaRPr lang="en-US" sz="600" dirty="0">
              <a:solidFill>
                <a:srgbClr val="167263"/>
              </a:solidFill>
            </a:endParaRPr>
          </a:p>
          <a:p>
            <a:pPr marL="285750" indent="-285750"/>
            <a:r>
              <a:rPr lang="en-US" sz="1800" dirty="0">
                <a:solidFill>
                  <a:srgbClr val="167263"/>
                </a:solidFill>
              </a:rPr>
              <a:t>The CE must release a media release informing households and the public of their use of the </a:t>
            </a:r>
            <a:r>
              <a:rPr lang="en-US" sz="1800" i="1" dirty="0">
                <a:solidFill>
                  <a:srgbClr val="167263"/>
                </a:solidFill>
              </a:rPr>
              <a:t>Social Distant Cafeteria </a:t>
            </a:r>
            <a:r>
              <a:rPr lang="en-US" sz="1800" dirty="0">
                <a:solidFill>
                  <a:srgbClr val="167263"/>
                </a:solidFill>
              </a:rPr>
              <a:t>meal service model.</a:t>
            </a:r>
          </a:p>
          <a:p>
            <a:pPr marL="0" indent="0">
              <a:buNone/>
            </a:pPr>
            <a:endParaRPr lang="en-US" sz="600" dirty="0">
              <a:solidFill>
                <a:srgbClr val="167263"/>
              </a:solidFill>
            </a:endParaRPr>
          </a:p>
          <a:p>
            <a:pPr marL="285750" indent="-285750"/>
            <a:r>
              <a:rPr lang="en-US" sz="1800" dirty="0">
                <a:solidFill>
                  <a:srgbClr val="167263"/>
                </a:solidFill>
              </a:rPr>
              <a:t>CEs maintain all waiver documentation for each COVID-19 waiver they applied and were approved/denied.</a:t>
            </a:r>
          </a:p>
          <a:p>
            <a:pPr marL="285750" indent="-285750"/>
            <a:endParaRPr lang="en-US" sz="1800" dirty="0">
              <a:solidFill>
                <a:srgbClr val="167263"/>
              </a:solidFill>
            </a:endParaRPr>
          </a:p>
          <a:p>
            <a:endParaRPr lang="en-US" sz="1900" dirty="0"/>
          </a:p>
          <a:p>
            <a:endParaRPr lang="en-US" dirty="0"/>
          </a:p>
          <a:p>
            <a:endParaRPr lang="en-US" dirty="0"/>
          </a:p>
        </p:txBody>
      </p:sp>
      <p:sp>
        <p:nvSpPr>
          <p:cNvPr id="3" name="Text Placeholder 2">
            <a:extLst>
              <a:ext uri="{FF2B5EF4-FFF2-40B4-BE49-F238E27FC236}">
                <a16:creationId xmlns:a16="http://schemas.microsoft.com/office/drawing/2014/main" id="{AFC80B93-A8BC-4662-97CD-C7AD7E230960}"/>
              </a:ext>
            </a:extLst>
          </p:cNvPr>
          <p:cNvSpPr>
            <a:spLocks noGrp="1"/>
          </p:cNvSpPr>
          <p:nvPr>
            <p:ph type="body" sz="quarter" idx="11"/>
          </p:nvPr>
        </p:nvSpPr>
        <p:spPr>
          <a:xfrm>
            <a:off x="638218" y="174551"/>
            <a:ext cx="8244140" cy="632590"/>
          </a:xfrm>
        </p:spPr>
        <p:txBody>
          <a:bodyPr/>
          <a:lstStyle/>
          <a:p>
            <a:pPr algn="ctr"/>
            <a:r>
              <a:rPr lang="en-US" b="1" dirty="0"/>
              <a:t>Socially Distant Cafeteria</a:t>
            </a:r>
          </a:p>
        </p:txBody>
      </p:sp>
      <p:sp>
        <p:nvSpPr>
          <p:cNvPr id="4" name="Text Placeholder 3">
            <a:extLst>
              <a:ext uri="{FF2B5EF4-FFF2-40B4-BE49-F238E27FC236}">
                <a16:creationId xmlns:a16="http://schemas.microsoft.com/office/drawing/2014/main" id="{5EEA4B5F-180D-4D7B-B92D-044DC0846042}"/>
              </a:ext>
            </a:extLst>
          </p:cNvPr>
          <p:cNvSpPr>
            <a:spLocks noGrp="1"/>
          </p:cNvSpPr>
          <p:nvPr>
            <p:ph type="body" sz="quarter" idx="12"/>
          </p:nvPr>
        </p:nvSpPr>
        <p:spPr>
          <a:xfrm>
            <a:off x="682942" y="643760"/>
            <a:ext cx="8223200" cy="632590"/>
          </a:xfrm>
        </p:spPr>
        <p:txBody>
          <a:bodyPr/>
          <a:lstStyle/>
          <a:p>
            <a:pPr algn="ctr"/>
            <a:endParaRPr lang="en-US" sz="200" dirty="0"/>
          </a:p>
          <a:p>
            <a:pPr algn="ctr"/>
            <a:r>
              <a:rPr lang="en-US" sz="2400" i="1" dirty="0"/>
              <a:t>Compliance</a:t>
            </a:r>
          </a:p>
        </p:txBody>
      </p:sp>
      <p:sp>
        <p:nvSpPr>
          <p:cNvPr id="8" name="Slide Number Placeholder 7">
            <a:extLst>
              <a:ext uri="{FF2B5EF4-FFF2-40B4-BE49-F238E27FC236}">
                <a16:creationId xmlns:a16="http://schemas.microsoft.com/office/drawing/2014/main" id="{8A1E04DB-C179-45CE-A11F-280495A53B81}"/>
              </a:ext>
            </a:extLst>
          </p:cNvPr>
          <p:cNvSpPr>
            <a:spLocks noGrp="1"/>
          </p:cNvSpPr>
          <p:nvPr>
            <p:ph type="sldNum" sz="quarter" idx="17"/>
          </p:nvPr>
        </p:nvSpPr>
        <p:spPr/>
        <p:txBody>
          <a:bodyPr/>
          <a:lstStyle/>
          <a:p>
            <a:fld id="{B2192B31-B341-4013-B7E8-60D2E97D576A}" type="slidenum">
              <a:rPr lang="en-US" smtClean="0"/>
              <a:pPr/>
              <a:t>23</a:t>
            </a:fld>
            <a:endParaRPr lang="en-US" dirty="0"/>
          </a:p>
        </p:txBody>
      </p:sp>
    </p:spTree>
    <p:extLst>
      <p:ext uri="{BB962C8B-B14F-4D97-AF65-F5344CB8AC3E}">
        <p14:creationId xmlns:p14="http://schemas.microsoft.com/office/powerpoint/2010/main" val="339410901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DF0F3EB-C5A6-4386-ACBD-9030A1451CD9}"/>
              </a:ext>
            </a:extLst>
          </p:cNvPr>
          <p:cNvSpPr>
            <a:spLocks noGrp="1"/>
          </p:cNvSpPr>
          <p:nvPr>
            <p:ph type="body" sz="quarter" idx="10"/>
          </p:nvPr>
        </p:nvSpPr>
        <p:spPr/>
        <p:txBody>
          <a:bodyPr/>
          <a:lstStyle/>
          <a:p>
            <a:r>
              <a:rPr lang="en-US" sz="2800" dirty="0"/>
              <a:t>MEALS IN</a:t>
            </a:r>
          </a:p>
          <a:p>
            <a:r>
              <a:rPr lang="en-US" sz="2800" dirty="0"/>
              <a:t>THE CLASSROOM</a:t>
            </a:r>
          </a:p>
        </p:txBody>
      </p:sp>
      <p:sp>
        <p:nvSpPr>
          <p:cNvPr id="4" name="Slide Number Placeholder 3">
            <a:extLst>
              <a:ext uri="{FF2B5EF4-FFF2-40B4-BE49-F238E27FC236}">
                <a16:creationId xmlns:a16="http://schemas.microsoft.com/office/drawing/2014/main" id="{F647D955-EE34-4ECA-8B15-F2331919CFF6}"/>
              </a:ext>
            </a:extLst>
          </p:cNvPr>
          <p:cNvSpPr>
            <a:spLocks noGrp="1"/>
          </p:cNvSpPr>
          <p:nvPr>
            <p:ph type="sldNum" sz="quarter" idx="12"/>
          </p:nvPr>
        </p:nvSpPr>
        <p:spPr/>
        <p:txBody>
          <a:bodyPr/>
          <a:lstStyle/>
          <a:p>
            <a:fld id="{B2192B31-B341-4013-B7E8-60D2E97D576A}" type="slidenum">
              <a:rPr lang="en-US" smtClean="0"/>
              <a:pPr/>
              <a:t>24</a:t>
            </a:fld>
            <a:endParaRPr lang="en-US" dirty="0"/>
          </a:p>
        </p:txBody>
      </p:sp>
      <p:sp>
        <p:nvSpPr>
          <p:cNvPr id="5" name="Text Placeholder 10">
            <a:extLst>
              <a:ext uri="{FF2B5EF4-FFF2-40B4-BE49-F238E27FC236}">
                <a16:creationId xmlns:a16="http://schemas.microsoft.com/office/drawing/2014/main" id="{8C6B4F2C-3D7E-4D0C-B7B8-3BDEA2D256E4}"/>
              </a:ext>
            </a:extLst>
          </p:cNvPr>
          <p:cNvSpPr txBox="1">
            <a:spLocks/>
          </p:cNvSpPr>
          <p:nvPr/>
        </p:nvSpPr>
        <p:spPr>
          <a:xfrm>
            <a:off x="990600" y="197616"/>
            <a:ext cx="2170295" cy="1916934"/>
          </a:xfrm>
          <a:prstGeom prst="rect">
            <a:avLst/>
          </a:prstGeom>
        </p:spPr>
        <p:txBody>
          <a:bodyPr/>
          <a:lstStyle>
            <a:lvl1pPr marL="0" indent="0" algn="l" defTabSz="914400" rtl="0" eaLnBrk="1" latinLnBrk="0" hangingPunct="1">
              <a:spcBef>
                <a:spcPct val="20000"/>
              </a:spcBef>
              <a:buFont typeface="Arial" pitchFamily="34" charset="0"/>
              <a:buNone/>
              <a:defRPr sz="13000" kern="1200">
                <a:solidFill>
                  <a:srgbClr val="2F6D8F"/>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dirty="0"/>
              <a:t>02</a:t>
            </a:r>
          </a:p>
        </p:txBody>
      </p:sp>
      <p:pic>
        <p:nvPicPr>
          <p:cNvPr id="8" name="Picture 7">
            <a:extLst>
              <a:ext uri="{FF2B5EF4-FFF2-40B4-BE49-F238E27FC236}">
                <a16:creationId xmlns:a16="http://schemas.microsoft.com/office/drawing/2014/main" id="{6A21648C-16EA-4C91-AAAD-DA0E421114D2}"/>
              </a:ext>
            </a:extLst>
          </p:cNvPr>
          <p:cNvPicPr>
            <a:picLocks noChangeAspect="1"/>
          </p:cNvPicPr>
          <p:nvPr/>
        </p:nvPicPr>
        <p:blipFill>
          <a:blip r:embed="rId2"/>
          <a:stretch>
            <a:fillRect/>
          </a:stretch>
        </p:blipFill>
        <p:spPr>
          <a:xfrm>
            <a:off x="4244753" y="512932"/>
            <a:ext cx="4562100" cy="3430418"/>
          </a:xfrm>
          <a:prstGeom prst="rect">
            <a:avLst/>
          </a:prstGeom>
        </p:spPr>
      </p:pic>
      <p:pic>
        <p:nvPicPr>
          <p:cNvPr id="9" name="Picture 8" descr="A close up of a sign&#10;&#10;Description automatically generated">
            <a:extLst>
              <a:ext uri="{FF2B5EF4-FFF2-40B4-BE49-F238E27FC236}">
                <a16:creationId xmlns:a16="http://schemas.microsoft.com/office/drawing/2014/main" id="{130582B3-ADE7-457E-BECD-7BBAC9691D5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200" y="4638188"/>
            <a:ext cx="2126743" cy="441182"/>
          </a:xfrm>
          <a:prstGeom prst="rect">
            <a:avLst/>
          </a:prstGeom>
        </p:spPr>
      </p:pic>
    </p:spTree>
    <p:extLst>
      <p:ext uri="{BB962C8B-B14F-4D97-AF65-F5344CB8AC3E}">
        <p14:creationId xmlns:p14="http://schemas.microsoft.com/office/powerpoint/2010/main" val="28358264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D0FA9E4-BBEC-4697-946F-5418C38F9FF2}"/>
              </a:ext>
            </a:extLst>
          </p:cNvPr>
          <p:cNvSpPr>
            <a:spLocks noGrp="1"/>
          </p:cNvSpPr>
          <p:nvPr>
            <p:ph type="body" sz="quarter" idx="10"/>
          </p:nvPr>
        </p:nvSpPr>
        <p:spPr>
          <a:xfrm>
            <a:off x="325731" y="1432290"/>
            <a:ext cx="8754908" cy="3196860"/>
          </a:xfrm>
        </p:spPr>
        <p:txBody>
          <a:bodyPr/>
          <a:lstStyle/>
          <a:p>
            <a:pPr marL="228600" indent="-228600">
              <a:tabLst>
                <a:tab pos="282575" algn="l"/>
              </a:tabLst>
            </a:pPr>
            <a:r>
              <a:rPr lang="en-US" sz="1800" dirty="0">
                <a:solidFill>
                  <a:srgbClr val="2F6D8F"/>
                </a:solidFill>
              </a:rPr>
              <a:t>Teachers and classroom aids may need additional training. Mealtimes may be longer since they are incorporated in the classroom.</a:t>
            </a:r>
          </a:p>
          <a:p>
            <a:pPr marL="228600" indent="-228600">
              <a:tabLst>
                <a:tab pos="282575" algn="l"/>
              </a:tabLst>
            </a:pPr>
            <a:r>
              <a:rPr lang="en-US" sz="1800" dirty="0">
                <a:solidFill>
                  <a:srgbClr val="2F6D8F"/>
                </a:solidFill>
              </a:rPr>
              <a:t>Al la carte sales and paid meals may be impacted.</a:t>
            </a:r>
          </a:p>
          <a:p>
            <a:pPr marL="228600" indent="-228600">
              <a:tabLst>
                <a:tab pos="282575" algn="l"/>
              </a:tabLst>
            </a:pPr>
            <a:r>
              <a:rPr lang="en-US" sz="1800" dirty="0">
                <a:solidFill>
                  <a:srgbClr val="2F6D8F"/>
                </a:solidFill>
              </a:rPr>
              <a:t>Additional transportation equipment such as carts and coolers will need to be planned for and procured. Menus may need to change for this delivery model. Procurement considerations with point of sale system.</a:t>
            </a:r>
          </a:p>
          <a:p>
            <a:pPr marL="228600" indent="-228600">
              <a:tabLst>
                <a:tab pos="282575" algn="l"/>
              </a:tabLst>
            </a:pPr>
            <a:r>
              <a:rPr lang="en-US" sz="1800" dirty="0">
                <a:solidFill>
                  <a:srgbClr val="2F6D8F"/>
                </a:solidFill>
              </a:rPr>
              <a:t>Does the POS count and roll up to the claim correctly?</a:t>
            </a:r>
            <a:endParaRPr lang="en-US" sz="3400" dirty="0">
              <a:solidFill>
                <a:srgbClr val="2F6D8F"/>
              </a:solidFill>
            </a:endParaRPr>
          </a:p>
          <a:p>
            <a:pPr marL="228600" indent="-228600">
              <a:tabLst>
                <a:tab pos="282575" algn="l"/>
              </a:tabLst>
            </a:pPr>
            <a:r>
              <a:rPr lang="en-US" sz="1800" dirty="0">
                <a:solidFill>
                  <a:srgbClr val="2F6D8F"/>
                </a:solidFill>
              </a:rPr>
              <a:t>Manufacturers and food distributors are projecting a shortage of individually wrapped products. CN staff may have to individually wrap food items.</a:t>
            </a:r>
          </a:p>
          <a:p>
            <a:pPr marL="228600" indent="-228600">
              <a:tabLst>
                <a:tab pos="282575" algn="l"/>
              </a:tabLst>
            </a:pPr>
            <a:r>
              <a:rPr lang="en-US" sz="1800" dirty="0">
                <a:solidFill>
                  <a:srgbClr val="2F6D8F"/>
                </a:solidFill>
              </a:rPr>
              <a:t>Increased safety and sanitation practices will require additional materials and staff training.</a:t>
            </a:r>
          </a:p>
          <a:p>
            <a:pPr>
              <a:tabLst>
                <a:tab pos="282575" algn="l"/>
              </a:tabLst>
            </a:pPr>
            <a:endParaRPr lang="en-US" sz="1600" dirty="0"/>
          </a:p>
          <a:p>
            <a:pPr>
              <a:tabLst>
                <a:tab pos="282575" algn="l"/>
              </a:tabLst>
            </a:pPr>
            <a:endParaRPr lang="en-US" sz="1600" dirty="0"/>
          </a:p>
          <a:p>
            <a:pPr marL="0" indent="0">
              <a:buNone/>
              <a:tabLst>
                <a:tab pos="282575" algn="l"/>
              </a:tabLst>
            </a:pPr>
            <a:endParaRPr lang="en-US" sz="1600" dirty="0"/>
          </a:p>
        </p:txBody>
      </p:sp>
      <p:sp>
        <p:nvSpPr>
          <p:cNvPr id="3" name="Text Placeholder 2">
            <a:extLst>
              <a:ext uri="{FF2B5EF4-FFF2-40B4-BE49-F238E27FC236}">
                <a16:creationId xmlns:a16="http://schemas.microsoft.com/office/drawing/2014/main" id="{13582B65-DB10-451B-8F8D-DFB9096EBB4E}"/>
              </a:ext>
            </a:extLst>
          </p:cNvPr>
          <p:cNvSpPr>
            <a:spLocks noGrp="1"/>
          </p:cNvSpPr>
          <p:nvPr>
            <p:ph type="body" sz="quarter" idx="11"/>
          </p:nvPr>
        </p:nvSpPr>
        <p:spPr>
          <a:xfrm>
            <a:off x="514519" y="131932"/>
            <a:ext cx="8382000" cy="457200"/>
          </a:xfrm>
        </p:spPr>
        <p:txBody>
          <a:bodyPr/>
          <a:lstStyle/>
          <a:p>
            <a:pPr algn="ctr"/>
            <a:r>
              <a:rPr lang="en-US" b="1" dirty="0"/>
              <a:t>Meals in the Classroom</a:t>
            </a:r>
          </a:p>
        </p:txBody>
      </p:sp>
      <p:sp>
        <p:nvSpPr>
          <p:cNvPr id="4" name="Text Placeholder 3">
            <a:extLst>
              <a:ext uri="{FF2B5EF4-FFF2-40B4-BE49-F238E27FC236}">
                <a16:creationId xmlns:a16="http://schemas.microsoft.com/office/drawing/2014/main" id="{C3ABED7C-1763-4D05-A7E6-8C6324992AAA}"/>
              </a:ext>
            </a:extLst>
          </p:cNvPr>
          <p:cNvSpPr>
            <a:spLocks noGrp="1"/>
          </p:cNvSpPr>
          <p:nvPr>
            <p:ph type="body" sz="quarter" idx="12"/>
          </p:nvPr>
        </p:nvSpPr>
        <p:spPr>
          <a:xfrm>
            <a:off x="512185" y="705358"/>
            <a:ext cx="8382000" cy="678179"/>
          </a:xfrm>
        </p:spPr>
        <p:txBody>
          <a:bodyPr/>
          <a:lstStyle/>
          <a:p>
            <a:r>
              <a:rPr lang="en-US" sz="1800" dirty="0"/>
              <a:t>Considerations for choosing the Meals in the Classroom model of meal service:</a:t>
            </a:r>
          </a:p>
        </p:txBody>
      </p:sp>
      <p:sp>
        <p:nvSpPr>
          <p:cNvPr id="5" name="Slide Number Placeholder 4">
            <a:extLst>
              <a:ext uri="{FF2B5EF4-FFF2-40B4-BE49-F238E27FC236}">
                <a16:creationId xmlns:a16="http://schemas.microsoft.com/office/drawing/2014/main" id="{41E5DAE3-FDD3-41E3-8977-D13016E3D5DD}"/>
              </a:ext>
            </a:extLst>
          </p:cNvPr>
          <p:cNvSpPr>
            <a:spLocks noGrp="1"/>
          </p:cNvSpPr>
          <p:nvPr>
            <p:ph type="sldNum" sz="quarter" idx="13"/>
          </p:nvPr>
        </p:nvSpPr>
        <p:spPr/>
        <p:txBody>
          <a:bodyPr/>
          <a:lstStyle/>
          <a:p>
            <a:fld id="{B2192B31-B341-4013-B7E8-60D2E97D576A}" type="slidenum">
              <a:rPr lang="en-US" smtClean="0"/>
              <a:pPr/>
              <a:t>25</a:t>
            </a:fld>
            <a:endParaRPr lang="en-US" dirty="0"/>
          </a:p>
        </p:txBody>
      </p:sp>
    </p:spTree>
    <p:extLst>
      <p:ext uri="{BB962C8B-B14F-4D97-AF65-F5344CB8AC3E}">
        <p14:creationId xmlns:p14="http://schemas.microsoft.com/office/powerpoint/2010/main" val="248752583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47A84C3-2843-4DE5-AC33-C3C1DE417A82}"/>
              </a:ext>
            </a:extLst>
          </p:cNvPr>
          <p:cNvSpPr>
            <a:spLocks noGrp="1"/>
          </p:cNvSpPr>
          <p:nvPr>
            <p:ph type="body" sz="quarter" idx="10"/>
          </p:nvPr>
        </p:nvSpPr>
        <p:spPr>
          <a:xfrm>
            <a:off x="671260" y="1343262"/>
            <a:ext cx="8244140" cy="3209688"/>
          </a:xfrm>
        </p:spPr>
        <p:txBody>
          <a:bodyPr/>
          <a:lstStyle/>
          <a:p>
            <a:pPr marL="0" indent="0">
              <a:spcAft>
                <a:spcPts val="300"/>
              </a:spcAft>
              <a:buNone/>
            </a:pPr>
            <a:r>
              <a:rPr lang="en-US" sz="1800" dirty="0">
                <a:solidFill>
                  <a:srgbClr val="167263"/>
                </a:solidFill>
              </a:rPr>
              <a:t>The CE must have a process as to how meals will be accurately counted and claimed. </a:t>
            </a:r>
          </a:p>
          <a:p>
            <a:pPr marL="0" indent="0">
              <a:spcAft>
                <a:spcPts val="300"/>
              </a:spcAft>
              <a:buNone/>
            </a:pPr>
            <a:r>
              <a:rPr lang="en-US" sz="1800" dirty="0">
                <a:solidFill>
                  <a:srgbClr val="167263"/>
                </a:solidFill>
              </a:rPr>
              <a:t>Child nutrition staff and teachers must be trained on the Meals in the Classroom counting procedure </a:t>
            </a:r>
            <a:r>
              <a:rPr lang="en-US" sz="1800" u="sng" dirty="0">
                <a:solidFill>
                  <a:srgbClr val="167263"/>
                </a:solidFill>
              </a:rPr>
              <a:t>prior</a:t>
            </a:r>
            <a:r>
              <a:rPr lang="en-US" sz="1800" dirty="0">
                <a:solidFill>
                  <a:srgbClr val="167263"/>
                </a:solidFill>
              </a:rPr>
              <a:t> to conducting any child nutrition tasks. This includes Civil Rights training.</a:t>
            </a:r>
          </a:p>
          <a:p>
            <a:pPr marL="512763" lvl="1" indent="-227013"/>
            <a:r>
              <a:rPr lang="en-US" sz="1800" dirty="0">
                <a:solidFill>
                  <a:srgbClr val="167263"/>
                </a:solidFill>
                <a:latin typeface="Arial" panose="020B0604020202020204" pitchFamily="34" charset="0"/>
                <a:cs typeface="Arial" panose="020B0604020202020204" pitchFamily="34" charset="0"/>
              </a:rPr>
              <a:t>Manual Counting Procedures: CE can count meals using a roster and then entered into an electronic POS system, which will then be used for the claim. How will CEs ensure the accuracy of the manual meal counts?</a:t>
            </a:r>
          </a:p>
          <a:p>
            <a:pPr marL="512763" lvl="1" indent="-227013"/>
            <a:r>
              <a:rPr lang="en-US" sz="1800" dirty="0">
                <a:solidFill>
                  <a:srgbClr val="167263"/>
                </a:solidFill>
                <a:latin typeface="Arial" panose="020B0604020202020204" pitchFamily="34" charset="0"/>
                <a:cs typeface="Arial" panose="020B0604020202020204" pitchFamily="34" charset="0"/>
              </a:rPr>
              <a:t>Electronic POS systems: The CE must have a back-up system in case their electronic POS system goes down.</a:t>
            </a:r>
          </a:p>
          <a:p>
            <a:pPr marL="285750" lvl="1" indent="0">
              <a:buNone/>
            </a:pPr>
            <a:endParaRPr lang="en-US" sz="1000" dirty="0">
              <a:solidFill>
                <a:srgbClr val="167263"/>
              </a:solidFill>
              <a:latin typeface="Arial" panose="020B0604020202020204" pitchFamily="34" charset="0"/>
              <a:cs typeface="Arial" panose="020B0604020202020204" pitchFamily="34" charset="0"/>
            </a:endParaRPr>
          </a:p>
          <a:p>
            <a:pPr marL="0" indent="0">
              <a:buNone/>
            </a:pPr>
            <a:endParaRPr lang="en-US" sz="1600" dirty="0"/>
          </a:p>
        </p:txBody>
      </p:sp>
      <p:sp>
        <p:nvSpPr>
          <p:cNvPr id="3" name="Text Placeholder 2">
            <a:extLst>
              <a:ext uri="{FF2B5EF4-FFF2-40B4-BE49-F238E27FC236}">
                <a16:creationId xmlns:a16="http://schemas.microsoft.com/office/drawing/2014/main" id="{AFC80B93-A8BC-4662-97CD-C7AD7E230960}"/>
              </a:ext>
            </a:extLst>
          </p:cNvPr>
          <p:cNvSpPr>
            <a:spLocks noGrp="1"/>
          </p:cNvSpPr>
          <p:nvPr>
            <p:ph type="body" sz="quarter" idx="11"/>
          </p:nvPr>
        </p:nvSpPr>
        <p:spPr>
          <a:xfrm>
            <a:off x="638218" y="174551"/>
            <a:ext cx="8244140" cy="632590"/>
          </a:xfrm>
        </p:spPr>
        <p:txBody>
          <a:bodyPr/>
          <a:lstStyle/>
          <a:p>
            <a:pPr algn="ctr"/>
            <a:r>
              <a:rPr lang="en-US" b="1" dirty="0"/>
              <a:t>Meals in the Classroom</a:t>
            </a:r>
          </a:p>
        </p:txBody>
      </p:sp>
      <p:sp>
        <p:nvSpPr>
          <p:cNvPr id="4" name="Text Placeholder 3">
            <a:extLst>
              <a:ext uri="{FF2B5EF4-FFF2-40B4-BE49-F238E27FC236}">
                <a16:creationId xmlns:a16="http://schemas.microsoft.com/office/drawing/2014/main" id="{5EEA4B5F-180D-4D7B-B92D-044DC0846042}"/>
              </a:ext>
            </a:extLst>
          </p:cNvPr>
          <p:cNvSpPr>
            <a:spLocks noGrp="1"/>
          </p:cNvSpPr>
          <p:nvPr>
            <p:ph type="body" sz="quarter" idx="12"/>
          </p:nvPr>
        </p:nvSpPr>
        <p:spPr>
          <a:xfrm>
            <a:off x="659158" y="710672"/>
            <a:ext cx="8223200" cy="632590"/>
          </a:xfrm>
        </p:spPr>
        <p:txBody>
          <a:bodyPr/>
          <a:lstStyle/>
          <a:p>
            <a:pPr algn="ctr"/>
            <a:r>
              <a:rPr lang="en-US" sz="2400" i="1" dirty="0"/>
              <a:t>Compliance</a:t>
            </a:r>
          </a:p>
        </p:txBody>
      </p:sp>
      <p:sp>
        <p:nvSpPr>
          <p:cNvPr id="8" name="Slide Number Placeholder 7">
            <a:extLst>
              <a:ext uri="{FF2B5EF4-FFF2-40B4-BE49-F238E27FC236}">
                <a16:creationId xmlns:a16="http://schemas.microsoft.com/office/drawing/2014/main" id="{8A1E04DB-C179-45CE-A11F-280495A53B81}"/>
              </a:ext>
            </a:extLst>
          </p:cNvPr>
          <p:cNvSpPr>
            <a:spLocks noGrp="1"/>
          </p:cNvSpPr>
          <p:nvPr>
            <p:ph type="sldNum" sz="quarter" idx="17"/>
          </p:nvPr>
        </p:nvSpPr>
        <p:spPr/>
        <p:txBody>
          <a:bodyPr/>
          <a:lstStyle/>
          <a:p>
            <a:fld id="{B2192B31-B341-4013-B7E8-60D2E97D576A}" type="slidenum">
              <a:rPr lang="en-US" smtClean="0"/>
              <a:pPr/>
              <a:t>26</a:t>
            </a:fld>
            <a:endParaRPr lang="en-US" dirty="0"/>
          </a:p>
        </p:txBody>
      </p:sp>
    </p:spTree>
    <p:extLst>
      <p:ext uri="{BB962C8B-B14F-4D97-AF65-F5344CB8AC3E}">
        <p14:creationId xmlns:p14="http://schemas.microsoft.com/office/powerpoint/2010/main" val="365190455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47A84C3-2843-4DE5-AC33-C3C1DE417A82}"/>
              </a:ext>
            </a:extLst>
          </p:cNvPr>
          <p:cNvSpPr>
            <a:spLocks noGrp="1"/>
          </p:cNvSpPr>
          <p:nvPr>
            <p:ph type="body" sz="quarter" idx="10"/>
          </p:nvPr>
        </p:nvSpPr>
        <p:spPr>
          <a:xfrm>
            <a:off x="457200" y="1276350"/>
            <a:ext cx="8458200" cy="3276600"/>
          </a:xfrm>
        </p:spPr>
        <p:txBody>
          <a:bodyPr/>
          <a:lstStyle/>
          <a:p>
            <a:pPr marL="285750" indent="-285750">
              <a:spcBef>
                <a:spcPts val="400"/>
              </a:spcBef>
              <a:spcAft>
                <a:spcPts val="400"/>
              </a:spcAft>
              <a:tabLst>
                <a:tab pos="282575" algn="l"/>
              </a:tabLst>
            </a:pPr>
            <a:r>
              <a:rPr lang="en-US" sz="1600" dirty="0">
                <a:solidFill>
                  <a:srgbClr val="167263"/>
                </a:solidFill>
              </a:rPr>
              <a:t>Maintain accurate and legible meal count records, Accuclaim/edit check, and any additional supporting documentation to support their claim for reimbursement. This includes both electronic and manual systems. </a:t>
            </a:r>
          </a:p>
          <a:p>
            <a:pPr marL="285750" indent="-285750">
              <a:spcBef>
                <a:spcPts val="400"/>
              </a:spcBef>
              <a:spcAft>
                <a:spcPts val="400"/>
              </a:spcAft>
              <a:tabLst>
                <a:tab pos="282575" algn="l"/>
              </a:tabLst>
            </a:pPr>
            <a:r>
              <a:rPr lang="en-US" sz="1600" dirty="0">
                <a:solidFill>
                  <a:srgbClr val="167263"/>
                </a:solidFill>
              </a:rPr>
              <a:t>Ensure all meals served meet the meal pattern requirements. If the CE is unable to obtain a food item/component due to supply chain issues or availability, they must maintain all documents supporting the waiver.</a:t>
            </a:r>
          </a:p>
          <a:p>
            <a:pPr marL="285750" indent="-285750">
              <a:spcBef>
                <a:spcPts val="400"/>
              </a:spcBef>
              <a:spcAft>
                <a:spcPts val="400"/>
              </a:spcAft>
              <a:tabLst>
                <a:tab pos="282575" algn="l"/>
              </a:tabLst>
            </a:pPr>
            <a:r>
              <a:rPr lang="en-US" sz="1600" dirty="0">
                <a:solidFill>
                  <a:srgbClr val="167263"/>
                </a:solidFill>
              </a:rPr>
              <a:t>Ensure meals are recorded on the food production records on the day of service.</a:t>
            </a:r>
          </a:p>
          <a:p>
            <a:pPr marL="288925" marR="0" indent="-288925">
              <a:lnSpc>
                <a:spcPct val="107000"/>
              </a:lnSpc>
              <a:spcBef>
                <a:spcPts val="600"/>
              </a:spcBef>
              <a:spcAft>
                <a:spcPts val="300"/>
              </a:spcAft>
            </a:pPr>
            <a:r>
              <a:rPr lang="en-US" sz="1600" dirty="0">
                <a:solidFill>
                  <a:srgbClr val="167263"/>
                </a:solidFill>
                <a:ea typeface="Calibri" panose="020F0502020204030204" pitchFamily="34" charset="0"/>
              </a:rPr>
              <a:t>Ensure each teacher/staff member handing out the meals is educated on the day’s menu for each meal and what constitutes a reimbursable meal.</a:t>
            </a:r>
          </a:p>
          <a:p>
            <a:pPr marL="288925" marR="0" indent="-288925">
              <a:lnSpc>
                <a:spcPct val="107000"/>
              </a:lnSpc>
              <a:spcBef>
                <a:spcPts val="600"/>
              </a:spcBef>
              <a:spcAft>
                <a:spcPts val="300"/>
              </a:spcAft>
            </a:pPr>
            <a:r>
              <a:rPr lang="en-US" sz="1600" dirty="0">
                <a:solidFill>
                  <a:srgbClr val="167263"/>
                </a:solidFill>
                <a:ea typeface="Calibri" panose="020F0502020204030204" pitchFamily="34" charset="0"/>
              </a:rPr>
              <a:t>The option of utilizing Offer vs. Serve or Straight Serve is correctly documented on the food production records.</a:t>
            </a:r>
          </a:p>
          <a:p>
            <a:pPr marL="285750" indent="-285750">
              <a:spcBef>
                <a:spcPts val="400"/>
              </a:spcBef>
              <a:spcAft>
                <a:spcPts val="400"/>
              </a:spcAft>
              <a:tabLst>
                <a:tab pos="282575" algn="l"/>
              </a:tabLst>
            </a:pPr>
            <a:endParaRPr lang="en-US" sz="1600" dirty="0">
              <a:solidFill>
                <a:srgbClr val="167263"/>
              </a:solidFill>
            </a:endParaRPr>
          </a:p>
          <a:p>
            <a:pPr marL="227013" indent="-227013"/>
            <a:endParaRPr lang="en-US" sz="1600" dirty="0">
              <a:solidFill>
                <a:srgbClr val="167263"/>
              </a:solidFill>
            </a:endParaRPr>
          </a:p>
          <a:p>
            <a:pPr marL="0" indent="0">
              <a:buNone/>
            </a:pPr>
            <a:endParaRPr lang="en-US" sz="1600" dirty="0"/>
          </a:p>
        </p:txBody>
      </p:sp>
      <p:sp>
        <p:nvSpPr>
          <p:cNvPr id="3" name="Text Placeholder 2">
            <a:extLst>
              <a:ext uri="{FF2B5EF4-FFF2-40B4-BE49-F238E27FC236}">
                <a16:creationId xmlns:a16="http://schemas.microsoft.com/office/drawing/2014/main" id="{AFC80B93-A8BC-4662-97CD-C7AD7E230960}"/>
              </a:ext>
            </a:extLst>
          </p:cNvPr>
          <p:cNvSpPr>
            <a:spLocks noGrp="1"/>
          </p:cNvSpPr>
          <p:nvPr>
            <p:ph type="body" sz="quarter" idx="11"/>
          </p:nvPr>
        </p:nvSpPr>
        <p:spPr>
          <a:xfrm>
            <a:off x="638218" y="174551"/>
            <a:ext cx="8244140" cy="632590"/>
          </a:xfrm>
        </p:spPr>
        <p:txBody>
          <a:bodyPr/>
          <a:lstStyle/>
          <a:p>
            <a:pPr algn="ctr"/>
            <a:r>
              <a:rPr lang="en-US" b="1" dirty="0"/>
              <a:t>Meals in the Classroom</a:t>
            </a:r>
          </a:p>
        </p:txBody>
      </p:sp>
      <p:sp>
        <p:nvSpPr>
          <p:cNvPr id="4" name="Text Placeholder 3">
            <a:extLst>
              <a:ext uri="{FF2B5EF4-FFF2-40B4-BE49-F238E27FC236}">
                <a16:creationId xmlns:a16="http://schemas.microsoft.com/office/drawing/2014/main" id="{5EEA4B5F-180D-4D7B-B92D-044DC0846042}"/>
              </a:ext>
            </a:extLst>
          </p:cNvPr>
          <p:cNvSpPr>
            <a:spLocks noGrp="1"/>
          </p:cNvSpPr>
          <p:nvPr>
            <p:ph type="body" sz="quarter" idx="12"/>
          </p:nvPr>
        </p:nvSpPr>
        <p:spPr>
          <a:xfrm>
            <a:off x="574700" y="747087"/>
            <a:ext cx="8223200" cy="469210"/>
          </a:xfrm>
        </p:spPr>
        <p:txBody>
          <a:bodyPr/>
          <a:lstStyle/>
          <a:p>
            <a:pPr algn="ctr"/>
            <a:r>
              <a:rPr lang="en-US" sz="2400" i="1" dirty="0">
                <a:latin typeface="Arial" panose="020B0604020202020204" pitchFamily="34" charset="0"/>
              </a:rPr>
              <a:t>Compliance</a:t>
            </a:r>
          </a:p>
        </p:txBody>
      </p:sp>
      <p:sp>
        <p:nvSpPr>
          <p:cNvPr id="8" name="Slide Number Placeholder 7">
            <a:extLst>
              <a:ext uri="{FF2B5EF4-FFF2-40B4-BE49-F238E27FC236}">
                <a16:creationId xmlns:a16="http://schemas.microsoft.com/office/drawing/2014/main" id="{8A1E04DB-C179-45CE-A11F-280495A53B81}"/>
              </a:ext>
            </a:extLst>
          </p:cNvPr>
          <p:cNvSpPr>
            <a:spLocks noGrp="1"/>
          </p:cNvSpPr>
          <p:nvPr>
            <p:ph type="sldNum" sz="quarter" idx="17"/>
          </p:nvPr>
        </p:nvSpPr>
        <p:spPr/>
        <p:txBody>
          <a:bodyPr/>
          <a:lstStyle/>
          <a:p>
            <a:fld id="{B2192B31-B341-4013-B7E8-60D2E97D576A}" type="slidenum">
              <a:rPr lang="en-US" smtClean="0"/>
              <a:pPr/>
              <a:t>27</a:t>
            </a:fld>
            <a:endParaRPr lang="en-US" dirty="0"/>
          </a:p>
        </p:txBody>
      </p:sp>
    </p:spTree>
    <p:extLst>
      <p:ext uri="{BB962C8B-B14F-4D97-AF65-F5344CB8AC3E}">
        <p14:creationId xmlns:p14="http://schemas.microsoft.com/office/powerpoint/2010/main" val="48334899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DF0F3EB-C5A6-4386-ACBD-9030A1451CD9}"/>
              </a:ext>
            </a:extLst>
          </p:cNvPr>
          <p:cNvSpPr>
            <a:spLocks noGrp="1"/>
          </p:cNvSpPr>
          <p:nvPr>
            <p:ph type="body" sz="quarter" idx="10"/>
          </p:nvPr>
        </p:nvSpPr>
        <p:spPr/>
        <p:txBody>
          <a:bodyPr/>
          <a:lstStyle/>
          <a:p>
            <a:r>
              <a:rPr lang="en-US" sz="2800" dirty="0"/>
              <a:t>MOBILE</a:t>
            </a:r>
          </a:p>
          <a:p>
            <a:r>
              <a:rPr lang="en-US" sz="2800" dirty="0"/>
              <a:t>CAFETERIAS</a:t>
            </a:r>
          </a:p>
        </p:txBody>
      </p:sp>
      <p:sp>
        <p:nvSpPr>
          <p:cNvPr id="4" name="Slide Number Placeholder 3">
            <a:extLst>
              <a:ext uri="{FF2B5EF4-FFF2-40B4-BE49-F238E27FC236}">
                <a16:creationId xmlns:a16="http://schemas.microsoft.com/office/drawing/2014/main" id="{F647D955-EE34-4ECA-8B15-F2331919CFF6}"/>
              </a:ext>
            </a:extLst>
          </p:cNvPr>
          <p:cNvSpPr>
            <a:spLocks noGrp="1"/>
          </p:cNvSpPr>
          <p:nvPr>
            <p:ph type="sldNum" sz="quarter" idx="12"/>
          </p:nvPr>
        </p:nvSpPr>
        <p:spPr/>
        <p:txBody>
          <a:bodyPr/>
          <a:lstStyle/>
          <a:p>
            <a:fld id="{B2192B31-B341-4013-B7E8-60D2E97D576A}" type="slidenum">
              <a:rPr lang="en-US" smtClean="0"/>
              <a:pPr/>
              <a:t>28</a:t>
            </a:fld>
            <a:endParaRPr lang="en-US" dirty="0"/>
          </a:p>
        </p:txBody>
      </p:sp>
      <p:sp>
        <p:nvSpPr>
          <p:cNvPr id="5" name="Text Placeholder 10">
            <a:extLst>
              <a:ext uri="{FF2B5EF4-FFF2-40B4-BE49-F238E27FC236}">
                <a16:creationId xmlns:a16="http://schemas.microsoft.com/office/drawing/2014/main" id="{8C6B4F2C-3D7E-4D0C-B7B8-3BDEA2D256E4}"/>
              </a:ext>
            </a:extLst>
          </p:cNvPr>
          <p:cNvSpPr txBox="1">
            <a:spLocks/>
          </p:cNvSpPr>
          <p:nvPr/>
        </p:nvSpPr>
        <p:spPr>
          <a:xfrm>
            <a:off x="990600" y="197616"/>
            <a:ext cx="2170295" cy="1916934"/>
          </a:xfrm>
          <a:prstGeom prst="rect">
            <a:avLst/>
          </a:prstGeom>
        </p:spPr>
        <p:txBody>
          <a:bodyPr/>
          <a:lstStyle>
            <a:lvl1pPr marL="0" indent="0" algn="l" defTabSz="914400" rtl="0" eaLnBrk="1" latinLnBrk="0" hangingPunct="1">
              <a:spcBef>
                <a:spcPct val="20000"/>
              </a:spcBef>
              <a:buFont typeface="Arial" pitchFamily="34" charset="0"/>
              <a:buNone/>
              <a:defRPr sz="13000" kern="1200">
                <a:solidFill>
                  <a:srgbClr val="2F6D8F"/>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dirty="0"/>
              <a:t>03</a:t>
            </a:r>
          </a:p>
        </p:txBody>
      </p:sp>
      <p:pic>
        <p:nvPicPr>
          <p:cNvPr id="3" name="Picture 2">
            <a:extLst>
              <a:ext uri="{FF2B5EF4-FFF2-40B4-BE49-F238E27FC236}">
                <a16:creationId xmlns:a16="http://schemas.microsoft.com/office/drawing/2014/main" id="{EC546883-7582-403D-BDDE-EAD9BBBBB7BE}"/>
              </a:ext>
            </a:extLst>
          </p:cNvPr>
          <p:cNvPicPr>
            <a:picLocks noChangeAspect="1"/>
          </p:cNvPicPr>
          <p:nvPr/>
        </p:nvPicPr>
        <p:blipFill>
          <a:blip r:embed="rId2"/>
          <a:stretch>
            <a:fillRect/>
          </a:stretch>
        </p:blipFill>
        <p:spPr>
          <a:xfrm>
            <a:off x="4046840" y="590550"/>
            <a:ext cx="4883085" cy="3657600"/>
          </a:xfrm>
          <a:prstGeom prst="rect">
            <a:avLst/>
          </a:prstGeom>
        </p:spPr>
      </p:pic>
      <p:pic>
        <p:nvPicPr>
          <p:cNvPr id="8" name="Picture 7" descr="A close up of a sign&#10;&#10;Description automatically generated">
            <a:extLst>
              <a:ext uri="{FF2B5EF4-FFF2-40B4-BE49-F238E27FC236}">
                <a16:creationId xmlns:a16="http://schemas.microsoft.com/office/drawing/2014/main" id="{73E0377F-74AB-47AD-A387-CABDE185C85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200" y="4638188"/>
            <a:ext cx="2126743" cy="441182"/>
          </a:xfrm>
          <a:prstGeom prst="rect">
            <a:avLst/>
          </a:prstGeom>
        </p:spPr>
      </p:pic>
    </p:spTree>
    <p:extLst>
      <p:ext uri="{BB962C8B-B14F-4D97-AF65-F5344CB8AC3E}">
        <p14:creationId xmlns:p14="http://schemas.microsoft.com/office/powerpoint/2010/main" val="307875032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D0FA9E4-BBEC-4697-946F-5418C38F9FF2}"/>
              </a:ext>
            </a:extLst>
          </p:cNvPr>
          <p:cNvSpPr>
            <a:spLocks noGrp="1"/>
          </p:cNvSpPr>
          <p:nvPr>
            <p:ph type="body" sz="quarter" idx="10"/>
          </p:nvPr>
        </p:nvSpPr>
        <p:spPr>
          <a:xfrm>
            <a:off x="249815" y="1383537"/>
            <a:ext cx="8644370" cy="3321813"/>
          </a:xfrm>
        </p:spPr>
        <p:txBody>
          <a:bodyPr/>
          <a:lstStyle/>
          <a:p>
            <a:pPr marL="517525" indent="-290513">
              <a:tabLst>
                <a:tab pos="282575" algn="l"/>
              </a:tabLst>
            </a:pPr>
            <a:r>
              <a:rPr lang="en-US" sz="1700" dirty="0">
                <a:solidFill>
                  <a:srgbClr val="2F6D8F"/>
                </a:solidFill>
              </a:rPr>
              <a:t>Meal planning and additional equipment procurement (such as carts and coolers) require significant planning time before implementation.</a:t>
            </a:r>
          </a:p>
          <a:p>
            <a:pPr marL="517525" indent="-290513">
              <a:tabLst>
                <a:tab pos="282575" algn="l"/>
              </a:tabLst>
            </a:pPr>
            <a:r>
              <a:rPr lang="en-US" sz="1700" dirty="0">
                <a:solidFill>
                  <a:srgbClr val="2F6D8F"/>
                </a:solidFill>
              </a:rPr>
              <a:t>Increased safety and sanitation practices will require additional materials and staff training.</a:t>
            </a:r>
          </a:p>
          <a:p>
            <a:pPr marL="517525" indent="-290513">
              <a:tabLst>
                <a:tab pos="282575" algn="l"/>
              </a:tabLst>
            </a:pPr>
            <a:r>
              <a:rPr lang="en-US" sz="1700" dirty="0">
                <a:solidFill>
                  <a:srgbClr val="2F6D8F"/>
                </a:solidFill>
              </a:rPr>
              <a:t>Manufacturers and food distributors are projecting a shortage of individually wrapped products. Sufficient child nutrition staff or other resources may need to be in place to individually wrap items.</a:t>
            </a:r>
          </a:p>
          <a:p>
            <a:pPr marL="517525" indent="-290513">
              <a:tabLst>
                <a:tab pos="282575" algn="l"/>
              </a:tabLst>
            </a:pPr>
            <a:r>
              <a:rPr lang="en-US" sz="1700" dirty="0">
                <a:solidFill>
                  <a:srgbClr val="2F6D8F"/>
                </a:solidFill>
              </a:rPr>
              <a:t>May allow for longer mealtimes compared to other models.</a:t>
            </a:r>
          </a:p>
          <a:p>
            <a:pPr marL="0" indent="0">
              <a:buNone/>
              <a:tabLst>
                <a:tab pos="282575" algn="l"/>
              </a:tabLst>
            </a:pPr>
            <a:endParaRPr lang="en-US" sz="1600" dirty="0"/>
          </a:p>
          <a:p>
            <a:pPr marL="0" indent="0">
              <a:buNone/>
              <a:tabLst>
                <a:tab pos="282575" algn="l"/>
              </a:tabLst>
            </a:pPr>
            <a:endParaRPr lang="en-US" sz="1600" dirty="0"/>
          </a:p>
        </p:txBody>
      </p:sp>
      <p:sp>
        <p:nvSpPr>
          <p:cNvPr id="3" name="Text Placeholder 2">
            <a:extLst>
              <a:ext uri="{FF2B5EF4-FFF2-40B4-BE49-F238E27FC236}">
                <a16:creationId xmlns:a16="http://schemas.microsoft.com/office/drawing/2014/main" id="{13582B65-DB10-451B-8F8D-DFB9096EBB4E}"/>
              </a:ext>
            </a:extLst>
          </p:cNvPr>
          <p:cNvSpPr>
            <a:spLocks noGrp="1"/>
          </p:cNvSpPr>
          <p:nvPr>
            <p:ph type="body" sz="quarter" idx="11"/>
          </p:nvPr>
        </p:nvSpPr>
        <p:spPr>
          <a:xfrm>
            <a:off x="514519" y="131932"/>
            <a:ext cx="8382000" cy="457200"/>
          </a:xfrm>
        </p:spPr>
        <p:txBody>
          <a:bodyPr/>
          <a:lstStyle/>
          <a:p>
            <a:pPr algn="ctr"/>
            <a:r>
              <a:rPr lang="en-US" b="1" dirty="0"/>
              <a:t>Mobile Cafeterias</a:t>
            </a:r>
          </a:p>
        </p:txBody>
      </p:sp>
      <p:sp>
        <p:nvSpPr>
          <p:cNvPr id="4" name="Text Placeholder 3">
            <a:extLst>
              <a:ext uri="{FF2B5EF4-FFF2-40B4-BE49-F238E27FC236}">
                <a16:creationId xmlns:a16="http://schemas.microsoft.com/office/drawing/2014/main" id="{C3ABED7C-1763-4D05-A7E6-8C6324992AAA}"/>
              </a:ext>
            </a:extLst>
          </p:cNvPr>
          <p:cNvSpPr>
            <a:spLocks noGrp="1"/>
          </p:cNvSpPr>
          <p:nvPr>
            <p:ph type="body" sz="quarter" idx="12"/>
          </p:nvPr>
        </p:nvSpPr>
        <p:spPr>
          <a:xfrm>
            <a:off x="512185" y="721064"/>
            <a:ext cx="8382000" cy="662473"/>
          </a:xfrm>
        </p:spPr>
        <p:txBody>
          <a:bodyPr/>
          <a:lstStyle/>
          <a:p>
            <a:r>
              <a:rPr lang="en-US" sz="1800" dirty="0"/>
              <a:t>CEs </a:t>
            </a:r>
            <a:r>
              <a:rPr lang="en-US" sz="1800"/>
              <a:t>choosing the </a:t>
            </a:r>
            <a:r>
              <a:rPr lang="en-US" sz="1800" dirty="0"/>
              <a:t>Mobile Cafeteria meal service model should </a:t>
            </a:r>
            <a:r>
              <a:rPr lang="en-US" sz="1800"/>
              <a:t>consider:</a:t>
            </a:r>
            <a:endParaRPr lang="en-US" sz="1800" dirty="0"/>
          </a:p>
        </p:txBody>
      </p:sp>
      <p:sp>
        <p:nvSpPr>
          <p:cNvPr id="5" name="Slide Number Placeholder 4">
            <a:extLst>
              <a:ext uri="{FF2B5EF4-FFF2-40B4-BE49-F238E27FC236}">
                <a16:creationId xmlns:a16="http://schemas.microsoft.com/office/drawing/2014/main" id="{41E5DAE3-FDD3-41E3-8977-D13016E3D5DD}"/>
              </a:ext>
            </a:extLst>
          </p:cNvPr>
          <p:cNvSpPr>
            <a:spLocks noGrp="1"/>
          </p:cNvSpPr>
          <p:nvPr>
            <p:ph type="sldNum" sz="quarter" idx="13"/>
          </p:nvPr>
        </p:nvSpPr>
        <p:spPr/>
        <p:txBody>
          <a:bodyPr/>
          <a:lstStyle/>
          <a:p>
            <a:fld id="{B2192B31-B341-4013-B7E8-60D2E97D576A}" type="slidenum">
              <a:rPr lang="en-US" smtClean="0"/>
              <a:pPr/>
              <a:t>29</a:t>
            </a:fld>
            <a:endParaRPr lang="en-US" dirty="0"/>
          </a:p>
        </p:txBody>
      </p:sp>
    </p:spTree>
    <p:extLst>
      <p:ext uri="{BB962C8B-B14F-4D97-AF65-F5344CB8AC3E}">
        <p14:creationId xmlns:p14="http://schemas.microsoft.com/office/powerpoint/2010/main" val="402471491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81A3C42-DF14-4CA0-A758-369D19644B09}"/>
              </a:ext>
            </a:extLst>
          </p:cNvPr>
          <p:cNvSpPr>
            <a:spLocks noGrp="1"/>
          </p:cNvSpPr>
          <p:nvPr>
            <p:ph type="body" sz="quarter" idx="10"/>
          </p:nvPr>
        </p:nvSpPr>
        <p:spPr>
          <a:xfrm>
            <a:off x="5225950" y="45617"/>
            <a:ext cx="3703975" cy="629830"/>
          </a:xfrm>
        </p:spPr>
        <p:txBody>
          <a:bodyPr/>
          <a:lstStyle/>
          <a:p>
            <a:pPr algn="ctr"/>
            <a:r>
              <a:rPr lang="en-US" dirty="0"/>
              <a:t>Resources</a:t>
            </a:r>
          </a:p>
        </p:txBody>
      </p:sp>
      <p:sp>
        <p:nvSpPr>
          <p:cNvPr id="3" name="Text Placeholder 2">
            <a:extLst>
              <a:ext uri="{FF2B5EF4-FFF2-40B4-BE49-F238E27FC236}">
                <a16:creationId xmlns:a16="http://schemas.microsoft.com/office/drawing/2014/main" id="{01E60B43-5EF9-4759-B055-23F261E8DFD8}"/>
              </a:ext>
            </a:extLst>
          </p:cNvPr>
          <p:cNvSpPr>
            <a:spLocks noGrp="1"/>
          </p:cNvSpPr>
          <p:nvPr>
            <p:ph type="body" sz="quarter" idx="12"/>
          </p:nvPr>
        </p:nvSpPr>
        <p:spPr>
          <a:xfrm>
            <a:off x="5154316" y="742951"/>
            <a:ext cx="3775609" cy="4306479"/>
          </a:xfrm>
        </p:spPr>
        <p:txBody>
          <a:bodyPr/>
          <a:lstStyle/>
          <a:p>
            <a:pPr algn="l"/>
            <a:r>
              <a:rPr lang="en-US" sz="1600" b="1" dirty="0"/>
              <a:t>Food and Nutrition has numerous resources available regarding child nutrition operations, including resources for operating during the COVID-19 public emergency.</a:t>
            </a:r>
          </a:p>
          <a:p>
            <a:pPr algn="l"/>
            <a:endParaRPr lang="en-US" b="1" dirty="0"/>
          </a:p>
          <a:p>
            <a:pPr algn="l"/>
            <a:r>
              <a:rPr lang="en-US" sz="1600" b="1" dirty="0"/>
              <a:t>Resources available on </a:t>
            </a:r>
            <a:r>
              <a:rPr lang="en-US" sz="1600" b="1" dirty="0">
                <a:solidFill>
                  <a:schemeClr val="accent6">
                    <a:lumMod val="40000"/>
                    <a:lumOff val="60000"/>
                  </a:schemeClr>
                </a:solidFill>
                <a:hlinkClick r:id="rId2">
                  <a:extLst>
                    <a:ext uri="{A12FA001-AC4F-418D-AE19-62706E023703}">
                      <ahyp:hlinkClr xmlns:ahyp="http://schemas.microsoft.com/office/drawing/2018/hyperlinkcolor" val="tx"/>
                    </a:ext>
                  </a:extLst>
                </a:hlinkClick>
              </a:rPr>
              <a:t>www.squaremeals.org</a:t>
            </a:r>
            <a:r>
              <a:rPr lang="en-US" sz="1600" b="1" dirty="0">
                <a:solidFill>
                  <a:schemeClr val="accent6">
                    <a:lumMod val="40000"/>
                    <a:lumOff val="60000"/>
                  </a:schemeClr>
                </a:solidFill>
              </a:rPr>
              <a:t> </a:t>
            </a:r>
            <a:r>
              <a:rPr lang="en-US" sz="1600" b="1" dirty="0"/>
              <a:t>or by clicking the link below. </a:t>
            </a:r>
          </a:p>
          <a:p>
            <a:pPr algn="l"/>
            <a:endParaRPr lang="en-US" sz="800" b="1" dirty="0"/>
          </a:p>
          <a:p>
            <a:pPr algn="l"/>
            <a:r>
              <a:rPr lang="en-US" sz="1400" dirty="0">
                <a:hlinkClick r:id="rId3">
                  <a:extLst>
                    <a:ext uri="{A12FA001-AC4F-418D-AE19-62706E023703}">
                      <ahyp:hlinkClr xmlns:ahyp="http://schemas.microsoft.com/office/drawing/2018/hyperlinkcolor" val="tx"/>
                    </a:ext>
                  </a:extLst>
                </a:hlinkClick>
              </a:rPr>
              <a:t>https://squaremeals.org/FandNResources/CoronavirusUpdateforContractingEntities/FallPlanningResources.aspx</a:t>
            </a:r>
            <a:endParaRPr lang="en-US" sz="1400" b="1" dirty="0"/>
          </a:p>
          <a:p>
            <a:endParaRPr lang="en-US" sz="1600" b="1" dirty="0"/>
          </a:p>
          <a:p>
            <a:endParaRPr lang="en-US" b="1" dirty="0"/>
          </a:p>
          <a:p>
            <a:endParaRPr lang="en-US" sz="1600" b="1" dirty="0"/>
          </a:p>
          <a:p>
            <a:endParaRPr lang="en-US" b="1" dirty="0"/>
          </a:p>
          <a:p>
            <a:endParaRPr lang="en-US" dirty="0"/>
          </a:p>
        </p:txBody>
      </p:sp>
      <p:sp>
        <p:nvSpPr>
          <p:cNvPr id="4" name="Text Placeholder 3">
            <a:extLst>
              <a:ext uri="{FF2B5EF4-FFF2-40B4-BE49-F238E27FC236}">
                <a16:creationId xmlns:a16="http://schemas.microsoft.com/office/drawing/2014/main" id="{64F63CF7-889C-475B-BCE0-02A0441AED0A}"/>
              </a:ext>
            </a:extLst>
          </p:cNvPr>
          <p:cNvSpPr>
            <a:spLocks noGrp="1"/>
          </p:cNvSpPr>
          <p:nvPr>
            <p:ph type="body" sz="quarter" idx="13"/>
          </p:nvPr>
        </p:nvSpPr>
        <p:spPr>
          <a:xfrm>
            <a:off x="152400" y="3867150"/>
            <a:ext cx="4648200" cy="1182280"/>
          </a:xfrm>
        </p:spPr>
        <p:txBody>
          <a:bodyPr/>
          <a:lstStyle/>
          <a:p>
            <a:r>
              <a:rPr lang="en-US" sz="1400" dirty="0"/>
              <a:t>The material being presented is to assist and support CEs as they operate alternative meal service models. The material is not all-inclusive. It is the CE’s responsibility to operate the programs in compliance with all Federal and State policy, rules and regulation.</a:t>
            </a:r>
            <a:endParaRPr lang="en-US" sz="1400" b="1" dirty="0">
              <a:solidFill>
                <a:srgbClr val="2F6D8F"/>
              </a:solidFill>
            </a:endParaRPr>
          </a:p>
          <a:p>
            <a:endParaRPr lang="en-US" sz="1400" dirty="0"/>
          </a:p>
        </p:txBody>
      </p:sp>
      <p:sp>
        <p:nvSpPr>
          <p:cNvPr id="5" name="Slide Number Placeholder 4">
            <a:extLst>
              <a:ext uri="{FF2B5EF4-FFF2-40B4-BE49-F238E27FC236}">
                <a16:creationId xmlns:a16="http://schemas.microsoft.com/office/drawing/2014/main" id="{9B700B8A-EF98-4DFB-94EA-C262B9E91B1D}"/>
              </a:ext>
            </a:extLst>
          </p:cNvPr>
          <p:cNvSpPr>
            <a:spLocks noGrp="1"/>
          </p:cNvSpPr>
          <p:nvPr>
            <p:ph type="sldNum" sz="quarter" idx="14"/>
          </p:nvPr>
        </p:nvSpPr>
        <p:spPr/>
        <p:txBody>
          <a:bodyPr/>
          <a:lstStyle/>
          <a:p>
            <a:fld id="{B2192B31-B341-4013-B7E8-60D2E97D576A}" type="slidenum">
              <a:rPr lang="en-US" smtClean="0"/>
              <a:pPr/>
              <a:t>3</a:t>
            </a:fld>
            <a:endParaRPr lang="en-US" dirty="0"/>
          </a:p>
        </p:txBody>
      </p:sp>
      <p:pic>
        <p:nvPicPr>
          <p:cNvPr id="6" name="Picture 5">
            <a:extLst>
              <a:ext uri="{FF2B5EF4-FFF2-40B4-BE49-F238E27FC236}">
                <a16:creationId xmlns:a16="http://schemas.microsoft.com/office/drawing/2014/main" id="{C9DFFE56-5ED0-453D-BB02-119CDE38FAAA}"/>
              </a:ext>
            </a:extLst>
          </p:cNvPr>
          <p:cNvPicPr>
            <a:picLocks noChangeAspect="1"/>
          </p:cNvPicPr>
          <p:nvPr/>
        </p:nvPicPr>
        <p:blipFill>
          <a:blip r:embed="rId4"/>
          <a:stretch>
            <a:fillRect/>
          </a:stretch>
        </p:blipFill>
        <p:spPr>
          <a:xfrm>
            <a:off x="41027" y="1168716"/>
            <a:ext cx="4870946" cy="2590800"/>
          </a:xfrm>
          <a:prstGeom prst="rect">
            <a:avLst/>
          </a:prstGeom>
        </p:spPr>
      </p:pic>
      <p:pic>
        <p:nvPicPr>
          <p:cNvPr id="7" name="Picture 6">
            <a:extLst>
              <a:ext uri="{FF2B5EF4-FFF2-40B4-BE49-F238E27FC236}">
                <a16:creationId xmlns:a16="http://schemas.microsoft.com/office/drawing/2014/main" id="{A2B2E0E4-C136-4161-BDBB-FC4DCA003451}"/>
              </a:ext>
            </a:extLst>
          </p:cNvPr>
          <p:cNvPicPr>
            <a:picLocks noChangeAspect="1"/>
          </p:cNvPicPr>
          <p:nvPr/>
        </p:nvPicPr>
        <p:blipFill>
          <a:blip r:embed="rId5"/>
          <a:stretch>
            <a:fillRect/>
          </a:stretch>
        </p:blipFill>
        <p:spPr>
          <a:xfrm>
            <a:off x="3657600" y="114881"/>
            <a:ext cx="996870" cy="1053834"/>
          </a:xfrm>
          <a:prstGeom prst="rect">
            <a:avLst/>
          </a:prstGeom>
        </p:spPr>
      </p:pic>
      <p:sp>
        <p:nvSpPr>
          <p:cNvPr id="10" name="TextBox 9">
            <a:extLst>
              <a:ext uri="{FF2B5EF4-FFF2-40B4-BE49-F238E27FC236}">
                <a16:creationId xmlns:a16="http://schemas.microsoft.com/office/drawing/2014/main" id="{057569C8-DC1F-4A30-B088-9B788B796E92}"/>
              </a:ext>
            </a:extLst>
          </p:cNvPr>
          <p:cNvSpPr txBox="1"/>
          <p:nvPr/>
        </p:nvSpPr>
        <p:spPr>
          <a:xfrm>
            <a:off x="304800" y="180266"/>
            <a:ext cx="3200400" cy="646331"/>
          </a:xfrm>
          <a:prstGeom prst="rect">
            <a:avLst/>
          </a:prstGeom>
          <a:noFill/>
        </p:spPr>
        <p:txBody>
          <a:bodyPr wrap="square" rtlCol="0">
            <a:spAutoFit/>
          </a:bodyPr>
          <a:lstStyle/>
          <a:p>
            <a:r>
              <a:rPr lang="en-US" dirty="0">
                <a:hlinkClick r:id="rId6"/>
              </a:rPr>
              <a:t>www.squaremeals.org</a:t>
            </a:r>
            <a:r>
              <a:rPr lang="en-US" dirty="0"/>
              <a:t> </a:t>
            </a:r>
            <a:r>
              <a:rPr lang="en-US" dirty="0">
                <a:solidFill>
                  <a:srgbClr val="167263"/>
                </a:solidFill>
              </a:rPr>
              <a:t>homepage, click on this icon</a:t>
            </a:r>
          </a:p>
        </p:txBody>
      </p:sp>
      <p:sp>
        <p:nvSpPr>
          <p:cNvPr id="11" name="Arrow: Right 10">
            <a:extLst>
              <a:ext uri="{FF2B5EF4-FFF2-40B4-BE49-F238E27FC236}">
                <a16:creationId xmlns:a16="http://schemas.microsoft.com/office/drawing/2014/main" id="{4FBEE35D-B184-4F4D-AA75-BF077A380FD7}"/>
              </a:ext>
            </a:extLst>
          </p:cNvPr>
          <p:cNvSpPr/>
          <p:nvPr/>
        </p:nvSpPr>
        <p:spPr bwMode="auto">
          <a:xfrm>
            <a:off x="3337560" y="561249"/>
            <a:ext cx="304800" cy="161097"/>
          </a:xfrm>
          <a:prstGeom prst="rightArrow">
            <a:avLst/>
          </a:prstGeom>
          <a:solidFill>
            <a:schemeClr val="tx1"/>
          </a:solidFill>
          <a:ln w="9525">
            <a:noFill/>
            <a:round/>
            <a:headEnd/>
            <a:tailEnd/>
          </a:ln>
        </p:spPr>
        <p:txBody>
          <a:bodyPr vert="horz" wrap="square" lIns="91440" tIns="45720" rIns="91440" bIns="45720" numCol="1" rtlCol="0" anchor="t" anchorCtr="0" compatLnSpc="1">
            <a:prstTxWarp prst="textNoShape">
              <a:avLst/>
            </a:prstTxWarp>
          </a:bodyPr>
          <a:lstStyle/>
          <a:p>
            <a:pPr algn="ctr"/>
            <a:endParaRPr lang="en-US"/>
          </a:p>
        </p:txBody>
      </p:sp>
    </p:spTree>
    <p:extLst>
      <p:ext uri="{BB962C8B-B14F-4D97-AF65-F5344CB8AC3E}">
        <p14:creationId xmlns:p14="http://schemas.microsoft.com/office/powerpoint/2010/main" val="3768358644"/>
      </p:ext>
    </p:extLst>
  </p:cSld>
  <p:clrMapOvr>
    <a:masterClrMapping/>
  </p:clrMapOvr>
  <p:transition spd="slow">
    <p:push dir="u"/>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47A84C3-2843-4DE5-AC33-C3C1DE417A82}"/>
              </a:ext>
            </a:extLst>
          </p:cNvPr>
          <p:cNvSpPr>
            <a:spLocks noGrp="1"/>
          </p:cNvSpPr>
          <p:nvPr>
            <p:ph type="body" sz="quarter" idx="10"/>
          </p:nvPr>
        </p:nvSpPr>
        <p:spPr>
          <a:xfrm>
            <a:off x="650320" y="1276350"/>
            <a:ext cx="8244140" cy="3352800"/>
          </a:xfrm>
        </p:spPr>
        <p:txBody>
          <a:bodyPr/>
          <a:lstStyle/>
          <a:p>
            <a:pPr marL="227013" indent="-227013"/>
            <a:r>
              <a:rPr lang="en-US" dirty="0">
                <a:solidFill>
                  <a:srgbClr val="167263"/>
                </a:solidFill>
              </a:rPr>
              <a:t>The CE must develop procedures for adequate counting and claiming of reimbursable meals. </a:t>
            </a:r>
          </a:p>
          <a:p>
            <a:pPr marL="227013" indent="-227013"/>
            <a:r>
              <a:rPr lang="en-US" dirty="0">
                <a:solidFill>
                  <a:srgbClr val="167263"/>
                </a:solidFill>
              </a:rPr>
              <a:t>The CE must meet all local, county and/or state food safety requirements.</a:t>
            </a:r>
          </a:p>
          <a:p>
            <a:pPr marL="227013" indent="-227013"/>
            <a:r>
              <a:rPr lang="en-US" dirty="0">
                <a:solidFill>
                  <a:srgbClr val="167263"/>
                </a:solidFill>
              </a:rPr>
              <a:t>If the mobile cafeteria is considered a site under the CE, the CE and site applications and the Attachment B must be updated and current in TX-UNPS</a:t>
            </a:r>
            <a:r>
              <a:rPr lang="en-US" sz="1800" dirty="0">
                <a:solidFill>
                  <a:srgbClr val="167263"/>
                </a:solidFill>
              </a:rPr>
              <a:t>.</a:t>
            </a:r>
          </a:p>
          <a:p>
            <a:pPr marL="227013" indent="-227013"/>
            <a:r>
              <a:rPr lang="en-US" dirty="0">
                <a:solidFill>
                  <a:srgbClr val="167263"/>
                </a:solidFill>
              </a:rPr>
              <a:t>If the CE purchases additional equipment, the CE must follow all required procurement processes and maintain documentation to support each purpose.</a:t>
            </a:r>
          </a:p>
          <a:p>
            <a:pPr marL="227013" indent="-227013"/>
            <a:endParaRPr lang="en-US" sz="1800" dirty="0">
              <a:solidFill>
                <a:srgbClr val="167263"/>
              </a:solidFill>
            </a:endParaRPr>
          </a:p>
          <a:p>
            <a:pPr marL="0" indent="0">
              <a:buNone/>
            </a:pPr>
            <a:endParaRPr lang="en-US" sz="1800" dirty="0">
              <a:solidFill>
                <a:srgbClr val="167263"/>
              </a:solidFill>
            </a:endParaRPr>
          </a:p>
          <a:p>
            <a:pPr marL="227013" indent="-227013"/>
            <a:endParaRPr lang="en-US" sz="1600" dirty="0">
              <a:solidFill>
                <a:srgbClr val="167263"/>
              </a:solidFill>
            </a:endParaRPr>
          </a:p>
          <a:p>
            <a:pPr marL="227013" indent="-227013"/>
            <a:endParaRPr lang="en-US" sz="1600" dirty="0"/>
          </a:p>
          <a:p>
            <a:endParaRPr lang="en-US" sz="1600" dirty="0"/>
          </a:p>
        </p:txBody>
      </p:sp>
      <p:sp>
        <p:nvSpPr>
          <p:cNvPr id="3" name="Text Placeholder 2">
            <a:extLst>
              <a:ext uri="{FF2B5EF4-FFF2-40B4-BE49-F238E27FC236}">
                <a16:creationId xmlns:a16="http://schemas.microsoft.com/office/drawing/2014/main" id="{AFC80B93-A8BC-4662-97CD-C7AD7E230960}"/>
              </a:ext>
            </a:extLst>
          </p:cNvPr>
          <p:cNvSpPr>
            <a:spLocks noGrp="1"/>
          </p:cNvSpPr>
          <p:nvPr>
            <p:ph type="body" sz="quarter" idx="11"/>
          </p:nvPr>
        </p:nvSpPr>
        <p:spPr>
          <a:xfrm>
            <a:off x="638218" y="174551"/>
            <a:ext cx="8244140" cy="632590"/>
          </a:xfrm>
        </p:spPr>
        <p:txBody>
          <a:bodyPr/>
          <a:lstStyle/>
          <a:p>
            <a:pPr algn="ctr"/>
            <a:r>
              <a:rPr lang="en-US" b="1" dirty="0"/>
              <a:t>Mobile Cafeterias</a:t>
            </a:r>
          </a:p>
        </p:txBody>
      </p:sp>
      <p:sp>
        <p:nvSpPr>
          <p:cNvPr id="4" name="Text Placeholder 3">
            <a:extLst>
              <a:ext uri="{FF2B5EF4-FFF2-40B4-BE49-F238E27FC236}">
                <a16:creationId xmlns:a16="http://schemas.microsoft.com/office/drawing/2014/main" id="{5EEA4B5F-180D-4D7B-B92D-044DC0846042}"/>
              </a:ext>
            </a:extLst>
          </p:cNvPr>
          <p:cNvSpPr>
            <a:spLocks noGrp="1"/>
          </p:cNvSpPr>
          <p:nvPr>
            <p:ph type="body" sz="quarter" idx="12"/>
          </p:nvPr>
        </p:nvSpPr>
        <p:spPr>
          <a:xfrm>
            <a:off x="671260" y="730940"/>
            <a:ext cx="8223200" cy="632590"/>
          </a:xfrm>
        </p:spPr>
        <p:txBody>
          <a:bodyPr/>
          <a:lstStyle/>
          <a:p>
            <a:pPr algn="ctr"/>
            <a:r>
              <a:rPr lang="en-US" sz="2400" i="1" dirty="0"/>
              <a:t>Compliance</a:t>
            </a:r>
          </a:p>
          <a:p>
            <a:endParaRPr lang="en-US" sz="2400" dirty="0">
              <a:latin typeface="Arial" panose="020B0604020202020204" pitchFamily="34" charset="0"/>
            </a:endParaRPr>
          </a:p>
        </p:txBody>
      </p:sp>
      <p:sp>
        <p:nvSpPr>
          <p:cNvPr id="8" name="Slide Number Placeholder 7">
            <a:extLst>
              <a:ext uri="{FF2B5EF4-FFF2-40B4-BE49-F238E27FC236}">
                <a16:creationId xmlns:a16="http://schemas.microsoft.com/office/drawing/2014/main" id="{8A1E04DB-C179-45CE-A11F-280495A53B81}"/>
              </a:ext>
            </a:extLst>
          </p:cNvPr>
          <p:cNvSpPr>
            <a:spLocks noGrp="1"/>
          </p:cNvSpPr>
          <p:nvPr>
            <p:ph type="sldNum" sz="quarter" idx="17"/>
          </p:nvPr>
        </p:nvSpPr>
        <p:spPr/>
        <p:txBody>
          <a:bodyPr/>
          <a:lstStyle/>
          <a:p>
            <a:fld id="{B2192B31-B341-4013-B7E8-60D2E97D576A}" type="slidenum">
              <a:rPr lang="en-US" smtClean="0"/>
              <a:pPr/>
              <a:t>30</a:t>
            </a:fld>
            <a:endParaRPr lang="en-US" dirty="0"/>
          </a:p>
        </p:txBody>
      </p:sp>
    </p:spTree>
    <p:extLst>
      <p:ext uri="{BB962C8B-B14F-4D97-AF65-F5344CB8AC3E}">
        <p14:creationId xmlns:p14="http://schemas.microsoft.com/office/powerpoint/2010/main" val="225258832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47A84C3-2843-4DE5-AC33-C3C1DE417A82}"/>
              </a:ext>
            </a:extLst>
          </p:cNvPr>
          <p:cNvSpPr>
            <a:spLocks noGrp="1"/>
          </p:cNvSpPr>
          <p:nvPr>
            <p:ph type="body" sz="quarter" idx="10"/>
          </p:nvPr>
        </p:nvSpPr>
        <p:spPr>
          <a:xfrm>
            <a:off x="650320" y="1363530"/>
            <a:ext cx="8244140" cy="3265620"/>
          </a:xfrm>
        </p:spPr>
        <p:txBody>
          <a:bodyPr/>
          <a:lstStyle/>
          <a:p>
            <a:pPr marL="0" indent="0">
              <a:buNone/>
            </a:pPr>
            <a:endParaRPr lang="en-US" sz="600" dirty="0">
              <a:solidFill>
                <a:srgbClr val="167263"/>
              </a:solidFill>
            </a:endParaRPr>
          </a:p>
          <a:p>
            <a:pPr marL="227013" indent="-227013"/>
            <a:r>
              <a:rPr lang="en-US" sz="2000" dirty="0">
                <a:solidFill>
                  <a:srgbClr val="167263"/>
                </a:solidFill>
              </a:rPr>
              <a:t>How will the CE ensure logistics with the mobile cafeteria for varying mealtimes within a school and among the schools in the CE?</a:t>
            </a:r>
          </a:p>
          <a:p>
            <a:pPr marL="227013" indent="-227013"/>
            <a:r>
              <a:rPr lang="en-US" dirty="0">
                <a:solidFill>
                  <a:srgbClr val="167263"/>
                </a:solidFill>
              </a:rPr>
              <a:t>CEs must keep in mind that a mobile cafeteria may be considered its own line when meeting meal pattern requirements and nutrition standards.</a:t>
            </a:r>
            <a:endParaRPr lang="en-US" sz="2000" dirty="0">
              <a:solidFill>
                <a:srgbClr val="167263"/>
              </a:solidFill>
            </a:endParaRPr>
          </a:p>
          <a:p>
            <a:pPr marL="227013" indent="-227013"/>
            <a:r>
              <a:rPr lang="en-US" sz="2000" dirty="0">
                <a:solidFill>
                  <a:srgbClr val="167263"/>
                </a:solidFill>
              </a:rPr>
              <a:t>Consider the amount of preparation space and/or storage space the mobile cafeteria has to determine the number of meals the mobile cafeteria can accommodate.</a:t>
            </a:r>
          </a:p>
          <a:p>
            <a:pPr marL="227013" indent="-227013"/>
            <a:r>
              <a:rPr lang="en-US" dirty="0">
                <a:solidFill>
                  <a:srgbClr val="167263"/>
                </a:solidFill>
              </a:rPr>
              <a:t>Consider special dietary meals availability at mobile cafeterias.</a:t>
            </a:r>
            <a:endParaRPr lang="en-US" sz="2000" dirty="0">
              <a:solidFill>
                <a:srgbClr val="167263"/>
              </a:solidFill>
            </a:endParaRPr>
          </a:p>
          <a:p>
            <a:endParaRPr lang="en-US" dirty="0"/>
          </a:p>
        </p:txBody>
      </p:sp>
      <p:sp>
        <p:nvSpPr>
          <p:cNvPr id="3" name="Text Placeholder 2">
            <a:extLst>
              <a:ext uri="{FF2B5EF4-FFF2-40B4-BE49-F238E27FC236}">
                <a16:creationId xmlns:a16="http://schemas.microsoft.com/office/drawing/2014/main" id="{AFC80B93-A8BC-4662-97CD-C7AD7E230960}"/>
              </a:ext>
            </a:extLst>
          </p:cNvPr>
          <p:cNvSpPr>
            <a:spLocks noGrp="1"/>
          </p:cNvSpPr>
          <p:nvPr>
            <p:ph type="body" sz="quarter" idx="11"/>
          </p:nvPr>
        </p:nvSpPr>
        <p:spPr>
          <a:xfrm>
            <a:off x="638218" y="174551"/>
            <a:ext cx="8244140" cy="632590"/>
          </a:xfrm>
        </p:spPr>
        <p:txBody>
          <a:bodyPr/>
          <a:lstStyle/>
          <a:p>
            <a:pPr algn="ctr"/>
            <a:r>
              <a:rPr lang="en-US" b="1" dirty="0"/>
              <a:t>Mobile Cafeterias</a:t>
            </a:r>
          </a:p>
        </p:txBody>
      </p:sp>
      <p:sp>
        <p:nvSpPr>
          <p:cNvPr id="4" name="Text Placeholder 3">
            <a:extLst>
              <a:ext uri="{FF2B5EF4-FFF2-40B4-BE49-F238E27FC236}">
                <a16:creationId xmlns:a16="http://schemas.microsoft.com/office/drawing/2014/main" id="{5EEA4B5F-180D-4D7B-B92D-044DC0846042}"/>
              </a:ext>
            </a:extLst>
          </p:cNvPr>
          <p:cNvSpPr>
            <a:spLocks noGrp="1"/>
          </p:cNvSpPr>
          <p:nvPr>
            <p:ph type="body" sz="quarter" idx="12"/>
          </p:nvPr>
        </p:nvSpPr>
        <p:spPr>
          <a:xfrm>
            <a:off x="671260" y="730940"/>
            <a:ext cx="8223200" cy="632590"/>
          </a:xfrm>
        </p:spPr>
        <p:txBody>
          <a:bodyPr/>
          <a:lstStyle/>
          <a:p>
            <a:pPr algn="ctr"/>
            <a:r>
              <a:rPr lang="en-US" sz="2400" i="1" dirty="0"/>
              <a:t>Compliance</a:t>
            </a:r>
          </a:p>
          <a:p>
            <a:endParaRPr lang="en-US" sz="2400" dirty="0">
              <a:latin typeface="Arial" panose="020B0604020202020204" pitchFamily="34" charset="0"/>
            </a:endParaRPr>
          </a:p>
        </p:txBody>
      </p:sp>
      <p:sp>
        <p:nvSpPr>
          <p:cNvPr id="8" name="Slide Number Placeholder 7">
            <a:extLst>
              <a:ext uri="{FF2B5EF4-FFF2-40B4-BE49-F238E27FC236}">
                <a16:creationId xmlns:a16="http://schemas.microsoft.com/office/drawing/2014/main" id="{8A1E04DB-C179-45CE-A11F-280495A53B81}"/>
              </a:ext>
            </a:extLst>
          </p:cNvPr>
          <p:cNvSpPr>
            <a:spLocks noGrp="1"/>
          </p:cNvSpPr>
          <p:nvPr>
            <p:ph type="sldNum" sz="quarter" idx="17"/>
          </p:nvPr>
        </p:nvSpPr>
        <p:spPr/>
        <p:txBody>
          <a:bodyPr/>
          <a:lstStyle/>
          <a:p>
            <a:fld id="{B2192B31-B341-4013-B7E8-60D2E97D576A}" type="slidenum">
              <a:rPr lang="en-US" smtClean="0"/>
              <a:pPr/>
              <a:t>31</a:t>
            </a:fld>
            <a:endParaRPr lang="en-US" dirty="0"/>
          </a:p>
        </p:txBody>
      </p:sp>
    </p:spTree>
    <p:extLst>
      <p:ext uri="{BB962C8B-B14F-4D97-AF65-F5344CB8AC3E}">
        <p14:creationId xmlns:p14="http://schemas.microsoft.com/office/powerpoint/2010/main" val="376680239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47A84C3-2843-4DE5-AC33-C3C1DE417A82}"/>
              </a:ext>
            </a:extLst>
          </p:cNvPr>
          <p:cNvSpPr>
            <a:spLocks noGrp="1"/>
          </p:cNvSpPr>
          <p:nvPr>
            <p:ph type="body" sz="quarter" idx="10"/>
          </p:nvPr>
        </p:nvSpPr>
        <p:spPr>
          <a:xfrm>
            <a:off x="457200" y="1352550"/>
            <a:ext cx="8458200" cy="3200400"/>
          </a:xfrm>
        </p:spPr>
        <p:txBody>
          <a:bodyPr/>
          <a:lstStyle/>
          <a:p>
            <a:pPr marL="0" indent="0" algn="ctr">
              <a:buNone/>
            </a:pPr>
            <a:endParaRPr lang="en-US" sz="1800" b="1" dirty="0">
              <a:solidFill>
                <a:srgbClr val="167263"/>
              </a:solidFill>
            </a:endParaRPr>
          </a:p>
          <a:p>
            <a:pPr marL="0" indent="0" algn="ctr">
              <a:buNone/>
            </a:pPr>
            <a:endParaRPr lang="en-US" sz="1800" b="1" dirty="0">
              <a:solidFill>
                <a:srgbClr val="167263"/>
              </a:solidFill>
            </a:endParaRPr>
          </a:p>
          <a:p>
            <a:pPr marL="0" indent="0" algn="ctr">
              <a:buNone/>
            </a:pPr>
            <a:r>
              <a:rPr lang="en-US" sz="1800" b="1" dirty="0">
                <a:solidFill>
                  <a:srgbClr val="167263"/>
                </a:solidFill>
              </a:rPr>
              <a:t>It is recommended that the CE practices their counting and claiming systems before implementing them. Do a dry run with staff so that staff understand the process and to ensure there aren’t any issues identified that would impact accurate counting and claiming.</a:t>
            </a:r>
          </a:p>
          <a:p>
            <a:pPr marL="0" indent="0">
              <a:buNone/>
            </a:pPr>
            <a:endParaRPr lang="en-US" sz="1600" dirty="0"/>
          </a:p>
        </p:txBody>
      </p:sp>
      <p:sp>
        <p:nvSpPr>
          <p:cNvPr id="3" name="Text Placeholder 2">
            <a:extLst>
              <a:ext uri="{FF2B5EF4-FFF2-40B4-BE49-F238E27FC236}">
                <a16:creationId xmlns:a16="http://schemas.microsoft.com/office/drawing/2014/main" id="{AFC80B93-A8BC-4662-97CD-C7AD7E230960}"/>
              </a:ext>
            </a:extLst>
          </p:cNvPr>
          <p:cNvSpPr>
            <a:spLocks noGrp="1"/>
          </p:cNvSpPr>
          <p:nvPr>
            <p:ph type="body" sz="quarter" idx="11"/>
          </p:nvPr>
        </p:nvSpPr>
        <p:spPr>
          <a:xfrm>
            <a:off x="638218" y="174551"/>
            <a:ext cx="8244140" cy="632590"/>
          </a:xfrm>
        </p:spPr>
        <p:txBody>
          <a:bodyPr/>
          <a:lstStyle/>
          <a:p>
            <a:pPr algn="ctr"/>
            <a:r>
              <a:rPr lang="en-US" b="1" dirty="0"/>
              <a:t>Mobile Cafeterias</a:t>
            </a:r>
          </a:p>
        </p:txBody>
      </p:sp>
      <p:sp>
        <p:nvSpPr>
          <p:cNvPr id="4" name="Text Placeholder 3">
            <a:extLst>
              <a:ext uri="{FF2B5EF4-FFF2-40B4-BE49-F238E27FC236}">
                <a16:creationId xmlns:a16="http://schemas.microsoft.com/office/drawing/2014/main" id="{5EEA4B5F-180D-4D7B-B92D-044DC0846042}"/>
              </a:ext>
            </a:extLst>
          </p:cNvPr>
          <p:cNvSpPr>
            <a:spLocks noGrp="1"/>
          </p:cNvSpPr>
          <p:nvPr>
            <p:ph type="body" sz="quarter" idx="12"/>
          </p:nvPr>
        </p:nvSpPr>
        <p:spPr>
          <a:xfrm>
            <a:off x="671260" y="807140"/>
            <a:ext cx="8223200" cy="632590"/>
          </a:xfrm>
        </p:spPr>
        <p:txBody>
          <a:bodyPr/>
          <a:lstStyle/>
          <a:p>
            <a:pPr algn="ctr"/>
            <a:r>
              <a:rPr lang="en-US" sz="2400" i="1" dirty="0"/>
              <a:t>Compliance</a:t>
            </a:r>
          </a:p>
        </p:txBody>
      </p:sp>
      <p:sp>
        <p:nvSpPr>
          <p:cNvPr id="8" name="Slide Number Placeholder 7">
            <a:extLst>
              <a:ext uri="{FF2B5EF4-FFF2-40B4-BE49-F238E27FC236}">
                <a16:creationId xmlns:a16="http://schemas.microsoft.com/office/drawing/2014/main" id="{8A1E04DB-C179-45CE-A11F-280495A53B81}"/>
              </a:ext>
            </a:extLst>
          </p:cNvPr>
          <p:cNvSpPr>
            <a:spLocks noGrp="1"/>
          </p:cNvSpPr>
          <p:nvPr>
            <p:ph type="sldNum" sz="quarter" idx="17"/>
          </p:nvPr>
        </p:nvSpPr>
        <p:spPr/>
        <p:txBody>
          <a:bodyPr/>
          <a:lstStyle/>
          <a:p>
            <a:fld id="{B2192B31-B341-4013-B7E8-60D2E97D576A}" type="slidenum">
              <a:rPr lang="en-US" smtClean="0"/>
              <a:pPr/>
              <a:t>32</a:t>
            </a:fld>
            <a:endParaRPr lang="en-US" dirty="0"/>
          </a:p>
        </p:txBody>
      </p:sp>
    </p:spTree>
    <p:extLst>
      <p:ext uri="{BB962C8B-B14F-4D97-AF65-F5344CB8AC3E}">
        <p14:creationId xmlns:p14="http://schemas.microsoft.com/office/powerpoint/2010/main" val="314460282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DF0F3EB-C5A6-4386-ACBD-9030A1451CD9}"/>
              </a:ext>
            </a:extLst>
          </p:cNvPr>
          <p:cNvSpPr>
            <a:spLocks noGrp="1"/>
          </p:cNvSpPr>
          <p:nvPr>
            <p:ph type="body" sz="quarter" idx="10"/>
          </p:nvPr>
        </p:nvSpPr>
        <p:spPr/>
        <p:txBody>
          <a:bodyPr/>
          <a:lstStyle/>
          <a:p>
            <a:r>
              <a:rPr lang="en-US" sz="2800" dirty="0"/>
              <a:t>OFF-SITE</a:t>
            </a:r>
          </a:p>
          <a:p>
            <a:r>
              <a:rPr lang="en-US" sz="2800" dirty="0"/>
              <a:t>MEALS</a:t>
            </a:r>
          </a:p>
        </p:txBody>
      </p:sp>
      <p:sp>
        <p:nvSpPr>
          <p:cNvPr id="4" name="Slide Number Placeholder 3">
            <a:extLst>
              <a:ext uri="{FF2B5EF4-FFF2-40B4-BE49-F238E27FC236}">
                <a16:creationId xmlns:a16="http://schemas.microsoft.com/office/drawing/2014/main" id="{F647D955-EE34-4ECA-8B15-F2331919CFF6}"/>
              </a:ext>
            </a:extLst>
          </p:cNvPr>
          <p:cNvSpPr>
            <a:spLocks noGrp="1"/>
          </p:cNvSpPr>
          <p:nvPr>
            <p:ph type="sldNum" sz="quarter" idx="12"/>
          </p:nvPr>
        </p:nvSpPr>
        <p:spPr/>
        <p:txBody>
          <a:bodyPr/>
          <a:lstStyle/>
          <a:p>
            <a:fld id="{B2192B31-B341-4013-B7E8-60D2E97D576A}" type="slidenum">
              <a:rPr lang="en-US" smtClean="0"/>
              <a:pPr/>
              <a:t>33</a:t>
            </a:fld>
            <a:endParaRPr lang="en-US" dirty="0"/>
          </a:p>
        </p:txBody>
      </p:sp>
      <p:sp>
        <p:nvSpPr>
          <p:cNvPr id="5" name="Text Placeholder 10">
            <a:extLst>
              <a:ext uri="{FF2B5EF4-FFF2-40B4-BE49-F238E27FC236}">
                <a16:creationId xmlns:a16="http://schemas.microsoft.com/office/drawing/2014/main" id="{8C6B4F2C-3D7E-4D0C-B7B8-3BDEA2D256E4}"/>
              </a:ext>
            </a:extLst>
          </p:cNvPr>
          <p:cNvSpPr txBox="1">
            <a:spLocks/>
          </p:cNvSpPr>
          <p:nvPr/>
        </p:nvSpPr>
        <p:spPr>
          <a:xfrm>
            <a:off x="990600" y="197616"/>
            <a:ext cx="2170295" cy="1916934"/>
          </a:xfrm>
          <a:prstGeom prst="rect">
            <a:avLst/>
          </a:prstGeom>
        </p:spPr>
        <p:txBody>
          <a:bodyPr/>
          <a:lstStyle>
            <a:lvl1pPr marL="0" indent="0" algn="l" defTabSz="914400" rtl="0" eaLnBrk="1" latinLnBrk="0" hangingPunct="1">
              <a:spcBef>
                <a:spcPct val="20000"/>
              </a:spcBef>
              <a:buFont typeface="Arial" pitchFamily="34" charset="0"/>
              <a:buNone/>
              <a:defRPr sz="13000" kern="1200">
                <a:solidFill>
                  <a:srgbClr val="2F6D8F"/>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dirty="0"/>
              <a:t>04</a:t>
            </a:r>
          </a:p>
        </p:txBody>
      </p:sp>
      <p:pic>
        <p:nvPicPr>
          <p:cNvPr id="6" name="Picture 5">
            <a:extLst>
              <a:ext uri="{FF2B5EF4-FFF2-40B4-BE49-F238E27FC236}">
                <a16:creationId xmlns:a16="http://schemas.microsoft.com/office/drawing/2014/main" id="{40744C3D-7375-4A3F-BBAB-6A15E856631F}"/>
              </a:ext>
            </a:extLst>
          </p:cNvPr>
          <p:cNvPicPr>
            <a:picLocks noChangeAspect="1"/>
          </p:cNvPicPr>
          <p:nvPr/>
        </p:nvPicPr>
        <p:blipFill>
          <a:blip r:embed="rId2"/>
          <a:stretch>
            <a:fillRect/>
          </a:stretch>
        </p:blipFill>
        <p:spPr>
          <a:xfrm>
            <a:off x="4245346" y="590550"/>
            <a:ext cx="4713460" cy="3717550"/>
          </a:xfrm>
          <a:prstGeom prst="rect">
            <a:avLst/>
          </a:prstGeom>
        </p:spPr>
      </p:pic>
      <p:pic>
        <p:nvPicPr>
          <p:cNvPr id="8" name="Picture 7" descr="A close up of a sign&#10;&#10;Description automatically generated">
            <a:extLst>
              <a:ext uri="{FF2B5EF4-FFF2-40B4-BE49-F238E27FC236}">
                <a16:creationId xmlns:a16="http://schemas.microsoft.com/office/drawing/2014/main" id="{9B7F3F9A-72FE-4C9E-A718-33264C9D1B0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200" y="4638188"/>
            <a:ext cx="2126743" cy="441182"/>
          </a:xfrm>
          <a:prstGeom prst="rect">
            <a:avLst/>
          </a:prstGeom>
        </p:spPr>
      </p:pic>
    </p:spTree>
    <p:extLst>
      <p:ext uri="{BB962C8B-B14F-4D97-AF65-F5344CB8AC3E}">
        <p14:creationId xmlns:p14="http://schemas.microsoft.com/office/powerpoint/2010/main" val="150992672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D0FA9E4-BBEC-4697-946F-5418C38F9FF2}"/>
              </a:ext>
            </a:extLst>
          </p:cNvPr>
          <p:cNvSpPr>
            <a:spLocks noGrp="1"/>
          </p:cNvSpPr>
          <p:nvPr>
            <p:ph type="body" sz="quarter" idx="10"/>
          </p:nvPr>
        </p:nvSpPr>
        <p:spPr>
          <a:xfrm>
            <a:off x="218743" y="895350"/>
            <a:ext cx="8644370" cy="3505200"/>
          </a:xfrm>
        </p:spPr>
        <p:txBody>
          <a:bodyPr/>
          <a:lstStyle/>
          <a:p>
            <a:pPr>
              <a:tabLst>
                <a:tab pos="282575" algn="l"/>
              </a:tabLst>
            </a:pPr>
            <a:r>
              <a:rPr lang="en-US" sz="1600" dirty="0">
                <a:solidFill>
                  <a:srgbClr val="2F6D8F"/>
                </a:solidFill>
              </a:rPr>
              <a:t>Manufacturers and food distributors are projecting a shortage of individually wrapped products. Sufficient child nutrition staff or other resources may need to be in place to individually wrap items. </a:t>
            </a:r>
          </a:p>
          <a:p>
            <a:pPr>
              <a:tabLst>
                <a:tab pos="282575" algn="l"/>
              </a:tabLst>
            </a:pPr>
            <a:r>
              <a:rPr lang="en-US" sz="1600" dirty="0">
                <a:solidFill>
                  <a:srgbClr val="2F6D8F"/>
                </a:solidFill>
              </a:rPr>
              <a:t>Food safety concerns with timing of meals getting to a house and into a cooling system.</a:t>
            </a:r>
          </a:p>
          <a:p>
            <a:pPr marL="0" indent="0">
              <a:buNone/>
              <a:tabLst>
                <a:tab pos="282575" algn="l"/>
              </a:tabLst>
            </a:pPr>
            <a:endParaRPr lang="en-US" sz="600" dirty="0">
              <a:solidFill>
                <a:srgbClr val="2F6D8F"/>
              </a:solidFill>
            </a:endParaRPr>
          </a:p>
          <a:p>
            <a:pPr marL="0" indent="0" algn="ctr">
              <a:buNone/>
              <a:tabLst>
                <a:tab pos="282575" algn="l"/>
              </a:tabLst>
            </a:pPr>
            <a:r>
              <a:rPr lang="en-US" sz="1800" i="1" dirty="0">
                <a:solidFill>
                  <a:srgbClr val="2F6D8F"/>
                </a:solidFill>
                <a:latin typeface="Arial Black" panose="020B0A04020102020204" pitchFamily="34" charset="0"/>
              </a:rPr>
              <a:t>Compliance</a:t>
            </a:r>
          </a:p>
          <a:p>
            <a:pPr marL="285750" marR="0" indent="-285750">
              <a:lnSpc>
                <a:spcPct val="107000"/>
              </a:lnSpc>
              <a:spcBef>
                <a:spcPts val="0"/>
              </a:spcBef>
              <a:spcAft>
                <a:spcPts val="300"/>
              </a:spcAft>
            </a:pPr>
            <a:r>
              <a:rPr lang="en-US" sz="1600" dirty="0">
                <a:solidFill>
                  <a:srgbClr val="167263"/>
                </a:solidFill>
                <a:effectLst/>
                <a:ea typeface="Calibri" panose="020F0502020204030204" pitchFamily="34" charset="0"/>
              </a:rPr>
              <a:t>Meal preparation and meal service practices must meet all applicable State and local food safety standards.</a:t>
            </a:r>
          </a:p>
          <a:p>
            <a:pPr marL="285750" marR="0" indent="-285750">
              <a:lnSpc>
                <a:spcPct val="107000"/>
              </a:lnSpc>
              <a:spcBef>
                <a:spcPts val="0"/>
              </a:spcBef>
              <a:spcAft>
                <a:spcPts val="300"/>
              </a:spcAft>
            </a:pPr>
            <a:r>
              <a:rPr lang="en-US" sz="1600" dirty="0">
                <a:solidFill>
                  <a:srgbClr val="167263"/>
                </a:solidFill>
                <a:effectLst/>
                <a:ea typeface="Calibri" panose="020F0502020204030204" pitchFamily="34" charset="0"/>
              </a:rPr>
              <a:t>Meals must be recorded as counted on the day of intended consumption to prevent duplicate claiming and edit check errors.</a:t>
            </a:r>
          </a:p>
          <a:p>
            <a:pPr marL="285750" indent="-285750">
              <a:lnSpc>
                <a:spcPct val="107000"/>
              </a:lnSpc>
              <a:spcBef>
                <a:spcPts val="0"/>
              </a:spcBef>
              <a:spcAft>
                <a:spcPts val="300"/>
              </a:spcAft>
            </a:pPr>
            <a:r>
              <a:rPr lang="en-US" sz="1600" dirty="0">
                <a:solidFill>
                  <a:srgbClr val="167263"/>
                </a:solidFill>
                <a:effectLst/>
                <a:ea typeface="Calibri" panose="020F0502020204030204" pitchFamily="34" charset="0"/>
              </a:rPr>
              <a:t>If a CE is providing multiple meals at one time, the CE must provide instructions on how to safely store and reheat meals (if applicable). Remember the Non-discrimination Statement!</a:t>
            </a:r>
          </a:p>
          <a:p>
            <a:pPr marL="285750" indent="-285750">
              <a:lnSpc>
                <a:spcPct val="107000"/>
              </a:lnSpc>
              <a:spcBef>
                <a:spcPts val="0"/>
              </a:spcBef>
              <a:spcAft>
                <a:spcPts val="300"/>
              </a:spcAft>
            </a:pPr>
            <a:r>
              <a:rPr lang="en-US" sz="1600" dirty="0">
                <a:solidFill>
                  <a:srgbClr val="167263"/>
                </a:solidFill>
              </a:rPr>
              <a:t>If the CE purchases additional equipment, the CE must follow all required procurement processes and maintain documentation to support each purpose.</a:t>
            </a:r>
          </a:p>
          <a:p>
            <a:pPr marL="285750" indent="-285750">
              <a:lnSpc>
                <a:spcPct val="107000"/>
              </a:lnSpc>
              <a:spcBef>
                <a:spcPts val="0"/>
              </a:spcBef>
              <a:spcAft>
                <a:spcPts val="300"/>
              </a:spcAft>
            </a:pPr>
            <a:endParaRPr lang="en-US" sz="1600" dirty="0">
              <a:solidFill>
                <a:srgbClr val="167263"/>
              </a:solidFill>
              <a:effectLst/>
              <a:ea typeface="Calibri" panose="020F0502020204030204" pitchFamily="34" charset="0"/>
            </a:endParaRPr>
          </a:p>
          <a:p>
            <a:pPr marL="0" indent="0">
              <a:buNone/>
              <a:tabLst>
                <a:tab pos="282575" algn="l"/>
              </a:tabLst>
            </a:pPr>
            <a:endParaRPr lang="en-US" sz="1600" dirty="0"/>
          </a:p>
          <a:p>
            <a:pPr marL="0" indent="0">
              <a:buNone/>
              <a:tabLst>
                <a:tab pos="282575" algn="l"/>
              </a:tabLst>
            </a:pPr>
            <a:endParaRPr lang="en-US" sz="1600" dirty="0"/>
          </a:p>
        </p:txBody>
      </p:sp>
      <p:sp>
        <p:nvSpPr>
          <p:cNvPr id="3" name="Text Placeholder 2">
            <a:extLst>
              <a:ext uri="{FF2B5EF4-FFF2-40B4-BE49-F238E27FC236}">
                <a16:creationId xmlns:a16="http://schemas.microsoft.com/office/drawing/2014/main" id="{13582B65-DB10-451B-8F8D-DFB9096EBB4E}"/>
              </a:ext>
            </a:extLst>
          </p:cNvPr>
          <p:cNvSpPr>
            <a:spLocks noGrp="1"/>
          </p:cNvSpPr>
          <p:nvPr>
            <p:ph type="body" sz="quarter" idx="11"/>
          </p:nvPr>
        </p:nvSpPr>
        <p:spPr>
          <a:xfrm>
            <a:off x="514519" y="131932"/>
            <a:ext cx="8382000" cy="457200"/>
          </a:xfrm>
        </p:spPr>
        <p:txBody>
          <a:bodyPr/>
          <a:lstStyle/>
          <a:p>
            <a:pPr algn="ctr"/>
            <a:r>
              <a:rPr lang="en-US" b="1" dirty="0"/>
              <a:t>Off-Site Meals</a:t>
            </a:r>
          </a:p>
        </p:txBody>
      </p:sp>
      <p:sp>
        <p:nvSpPr>
          <p:cNvPr id="4" name="Text Placeholder 3">
            <a:extLst>
              <a:ext uri="{FF2B5EF4-FFF2-40B4-BE49-F238E27FC236}">
                <a16:creationId xmlns:a16="http://schemas.microsoft.com/office/drawing/2014/main" id="{C3ABED7C-1763-4D05-A7E6-8C6324992AAA}"/>
              </a:ext>
            </a:extLst>
          </p:cNvPr>
          <p:cNvSpPr>
            <a:spLocks noGrp="1"/>
          </p:cNvSpPr>
          <p:nvPr>
            <p:ph type="body" sz="quarter" idx="12"/>
          </p:nvPr>
        </p:nvSpPr>
        <p:spPr>
          <a:xfrm>
            <a:off x="481113" y="589132"/>
            <a:ext cx="8382000" cy="402886"/>
          </a:xfrm>
        </p:spPr>
        <p:txBody>
          <a:bodyPr/>
          <a:lstStyle/>
          <a:p>
            <a:r>
              <a:rPr lang="en-US" sz="1600" dirty="0"/>
              <a:t>Considerations for choosing the Off-Site Meals model of meal service:</a:t>
            </a:r>
          </a:p>
        </p:txBody>
      </p:sp>
      <p:sp>
        <p:nvSpPr>
          <p:cNvPr id="5" name="Slide Number Placeholder 4">
            <a:extLst>
              <a:ext uri="{FF2B5EF4-FFF2-40B4-BE49-F238E27FC236}">
                <a16:creationId xmlns:a16="http://schemas.microsoft.com/office/drawing/2014/main" id="{41E5DAE3-FDD3-41E3-8977-D13016E3D5DD}"/>
              </a:ext>
            </a:extLst>
          </p:cNvPr>
          <p:cNvSpPr>
            <a:spLocks noGrp="1"/>
          </p:cNvSpPr>
          <p:nvPr>
            <p:ph type="sldNum" sz="quarter" idx="13"/>
          </p:nvPr>
        </p:nvSpPr>
        <p:spPr/>
        <p:txBody>
          <a:bodyPr/>
          <a:lstStyle/>
          <a:p>
            <a:fld id="{B2192B31-B341-4013-B7E8-60D2E97D576A}" type="slidenum">
              <a:rPr lang="en-US" smtClean="0"/>
              <a:pPr/>
              <a:t>34</a:t>
            </a:fld>
            <a:endParaRPr lang="en-US" dirty="0"/>
          </a:p>
        </p:txBody>
      </p:sp>
    </p:spTree>
    <p:extLst>
      <p:ext uri="{BB962C8B-B14F-4D97-AF65-F5344CB8AC3E}">
        <p14:creationId xmlns:p14="http://schemas.microsoft.com/office/powerpoint/2010/main" val="60959254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D0FA9E4-BBEC-4697-946F-5418C38F9FF2}"/>
              </a:ext>
            </a:extLst>
          </p:cNvPr>
          <p:cNvSpPr>
            <a:spLocks noGrp="1"/>
          </p:cNvSpPr>
          <p:nvPr>
            <p:ph type="body" sz="quarter" idx="10"/>
          </p:nvPr>
        </p:nvSpPr>
        <p:spPr>
          <a:xfrm>
            <a:off x="249815" y="1200151"/>
            <a:ext cx="8644370" cy="3505200"/>
          </a:xfrm>
        </p:spPr>
        <p:txBody>
          <a:bodyPr/>
          <a:lstStyle/>
          <a:p>
            <a:pPr marL="0" indent="0">
              <a:lnSpc>
                <a:spcPct val="107000"/>
              </a:lnSpc>
              <a:spcBef>
                <a:spcPts val="0"/>
              </a:spcBef>
              <a:spcAft>
                <a:spcPts val="300"/>
              </a:spcAft>
              <a:buNone/>
            </a:pPr>
            <a:endParaRPr lang="en-US" sz="1600" dirty="0">
              <a:solidFill>
                <a:srgbClr val="167263"/>
              </a:solidFill>
              <a:ea typeface="Calibri" panose="020F0502020204030204" pitchFamily="34" charset="0"/>
            </a:endParaRPr>
          </a:p>
          <a:p>
            <a:pPr marL="0" marR="0" indent="0" algn="ctr">
              <a:lnSpc>
                <a:spcPct val="107000"/>
              </a:lnSpc>
              <a:spcBef>
                <a:spcPts val="0"/>
              </a:spcBef>
              <a:spcAft>
                <a:spcPts val="300"/>
              </a:spcAft>
              <a:buNone/>
            </a:pPr>
            <a:r>
              <a:rPr lang="en-US" sz="1600" b="1" dirty="0">
                <a:solidFill>
                  <a:srgbClr val="167263"/>
                </a:solidFill>
                <a:effectLst/>
                <a:ea typeface="Calibri" panose="020F0502020204030204" pitchFamily="34" charset="0"/>
              </a:rPr>
              <a:t>Food production records (FPRs) must be completed daily. If a school serves multiple meals at one time, food production records must be completed in full for each meal served for each day of meals served. </a:t>
            </a:r>
          </a:p>
          <a:p>
            <a:pPr marL="0" marR="0" indent="0">
              <a:lnSpc>
                <a:spcPct val="107000"/>
              </a:lnSpc>
              <a:spcBef>
                <a:spcPts val="0"/>
              </a:spcBef>
              <a:spcAft>
                <a:spcPts val="300"/>
              </a:spcAft>
              <a:buNone/>
            </a:pPr>
            <a:r>
              <a:rPr lang="en-US" sz="1600" dirty="0">
                <a:solidFill>
                  <a:srgbClr val="167263"/>
                </a:solidFill>
                <a:ea typeface="Calibri" panose="020F0502020204030204" pitchFamily="34" charset="0"/>
              </a:rPr>
              <a:t>	</a:t>
            </a:r>
          </a:p>
          <a:p>
            <a:pPr marL="0" marR="0" indent="0" algn="ctr">
              <a:lnSpc>
                <a:spcPct val="107000"/>
              </a:lnSpc>
              <a:spcBef>
                <a:spcPts val="0"/>
              </a:spcBef>
              <a:spcAft>
                <a:spcPts val="300"/>
              </a:spcAft>
              <a:buNone/>
            </a:pPr>
            <a:r>
              <a:rPr lang="en-US" sz="1600" b="1" i="1" dirty="0">
                <a:solidFill>
                  <a:srgbClr val="2F6D8F"/>
                </a:solidFill>
                <a:ea typeface="Calibri" panose="020F0502020204030204" pitchFamily="34" charset="0"/>
              </a:rPr>
              <a:t>Example: </a:t>
            </a:r>
          </a:p>
          <a:p>
            <a:pPr marL="0" marR="0" indent="0" algn="ctr">
              <a:lnSpc>
                <a:spcPct val="107000"/>
              </a:lnSpc>
              <a:spcBef>
                <a:spcPts val="0"/>
              </a:spcBef>
              <a:spcAft>
                <a:spcPts val="300"/>
              </a:spcAft>
              <a:buNone/>
            </a:pPr>
            <a:r>
              <a:rPr lang="en-US" sz="1400" i="1" dirty="0">
                <a:solidFill>
                  <a:srgbClr val="2F6D8F"/>
                </a:solidFill>
                <a:ea typeface="Calibri" panose="020F0502020204030204" pitchFamily="34" charset="0"/>
              </a:rPr>
              <a:t>I</a:t>
            </a:r>
            <a:r>
              <a:rPr lang="en-US" sz="1600" i="1" dirty="0">
                <a:solidFill>
                  <a:srgbClr val="2F6D8F"/>
                </a:solidFill>
                <a:ea typeface="Calibri" panose="020F0502020204030204" pitchFamily="34" charset="0"/>
              </a:rPr>
              <a:t>f a CE serves five (5) days of breakfast and five (5) days of lunch meals to each student on a Monday, the CE must have food production records completed for each meal for each day of the week.</a:t>
            </a:r>
            <a:endParaRPr lang="en-US" sz="1600" dirty="0">
              <a:solidFill>
                <a:srgbClr val="167263"/>
              </a:solidFill>
              <a:effectLst/>
              <a:ea typeface="Calibri" panose="020F0502020204030204" pitchFamily="34" charset="0"/>
            </a:endParaRPr>
          </a:p>
          <a:p>
            <a:pPr marL="0" indent="0">
              <a:lnSpc>
                <a:spcPct val="107000"/>
              </a:lnSpc>
              <a:spcBef>
                <a:spcPts val="0"/>
              </a:spcBef>
              <a:spcAft>
                <a:spcPts val="300"/>
              </a:spcAft>
              <a:buNone/>
            </a:pPr>
            <a:endParaRPr lang="en-US" sz="1600" dirty="0">
              <a:solidFill>
                <a:srgbClr val="167263"/>
              </a:solidFill>
              <a:effectLst/>
              <a:ea typeface="Calibri" panose="020F0502020204030204" pitchFamily="34" charset="0"/>
            </a:endParaRPr>
          </a:p>
          <a:p>
            <a:pPr marL="0" indent="0">
              <a:buNone/>
              <a:tabLst>
                <a:tab pos="282575" algn="l"/>
              </a:tabLst>
            </a:pPr>
            <a:endParaRPr lang="en-US" sz="1600" dirty="0"/>
          </a:p>
          <a:p>
            <a:pPr marL="0" indent="0">
              <a:buNone/>
              <a:tabLst>
                <a:tab pos="282575" algn="l"/>
              </a:tabLst>
            </a:pPr>
            <a:endParaRPr lang="en-US" sz="1600" dirty="0"/>
          </a:p>
        </p:txBody>
      </p:sp>
      <p:sp>
        <p:nvSpPr>
          <p:cNvPr id="3" name="Text Placeholder 2">
            <a:extLst>
              <a:ext uri="{FF2B5EF4-FFF2-40B4-BE49-F238E27FC236}">
                <a16:creationId xmlns:a16="http://schemas.microsoft.com/office/drawing/2014/main" id="{13582B65-DB10-451B-8F8D-DFB9096EBB4E}"/>
              </a:ext>
            </a:extLst>
          </p:cNvPr>
          <p:cNvSpPr>
            <a:spLocks noGrp="1"/>
          </p:cNvSpPr>
          <p:nvPr>
            <p:ph type="body" sz="quarter" idx="11"/>
          </p:nvPr>
        </p:nvSpPr>
        <p:spPr>
          <a:xfrm>
            <a:off x="514519" y="131932"/>
            <a:ext cx="8382000" cy="457200"/>
          </a:xfrm>
        </p:spPr>
        <p:txBody>
          <a:bodyPr/>
          <a:lstStyle/>
          <a:p>
            <a:pPr algn="ctr"/>
            <a:r>
              <a:rPr lang="en-US" b="1" dirty="0"/>
              <a:t>Off-Site Meals</a:t>
            </a:r>
          </a:p>
        </p:txBody>
      </p:sp>
      <p:sp>
        <p:nvSpPr>
          <p:cNvPr id="4" name="Text Placeholder 3">
            <a:extLst>
              <a:ext uri="{FF2B5EF4-FFF2-40B4-BE49-F238E27FC236}">
                <a16:creationId xmlns:a16="http://schemas.microsoft.com/office/drawing/2014/main" id="{C3ABED7C-1763-4D05-A7E6-8C6324992AAA}"/>
              </a:ext>
            </a:extLst>
          </p:cNvPr>
          <p:cNvSpPr>
            <a:spLocks noGrp="1"/>
          </p:cNvSpPr>
          <p:nvPr>
            <p:ph type="body" sz="quarter" idx="12"/>
          </p:nvPr>
        </p:nvSpPr>
        <p:spPr>
          <a:xfrm>
            <a:off x="512185" y="752051"/>
            <a:ext cx="8382000" cy="402886"/>
          </a:xfrm>
        </p:spPr>
        <p:txBody>
          <a:bodyPr/>
          <a:lstStyle/>
          <a:p>
            <a:pPr algn="ctr"/>
            <a:r>
              <a:rPr lang="en-US" i="1" dirty="0"/>
              <a:t>Compliance</a:t>
            </a:r>
          </a:p>
        </p:txBody>
      </p:sp>
      <p:sp>
        <p:nvSpPr>
          <p:cNvPr id="5" name="Slide Number Placeholder 4">
            <a:extLst>
              <a:ext uri="{FF2B5EF4-FFF2-40B4-BE49-F238E27FC236}">
                <a16:creationId xmlns:a16="http://schemas.microsoft.com/office/drawing/2014/main" id="{41E5DAE3-FDD3-41E3-8977-D13016E3D5DD}"/>
              </a:ext>
            </a:extLst>
          </p:cNvPr>
          <p:cNvSpPr>
            <a:spLocks noGrp="1"/>
          </p:cNvSpPr>
          <p:nvPr>
            <p:ph type="sldNum" sz="quarter" idx="13"/>
          </p:nvPr>
        </p:nvSpPr>
        <p:spPr/>
        <p:txBody>
          <a:bodyPr/>
          <a:lstStyle/>
          <a:p>
            <a:fld id="{B2192B31-B341-4013-B7E8-60D2E97D576A}" type="slidenum">
              <a:rPr lang="en-US" smtClean="0"/>
              <a:pPr/>
              <a:t>35</a:t>
            </a:fld>
            <a:endParaRPr lang="en-US" dirty="0"/>
          </a:p>
        </p:txBody>
      </p:sp>
    </p:spTree>
    <p:extLst>
      <p:ext uri="{BB962C8B-B14F-4D97-AF65-F5344CB8AC3E}">
        <p14:creationId xmlns:p14="http://schemas.microsoft.com/office/powerpoint/2010/main" val="132605538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59EF87C-C9F2-43BE-9F19-BFB079A195AC}"/>
              </a:ext>
            </a:extLst>
          </p:cNvPr>
          <p:cNvSpPr>
            <a:spLocks noGrp="1"/>
          </p:cNvSpPr>
          <p:nvPr>
            <p:ph type="body" sz="quarter" idx="10"/>
          </p:nvPr>
        </p:nvSpPr>
        <p:spPr>
          <a:xfrm>
            <a:off x="457200" y="124910"/>
            <a:ext cx="8153400" cy="1194620"/>
          </a:xfrm>
        </p:spPr>
        <p:txBody>
          <a:bodyPr/>
          <a:lstStyle/>
          <a:p>
            <a:r>
              <a:rPr lang="en-US" dirty="0"/>
              <a:t>Contact Us</a:t>
            </a:r>
          </a:p>
        </p:txBody>
      </p:sp>
      <p:sp>
        <p:nvSpPr>
          <p:cNvPr id="17" name="Text Placeholder 16">
            <a:extLst>
              <a:ext uri="{FF2B5EF4-FFF2-40B4-BE49-F238E27FC236}">
                <a16:creationId xmlns:a16="http://schemas.microsoft.com/office/drawing/2014/main" id="{8620947D-785D-439E-B041-689CA30A807D}"/>
              </a:ext>
            </a:extLst>
          </p:cNvPr>
          <p:cNvSpPr>
            <a:spLocks noGrp="1"/>
          </p:cNvSpPr>
          <p:nvPr>
            <p:ph type="body" sz="quarter" idx="14"/>
          </p:nvPr>
        </p:nvSpPr>
        <p:spPr/>
        <p:txBody>
          <a:bodyPr/>
          <a:lstStyle/>
          <a:p>
            <a:r>
              <a:rPr lang="en-US" dirty="0"/>
              <a:t>Mary Gomez-Kokkinos</a:t>
            </a:r>
          </a:p>
        </p:txBody>
      </p:sp>
      <p:sp>
        <p:nvSpPr>
          <p:cNvPr id="19" name="Text Placeholder 18">
            <a:extLst>
              <a:ext uri="{FF2B5EF4-FFF2-40B4-BE49-F238E27FC236}">
                <a16:creationId xmlns:a16="http://schemas.microsoft.com/office/drawing/2014/main" id="{9779B0E8-CD6C-4414-A6D4-198675ED5B21}"/>
              </a:ext>
            </a:extLst>
          </p:cNvPr>
          <p:cNvSpPr>
            <a:spLocks noGrp="1"/>
          </p:cNvSpPr>
          <p:nvPr>
            <p:ph type="body" sz="quarter" idx="15"/>
          </p:nvPr>
        </p:nvSpPr>
        <p:spPr/>
        <p:txBody>
          <a:bodyPr/>
          <a:lstStyle/>
          <a:p>
            <a:r>
              <a:rPr lang="en-US" dirty="0"/>
              <a:t>Mary.Gomez-Kokkinos@TexasAgriculture.gov</a:t>
            </a:r>
          </a:p>
        </p:txBody>
      </p:sp>
      <p:sp>
        <p:nvSpPr>
          <p:cNvPr id="22" name="Text Placeholder 21">
            <a:extLst>
              <a:ext uri="{FF2B5EF4-FFF2-40B4-BE49-F238E27FC236}">
                <a16:creationId xmlns:a16="http://schemas.microsoft.com/office/drawing/2014/main" id="{39F7D33A-C7CB-44B4-9CCC-31578675BCC0}"/>
              </a:ext>
            </a:extLst>
          </p:cNvPr>
          <p:cNvSpPr>
            <a:spLocks noGrp="1"/>
          </p:cNvSpPr>
          <p:nvPr>
            <p:ph type="body" sz="quarter" idx="16"/>
          </p:nvPr>
        </p:nvSpPr>
        <p:spPr/>
        <p:txBody>
          <a:bodyPr/>
          <a:lstStyle/>
          <a:p>
            <a:r>
              <a:rPr lang="en-US" dirty="0"/>
              <a:t>Adriana Diaz</a:t>
            </a:r>
          </a:p>
        </p:txBody>
      </p:sp>
      <p:sp>
        <p:nvSpPr>
          <p:cNvPr id="23" name="Text Placeholder 22">
            <a:extLst>
              <a:ext uri="{FF2B5EF4-FFF2-40B4-BE49-F238E27FC236}">
                <a16:creationId xmlns:a16="http://schemas.microsoft.com/office/drawing/2014/main" id="{AABB33AA-3BB0-4EF2-AFEC-E9C2F543137B}"/>
              </a:ext>
            </a:extLst>
          </p:cNvPr>
          <p:cNvSpPr>
            <a:spLocks noGrp="1"/>
          </p:cNvSpPr>
          <p:nvPr>
            <p:ph type="body" sz="quarter" idx="17"/>
          </p:nvPr>
        </p:nvSpPr>
        <p:spPr/>
        <p:txBody>
          <a:bodyPr/>
          <a:lstStyle/>
          <a:p>
            <a:r>
              <a:rPr lang="en-US" dirty="0"/>
              <a:t>Adriana.Diaz@TexasAgriculture.gov</a:t>
            </a:r>
          </a:p>
        </p:txBody>
      </p:sp>
      <p:sp>
        <p:nvSpPr>
          <p:cNvPr id="24" name="Text Placeholder 23">
            <a:extLst>
              <a:ext uri="{FF2B5EF4-FFF2-40B4-BE49-F238E27FC236}">
                <a16:creationId xmlns:a16="http://schemas.microsoft.com/office/drawing/2014/main" id="{6B430B30-1FB7-474E-A74C-BD7F4464DD4E}"/>
              </a:ext>
            </a:extLst>
          </p:cNvPr>
          <p:cNvSpPr>
            <a:spLocks noGrp="1"/>
          </p:cNvSpPr>
          <p:nvPr>
            <p:ph type="body" sz="quarter" idx="18"/>
          </p:nvPr>
        </p:nvSpPr>
        <p:spPr/>
        <p:txBody>
          <a:bodyPr/>
          <a:lstStyle/>
          <a:p>
            <a:r>
              <a:rPr lang="en-US" dirty="0"/>
              <a:t>Sarah Carlson</a:t>
            </a:r>
          </a:p>
        </p:txBody>
      </p:sp>
      <p:sp>
        <p:nvSpPr>
          <p:cNvPr id="25" name="Text Placeholder 24">
            <a:extLst>
              <a:ext uri="{FF2B5EF4-FFF2-40B4-BE49-F238E27FC236}">
                <a16:creationId xmlns:a16="http://schemas.microsoft.com/office/drawing/2014/main" id="{7B0B58A1-8521-4C2A-841C-32F1CB93991B}"/>
              </a:ext>
            </a:extLst>
          </p:cNvPr>
          <p:cNvSpPr>
            <a:spLocks noGrp="1"/>
          </p:cNvSpPr>
          <p:nvPr>
            <p:ph type="body" sz="quarter" idx="19"/>
          </p:nvPr>
        </p:nvSpPr>
        <p:spPr/>
        <p:txBody>
          <a:bodyPr/>
          <a:lstStyle/>
          <a:p>
            <a:r>
              <a:rPr lang="en-US" dirty="0"/>
              <a:t>Sarah.Carlson@TexasAgriculture.gov</a:t>
            </a:r>
          </a:p>
        </p:txBody>
      </p:sp>
      <p:cxnSp>
        <p:nvCxnSpPr>
          <p:cNvPr id="6" name="Straight Connector 5">
            <a:extLst>
              <a:ext uri="{FF2B5EF4-FFF2-40B4-BE49-F238E27FC236}">
                <a16:creationId xmlns:a16="http://schemas.microsoft.com/office/drawing/2014/main" id="{F30FCF28-1A2C-C64E-BB6C-915BBCCDAC82}"/>
              </a:ext>
            </a:extLst>
          </p:cNvPr>
          <p:cNvCxnSpPr/>
          <p:nvPr/>
        </p:nvCxnSpPr>
        <p:spPr>
          <a:xfrm>
            <a:off x="1219200" y="2406089"/>
            <a:ext cx="7162800"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C88CDFD0-9164-F044-A3B1-0FBF499430AA}"/>
              </a:ext>
            </a:extLst>
          </p:cNvPr>
          <p:cNvCxnSpPr/>
          <p:nvPr/>
        </p:nvCxnSpPr>
        <p:spPr>
          <a:xfrm>
            <a:off x="1219200" y="3408767"/>
            <a:ext cx="7162800"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3" name="Slide Number Placeholder 2">
            <a:extLst>
              <a:ext uri="{FF2B5EF4-FFF2-40B4-BE49-F238E27FC236}">
                <a16:creationId xmlns:a16="http://schemas.microsoft.com/office/drawing/2014/main" id="{CE9D6385-59CF-4975-BFAF-861742F9F16E}"/>
              </a:ext>
            </a:extLst>
          </p:cNvPr>
          <p:cNvSpPr>
            <a:spLocks noGrp="1"/>
          </p:cNvSpPr>
          <p:nvPr>
            <p:ph type="sldNum" sz="quarter" idx="20"/>
          </p:nvPr>
        </p:nvSpPr>
        <p:spPr/>
        <p:txBody>
          <a:bodyPr/>
          <a:lstStyle/>
          <a:p>
            <a:fld id="{B2192B31-B341-4013-B7E8-60D2E97D576A}" type="slidenum">
              <a:rPr lang="en-US" smtClean="0"/>
              <a:pPr/>
              <a:t>36</a:t>
            </a:fld>
            <a:endParaRPr lang="en-US" dirty="0"/>
          </a:p>
        </p:txBody>
      </p:sp>
      <p:pic>
        <p:nvPicPr>
          <p:cNvPr id="20" name="Picture 19" descr="A close up of a sign&#10;&#10;Description automatically generated">
            <a:extLst>
              <a:ext uri="{FF2B5EF4-FFF2-40B4-BE49-F238E27FC236}">
                <a16:creationId xmlns:a16="http://schemas.microsoft.com/office/drawing/2014/main" id="{25F89D17-152F-44C0-A2A1-12BBA9BB9F5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200" y="4638188"/>
            <a:ext cx="2126743" cy="441182"/>
          </a:xfrm>
          <a:prstGeom prst="rect">
            <a:avLst/>
          </a:prstGeom>
        </p:spPr>
      </p:pic>
      <p:pic>
        <p:nvPicPr>
          <p:cNvPr id="4" name="Picture 3">
            <a:extLst>
              <a:ext uri="{FF2B5EF4-FFF2-40B4-BE49-F238E27FC236}">
                <a16:creationId xmlns:a16="http://schemas.microsoft.com/office/drawing/2014/main" id="{F21B3391-3F8B-448B-8E2F-CC2858796FA0}"/>
              </a:ext>
            </a:extLst>
          </p:cNvPr>
          <p:cNvPicPr>
            <a:picLocks noChangeAspect="1"/>
          </p:cNvPicPr>
          <p:nvPr/>
        </p:nvPicPr>
        <p:blipFill>
          <a:blip r:embed="rId4"/>
          <a:stretch>
            <a:fillRect/>
          </a:stretch>
        </p:blipFill>
        <p:spPr>
          <a:xfrm>
            <a:off x="6629400" y="118606"/>
            <a:ext cx="1324072" cy="1067448"/>
          </a:xfrm>
          <a:prstGeom prst="rect">
            <a:avLst/>
          </a:prstGeom>
        </p:spPr>
      </p:pic>
      <p:sp>
        <p:nvSpPr>
          <p:cNvPr id="5" name="TextBox 4">
            <a:extLst>
              <a:ext uri="{FF2B5EF4-FFF2-40B4-BE49-F238E27FC236}">
                <a16:creationId xmlns:a16="http://schemas.microsoft.com/office/drawing/2014/main" id="{6C49503E-6634-4BE3-85E9-E97B983F2979}"/>
              </a:ext>
            </a:extLst>
          </p:cNvPr>
          <p:cNvSpPr txBox="1"/>
          <p:nvPr/>
        </p:nvSpPr>
        <p:spPr>
          <a:xfrm>
            <a:off x="990600" y="722220"/>
            <a:ext cx="5257800" cy="369332"/>
          </a:xfrm>
          <a:prstGeom prst="rect">
            <a:avLst/>
          </a:prstGeom>
          <a:noFill/>
        </p:spPr>
        <p:txBody>
          <a:bodyPr wrap="square" rtlCol="0">
            <a:spAutoFit/>
          </a:bodyPr>
          <a:lstStyle/>
          <a:p>
            <a:r>
              <a:rPr lang="en-US" dirty="0">
                <a:solidFill>
                  <a:srgbClr val="92C1C3"/>
                </a:solidFill>
              </a:rPr>
              <a:t>TDA F&amp;N School Operations Assistant Directors</a:t>
            </a:r>
          </a:p>
        </p:txBody>
      </p:sp>
    </p:spTree>
    <p:extLst>
      <p:ext uri="{BB962C8B-B14F-4D97-AF65-F5344CB8AC3E}">
        <p14:creationId xmlns:p14="http://schemas.microsoft.com/office/powerpoint/2010/main" val="245293427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A682EFCF-FAA8-47A7-90E1-345DA0533A50}"/>
              </a:ext>
            </a:extLst>
          </p:cNvPr>
          <p:cNvSpPr txBox="1"/>
          <p:nvPr/>
        </p:nvSpPr>
        <p:spPr>
          <a:xfrm>
            <a:off x="6858000" y="4697994"/>
            <a:ext cx="2155261" cy="415498"/>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Updated 06/2020</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www.SquareMeals.org</a:t>
            </a:r>
          </a:p>
        </p:txBody>
      </p:sp>
      <p:sp>
        <p:nvSpPr>
          <p:cNvPr id="4" name="Slide Number Placeholder 3">
            <a:extLst>
              <a:ext uri="{FF2B5EF4-FFF2-40B4-BE49-F238E27FC236}">
                <a16:creationId xmlns:a16="http://schemas.microsoft.com/office/drawing/2014/main" id="{0EE51ADE-F8DC-47FE-B326-A141E76258D6}"/>
              </a:ext>
            </a:extLst>
          </p:cNvPr>
          <p:cNvSpPr>
            <a:spLocks noGrp="1"/>
          </p:cNvSpPr>
          <p:nvPr>
            <p:ph type="sldNum" sz="quarter" idx="10"/>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B2192B31-B341-4013-B7E8-60D2E97D576A}" type="slidenum">
              <a:rPr kumimoji="0" lang="en-US" sz="1600" b="0" i="0" u="none" strike="noStrike" kern="1200" cap="none" spc="0" normalizeH="0" baseline="0" noProof="0" smtClean="0">
                <a:ln>
                  <a:noFill/>
                </a:ln>
                <a:solidFill>
                  <a:srgbClr val="167263"/>
                </a:solidFill>
                <a:effectLst/>
                <a:uLnTx/>
                <a:uFillTx/>
                <a:latin typeface="Arial Black" panose="020B0A04020102020204" pitchFamily="34" charset="0"/>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37</a:t>
            </a:fld>
            <a:endParaRPr kumimoji="0" lang="en-US" sz="1600" b="0" i="0" u="none" strike="noStrike" kern="1200" cap="none" spc="0" normalizeH="0" baseline="0" noProof="0" dirty="0">
              <a:ln>
                <a:noFill/>
              </a:ln>
              <a:solidFill>
                <a:srgbClr val="167263"/>
              </a:solidFill>
              <a:effectLst/>
              <a:uLnTx/>
              <a:uFillTx/>
              <a:latin typeface="Arial Black" panose="020B0A04020102020204" pitchFamily="34" charset="0"/>
              <a:ea typeface="+mn-ea"/>
              <a:cs typeface="+mn-cs"/>
            </a:endParaRPr>
          </a:p>
        </p:txBody>
      </p:sp>
    </p:spTree>
    <p:extLst>
      <p:ext uri="{BB962C8B-B14F-4D97-AF65-F5344CB8AC3E}">
        <p14:creationId xmlns:p14="http://schemas.microsoft.com/office/powerpoint/2010/main" val="3561126128"/>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35F43DC0-321F-40DE-8DFB-6DF2C351A4FC}"/>
              </a:ext>
            </a:extLst>
          </p:cNvPr>
          <p:cNvPicPr>
            <a:picLocks noChangeAspect="1"/>
          </p:cNvPicPr>
          <p:nvPr/>
        </p:nvPicPr>
        <p:blipFill>
          <a:blip r:embed="rId2"/>
          <a:stretch>
            <a:fillRect/>
          </a:stretch>
        </p:blipFill>
        <p:spPr>
          <a:xfrm>
            <a:off x="3199885" y="666750"/>
            <a:ext cx="5944115" cy="3962743"/>
          </a:xfrm>
          <a:prstGeom prst="rect">
            <a:avLst/>
          </a:prstGeom>
        </p:spPr>
      </p:pic>
      <p:sp>
        <p:nvSpPr>
          <p:cNvPr id="10" name="Rounded Rectangle 9">
            <a:extLst>
              <a:ext uri="{FF2B5EF4-FFF2-40B4-BE49-F238E27FC236}">
                <a16:creationId xmlns:a16="http://schemas.microsoft.com/office/drawing/2014/main" id="{B2090718-98C3-4289-A152-CA00876FD789}"/>
              </a:ext>
            </a:extLst>
          </p:cNvPr>
          <p:cNvSpPr/>
          <p:nvPr/>
        </p:nvSpPr>
        <p:spPr bwMode="auto">
          <a:xfrm>
            <a:off x="241570" y="886470"/>
            <a:ext cx="3512104" cy="3523301"/>
          </a:xfrm>
          <a:prstGeom prst="roundRect">
            <a:avLst/>
          </a:prstGeom>
          <a:solidFill>
            <a:schemeClr val="bg1"/>
          </a:solidFill>
          <a:ln w="76200">
            <a:noFill/>
            <a:round/>
            <a:headEnd/>
            <a:tailEnd/>
          </a:ln>
          <a:effectLst>
            <a:outerShdw blurRad="63500" sx="102000" sy="102000" algn="ctr" rotWithShape="0">
              <a:prstClr val="black">
                <a:alpha val="40000"/>
              </a:prstClr>
            </a:outerShdw>
          </a:effectLst>
        </p:spPr>
        <p:txBody>
          <a:bodyPr vert="horz" wrap="square" lIns="91440" tIns="45720" rIns="91440" bIns="45720" numCol="1" rtlCol="0" anchor="t" anchorCtr="0" compatLnSpc="1">
            <a:prstTxWarp prst="textNoShape">
              <a:avLst/>
            </a:prstTxWarp>
          </a:bodyPr>
          <a:lstStyle/>
          <a:p>
            <a:pPr algn="ctr"/>
            <a:endParaRPr lang="en-US" dirty="0"/>
          </a:p>
        </p:txBody>
      </p:sp>
      <p:sp>
        <p:nvSpPr>
          <p:cNvPr id="2" name="Slide Number Placeholder 1">
            <a:extLst>
              <a:ext uri="{FF2B5EF4-FFF2-40B4-BE49-F238E27FC236}">
                <a16:creationId xmlns:a16="http://schemas.microsoft.com/office/drawing/2014/main" id="{704999E6-CF1B-48F2-A64E-AD0901D4D49D}"/>
              </a:ext>
            </a:extLst>
          </p:cNvPr>
          <p:cNvSpPr>
            <a:spLocks noGrp="1"/>
          </p:cNvSpPr>
          <p:nvPr>
            <p:ph type="sldNum" sz="quarter" idx="14"/>
          </p:nvPr>
        </p:nvSpPr>
        <p:spPr/>
        <p:txBody>
          <a:bodyPr/>
          <a:lstStyle/>
          <a:p>
            <a:fld id="{B2192B31-B341-4013-B7E8-60D2E97D576A}" type="slidenum">
              <a:rPr lang="en-US" smtClean="0"/>
              <a:pPr/>
              <a:t>4</a:t>
            </a:fld>
            <a:endParaRPr lang="en-US" dirty="0"/>
          </a:p>
        </p:txBody>
      </p:sp>
      <p:sp>
        <p:nvSpPr>
          <p:cNvPr id="4" name="Text Placeholder 3">
            <a:extLst>
              <a:ext uri="{FF2B5EF4-FFF2-40B4-BE49-F238E27FC236}">
                <a16:creationId xmlns:a16="http://schemas.microsoft.com/office/drawing/2014/main" id="{AE1F06A0-5695-4DE7-9957-ECA956259855}"/>
              </a:ext>
            </a:extLst>
          </p:cNvPr>
          <p:cNvSpPr>
            <a:spLocks noGrp="1"/>
          </p:cNvSpPr>
          <p:nvPr>
            <p:ph type="body" sz="quarter" idx="10"/>
          </p:nvPr>
        </p:nvSpPr>
        <p:spPr>
          <a:xfrm>
            <a:off x="337644" y="1301285"/>
            <a:ext cx="3319956" cy="2693670"/>
          </a:xfrm>
        </p:spPr>
        <p:txBody>
          <a:bodyPr/>
          <a:lstStyle/>
          <a:p>
            <a:pPr algn="ctr"/>
            <a:r>
              <a:rPr lang="en-US" sz="2400" dirty="0"/>
              <a:t>Each contracting entity (CE) has the ﬂexibility to determine the model that provides the best ﬁt for their operations. </a:t>
            </a:r>
          </a:p>
        </p:txBody>
      </p:sp>
    </p:spTree>
    <p:extLst>
      <p:ext uri="{BB962C8B-B14F-4D97-AF65-F5344CB8AC3E}">
        <p14:creationId xmlns:p14="http://schemas.microsoft.com/office/powerpoint/2010/main" val="162162132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8" name="Group 57">
            <a:extLst>
              <a:ext uri="{FF2B5EF4-FFF2-40B4-BE49-F238E27FC236}">
                <a16:creationId xmlns:a16="http://schemas.microsoft.com/office/drawing/2014/main" id="{E9FDA05B-E509-49C0-985C-BE7F8AD63878}"/>
              </a:ext>
            </a:extLst>
          </p:cNvPr>
          <p:cNvGrpSpPr/>
          <p:nvPr/>
        </p:nvGrpSpPr>
        <p:grpSpPr>
          <a:xfrm>
            <a:off x="7643643" y="1765011"/>
            <a:ext cx="564215" cy="564215"/>
            <a:chOff x="6143155" y="671548"/>
            <a:chExt cx="564215" cy="564215"/>
          </a:xfrm>
        </p:grpSpPr>
        <p:sp>
          <p:nvSpPr>
            <p:cNvPr id="59" name="Rounded Rectangle 33">
              <a:extLst>
                <a:ext uri="{FF2B5EF4-FFF2-40B4-BE49-F238E27FC236}">
                  <a16:creationId xmlns:a16="http://schemas.microsoft.com/office/drawing/2014/main" id="{D2ADE301-3AF7-4223-83A3-3007DB6FBA9D}"/>
                </a:ext>
              </a:extLst>
            </p:cNvPr>
            <p:cNvSpPr/>
            <p:nvPr/>
          </p:nvSpPr>
          <p:spPr bwMode="auto">
            <a:xfrm rot="18837391">
              <a:off x="6143155" y="671548"/>
              <a:ext cx="564215" cy="564215"/>
            </a:xfrm>
            <a:prstGeom prst="roundRect">
              <a:avLst/>
            </a:prstGeom>
            <a:solidFill>
              <a:srgbClr val="2F6D8F"/>
            </a:solidFill>
            <a:ln w="9525">
              <a:noFill/>
              <a:round/>
              <a:headEnd/>
              <a:tailEnd/>
            </a:ln>
          </p:spPr>
          <p:txBody>
            <a:bodyPr vert="horz" wrap="square" lIns="91440" tIns="45720" rIns="91440" bIns="45720" numCol="1" rtlCol="0" anchor="t" anchorCtr="0" compatLnSpc="1">
              <a:prstTxWarp prst="textNoShape">
                <a:avLst/>
              </a:prstTxWarp>
            </a:bodyPr>
            <a:lstStyle/>
            <a:p>
              <a:pPr algn="ctr"/>
              <a:endParaRPr lang="en-US" dirty="0"/>
            </a:p>
          </p:txBody>
        </p:sp>
        <p:sp>
          <p:nvSpPr>
            <p:cNvPr id="60" name="Rounded Rectangle 34">
              <a:extLst>
                <a:ext uri="{FF2B5EF4-FFF2-40B4-BE49-F238E27FC236}">
                  <a16:creationId xmlns:a16="http://schemas.microsoft.com/office/drawing/2014/main" id="{2CB0B791-B362-4624-B73E-D4243F879315}"/>
                </a:ext>
              </a:extLst>
            </p:cNvPr>
            <p:cNvSpPr/>
            <p:nvPr/>
          </p:nvSpPr>
          <p:spPr bwMode="auto">
            <a:xfrm rot="77998">
              <a:off x="6143155" y="705209"/>
              <a:ext cx="564215" cy="496893"/>
            </a:xfrm>
            <a:prstGeom prst="roundRect">
              <a:avLst/>
            </a:prstGeom>
            <a:solidFill>
              <a:srgbClr val="167263"/>
            </a:solidFill>
            <a:ln w="9525">
              <a:noFill/>
              <a:round/>
              <a:headEnd/>
              <a:tailEnd/>
            </a:ln>
            <a:effectLst>
              <a:outerShdw blurRad="63500" sx="102000" sy="102000" algn="ctr" rotWithShape="0">
                <a:prstClr val="black">
                  <a:alpha val="40000"/>
                </a:prstClr>
              </a:outerShdw>
            </a:effectLst>
          </p:spPr>
          <p:txBody>
            <a:bodyPr vert="horz" wrap="square" lIns="91440" tIns="45720" rIns="91440" bIns="45720" numCol="1" rtlCol="0" anchor="t" anchorCtr="0" compatLnSpc="1">
              <a:prstTxWarp prst="textNoShape">
                <a:avLst/>
              </a:prstTxWarp>
            </a:bodyPr>
            <a:lstStyle/>
            <a:p>
              <a:pPr algn="ctr"/>
              <a:endParaRPr lang="en-US" dirty="0"/>
            </a:p>
          </p:txBody>
        </p:sp>
      </p:grpSp>
      <p:grpSp>
        <p:nvGrpSpPr>
          <p:cNvPr id="61" name="Group 60">
            <a:extLst>
              <a:ext uri="{FF2B5EF4-FFF2-40B4-BE49-F238E27FC236}">
                <a16:creationId xmlns:a16="http://schemas.microsoft.com/office/drawing/2014/main" id="{D303D26D-444B-4DF8-A793-5ACBFD4349F7}"/>
              </a:ext>
            </a:extLst>
          </p:cNvPr>
          <p:cNvGrpSpPr/>
          <p:nvPr/>
        </p:nvGrpSpPr>
        <p:grpSpPr>
          <a:xfrm>
            <a:off x="5344880" y="1765011"/>
            <a:ext cx="564215" cy="564215"/>
            <a:chOff x="6143155" y="671548"/>
            <a:chExt cx="564215" cy="564215"/>
          </a:xfrm>
        </p:grpSpPr>
        <p:sp>
          <p:nvSpPr>
            <p:cNvPr id="62" name="Rounded Rectangle 30">
              <a:extLst>
                <a:ext uri="{FF2B5EF4-FFF2-40B4-BE49-F238E27FC236}">
                  <a16:creationId xmlns:a16="http://schemas.microsoft.com/office/drawing/2014/main" id="{C8E8829C-243A-4783-94A3-30D81F7E9E74}"/>
                </a:ext>
              </a:extLst>
            </p:cNvPr>
            <p:cNvSpPr/>
            <p:nvPr/>
          </p:nvSpPr>
          <p:spPr bwMode="auto">
            <a:xfrm rot="18837391">
              <a:off x="6143155" y="671548"/>
              <a:ext cx="564215" cy="564215"/>
            </a:xfrm>
            <a:prstGeom prst="roundRect">
              <a:avLst/>
            </a:prstGeom>
            <a:solidFill>
              <a:srgbClr val="2F6D8F"/>
            </a:solidFill>
            <a:ln w="9525">
              <a:noFill/>
              <a:round/>
              <a:headEnd/>
              <a:tailEnd/>
            </a:ln>
          </p:spPr>
          <p:txBody>
            <a:bodyPr vert="horz" wrap="square" lIns="91440" tIns="45720" rIns="91440" bIns="45720" numCol="1" rtlCol="0" anchor="t" anchorCtr="0" compatLnSpc="1">
              <a:prstTxWarp prst="textNoShape">
                <a:avLst/>
              </a:prstTxWarp>
            </a:bodyPr>
            <a:lstStyle/>
            <a:p>
              <a:pPr algn="ctr"/>
              <a:endParaRPr lang="en-US" dirty="0"/>
            </a:p>
          </p:txBody>
        </p:sp>
        <p:sp>
          <p:nvSpPr>
            <p:cNvPr id="63" name="Rounded Rectangle 31">
              <a:extLst>
                <a:ext uri="{FF2B5EF4-FFF2-40B4-BE49-F238E27FC236}">
                  <a16:creationId xmlns:a16="http://schemas.microsoft.com/office/drawing/2014/main" id="{D8792288-AAA4-4550-BDBF-F84B480099B2}"/>
                </a:ext>
              </a:extLst>
            </p:cNvPr>
            <p:cNvSpPr/>
            <p:nvPr/>
          </p:nvSpPr>
          <p:spPr bwMode="auto">
            <a:xfrm rot="77998">
              <a:off x="6143155" y="705209"/>
              <a:ext cx="564215" cy="496893"/>
            </a:xfrm>
            <a:prstGeom prst="roundRect">
              <a:avLst/>
            </a:prstGeom>
            <a:solidFill>
              <a:srgbClr val="167263"/>
            </a:solidFill>
            <a:ln w="9525">
              <a:noFill/>
              <a:round/>
              <a:headEnd/>
              <a:tailEnd/>
            </a:ln>
            <a:effectLst>
              <a:outerShdw blurRad="63500" sx="102000" sy="102000" algn="ctr" rotWithShape="0">
                <a:prstClr val="black">
                  <a:alpha val="40000"/>
                </a:prstClr>
              </a:outerShdw>
            </a:effectLst>
          </p:spPr>
          <p:txBody>
            <a:bodyPr vert="horz" wrap="square" lIns="91440" tIns="45720" rIns="91440" bIns="45720" numCol="1" rtlCol="0" anchor="t" anchorCtr="0" compatLnSpc="1">
              <a:prstTxWarp prst="textNoShape">
                <a:avLst/>
              </a:prstTxWarp>
            </a:bodyPr>
            <a:lstStyle/>
            <a:p>
              <a:pPr algn="ctr"/>
              <a:endParaRPr lang="en-US" dirty="0"/>
            </a:p>
          </p:txBody>
        </p:sp>
      </p:grpSp>
      <p:grpSp>
        <p:nvGrpSpPr>
          <p:cNvPr id="64" name="Group 63">
            <a:extLst>
              <a:ext uri="{FF2B5EF4-FFF2-40B4-BE49-F238E27FC236}">
                <a16:creationId xmlns:a16="http://schemas.microsoft.com/office/drawing/2014/main" id="{5C1C7B96-1525-4C3F-9F35-7702CDE9AE83}"/>
              </a:ext>
            </a:extLst>
          </p:cNvPr>
          <p:cNvGrpSpPr/>
          <p:nvPr/>
        </p:nvGrpSpPr>
        <p:grpSpPr>
          <a:xfrm>
            <a:off x="3208802" y="1737687"/>
            <a:ext cx="564215" cy="564215"/>
            <a:chOff x="6143155" y="671548"/>
            <a:chExt cx="564215" cy="564215"/>
          </a:xfrm>
        </p:grpSpPr>
        <p:sp>
          <p:nvSpPr>
            <p:cNvPr id="65" name="Rounded Rectangle 27">
              <a:extLst>
                <a:ext uri="{FF2B5EF4-FFF2-40B4-BE49-F238E27FC236}">
                  <a16:creationId xmlns:a16="http://schemas.microsoft.com/office/drawing/2014/main" id="{1F279744-60CD-4D6F-9227-6C6DE8FED1EA}"/>
                </a:ext>
              </a:extLst>
            </p:cNvPr>
            <p:cNvSpPr/>
            <p:nvPr/>
          </p:nvSpPr>
          <p:spPr bwMode="auto">
            <a:xfrm rot="18837391">
              <a:off x="6143155" y="671548"/>
              <a:ext cx="564215" cy="564215"/>
            </a:xfrm>
            <a:prstGeom prst="roundRect">
              <a:avLst/>
            </a:prstGeom>
            <a:solidFill>
              <a:srgbClr val="2F6D8F"/>
            </a:solidFill>
            <a:ln w="9525">
              <a:noFill/>
              <a:round/>
              <a:headEnd/>
              <a:tailEnd/>
            </a:ln>
          </p:spPr>
          <p:txBody>
            <a:bodyPr vert="horz" wrap="square" lIns="91440" tIns="45720" rIns="91440" bIns="45720" numCol="1" rtlCol="0" anchor="t" anchorCtr="0" compatLnSpc="1">
              <a:prstTxWarp prst="textNoShape">
                <a:avLst/>
              </a:prstTxWarp>
            </a:bodyPr>
            <a:lstStyle/>
            <a:p>
              <a:pPr algn="ctr"/>
              <a:endParaRPr lang="en-US" dirty="0"/>
            </a:p>
          </p:txBody>
        </p:sp>
        <p:sp>
          <p:nvSpPr>
            <p:cNvPr id="66" name="Rounded Rectangle 28">
              <a:extLst>
                <a:ext uri="{FF2B5EF4-FFF2-40B4-BE49-F238E27FC236}">
                  <a16:creationId xmlns:a16="http://schemas.microsoft.com/office/drawing/2014/main" id="{517A5252-84A8-4558-85DD-4C02219D6752}"/>
                </a:ext>
              </a:extLst>
            </p:cNvPr>
            <p:cNvSpPr/>
            <p:nvPr/>
          </p:nvSpPr>
          <p:spPr bwMode="auto">
            <a:xfrm rot="77998">
              <a:off x="6143155" y="705209"/>
              <a:ext cx="564215" cy="496893"/>
            </a:xfrm>
            <a:prstGeom prst="roundRect">
              <a:avLst/>
            </a:prstGeom>
            <a:solidFill>
              <a:srgbClr val="167263"/>
            </a:solidFill>
            <a:ln w="9525">
              <a:noFill/>
              <a:round/>
              <a:headEnd/>
              <a:tailEnd/>
            </a:ln>
            <a:effectLst>
              <a:outerShdw blurRad="63500" sx="102000" sy="102000" algn="ctr" rotWithShape="0">
                <a:prstClr val="black">
                  <a:alpha val="40000"/>
                </a:prstClr>
              </a:outerShdw>
            </a:effectLst>
          </p:spPr>
          <p:txBody>
            <a:bodyPr vert="horz" wrap="square" lIns="91440" tIns="45720" rIns="91440" bIns="45720" numCol="1" rtlCol="0" anchor="t" anchorCtr="0" compatLnSpc="1">
              <a:prstTxWarp prst="textNoShape">
                <a:avLst/>
              </a:prstTxWarp>
            </a:bodyPr>
            <a:lstStyle/>
            <a:p>
              <a:pPr algn="ctr"/>
              <a:endParaRPr lang="en-US" dirty="0"/>
            </a:p>
          </p:txBody>
        </p:sp>
      </p:grpSp>
      <p:grpSp>
        <p:nvGrpSpPr>
          <p:cNvPr id="67" name="Group 66">
            <a:extLst>
              <a:ext uri="{FF2B5EF4-FFF2-40B4-BE49-F238E27FC236}">
                <a16:creationId xmlns:a16="http://schemas.microsoft.com/office/drawing/2014/main" id="{C542A122-AC31-40C6-B61E-11543E68C649}"/>
              </a:ext>
            </a:extLst>
          </p:cNvPr>
          <p:cNvGrpSpPr/>
          <p:nvPr/>
        </p:nvGrpSpPr>
        <p:grpSpPr>
          <a:xfrm>
            <a:off x="946135" y="1710363"/>
            <a:ext cx="564215" cy="564215"/>
            <a:chOff x="6143155" y="671548"/>
            <a:chExt cx="564215" cy="564215"/>
          </a:xfrm>
        </p:grpSpPr>
        <p:sp>
          <p:nvSpPr>
            <p:cNvPr id="68" name="Rounded Rectangle 24">
              <a:extLst>
                <a:ext uri="{FF2B5EF4-FFF2-40B4-BE49-F238E27FC236}">
                  <a16:creationId xmlns:a16="http://schemas.microsoft.com/office/drawing/2014/main" id="{89FC3312-5D59-4736-8167-C9182F69402D}"/>
                </a:ext>
              </a:extLst>
            </p:cNvPr>
            <p:cNvSpPr/>
            <p:nvPr/>
          </p:nvSpPr>
          <p:spPr bwMode="auto">
            <a:xfrm rot="18837391">
              <a:off x="6143155" y="671548"/>
              <a:ext cx="564215" cy="564215"/>
            </a:xfrm>
            <a:prstGeom prst="roundRect">
              <a:avLst/>
            </a:prstGeom>
            <a:solidFill>
              <a:srgbClr val="2F6D8F"/>
            </a:solidFill>
            <a:ln w="9525">
              <a:noFill/>
              <a:round/>
              <a:headEnd/>
              <a:tailEnd/>
            </a:ln>
          </p:spPr>
          <p:txBody>
            <a:bodyPr vert="horz" wrap="square" lIns="91440" tIns="45720" rIns="91440" bIns="45720" numCol="1" rtlCol="0" anchor="t" anchorCtr="0" compatLnSpc="1">
              <a:prstTxWarp prst="textNoShape">
                <a:avLst/>
              </a:prstTxWarp>
            </a:bodyPr>
            <a:lstStyle/>
            <a:p>
              <a:pPr algn="ctr"/>
              <a:endParaRPr lang="en-US" dirty="0"/>
            </a:p>
          </p:txBody>
        </p:sp>
        <p:sp>
          <p:nvSpPr>
            <p:cNvPr id="69" name="Rounded Rectangle 25">
              <a:extLst>
                <a:ext uri="{FF2B5EF4-FFF2-40B4-BE49-F238E27FC236}">
                  <a16:creationId xmlns:a16="http://schemas.microsoft.com/office/drawing/2014/main" id="{1709E10C-288C-4624-AB5D-4A57B78AAEC6}"/>
                </a:ext>
              </a:extLst>
            </p:cNvPr>
            <p:cNvSpPr/>
            <p:nvPr/>
          </p:nvSpPr>
          <p:spPr bwMode="auto">
            <a:xfrm rot="77998">
              <a:off x="6143155" y="705209"/>
              <a:ext cx="564215" cy="496893"/>
            </a:xfrm>
            <a:prstGeom prst="roundRect">
              <a:avLst/>
            </a:prstGeom>
            <a:solidFill>
              <a:srgbClr val="167263"/>
            </a:solidFill>
            <a:ln w="9525">
              <a:noFill/>
              <a:round/>
              <a:headEnd/>
              <a:tailEnd/>
            </a:ln>
            <a:effectLst>
              <a:outerShdw blurRad="63500" sx="102000" sy="102000" algn="ctr" rotWithShape="0">
                <a:prstClr val="black">
                  <a:alpha val="40000"/>
                </a:prstClr>
              </a:outerShdw>
            </a:effectLst>
          </p:spPr>
          <p:txBody>
            <a:bodyPr vert="horz" wrap="square" lIns="91440" tIns="45720" rIns="91440" bIns="45720" numCol="1" rtlCol="0" anchor="t" anchorCtr="0" compatLnSpc="1">
              <a:prstTxWarp prst="textNoShape">
                <a:avLst/>
              </a:prstTxWarp>
            </a:bodyPr>
            <a:lstStyle/>
            <a:p>
              <a:pPr algn="ctr"/>
              <a:endParaRPr lang="en-US" dirty="0"/>
            </a:p>
          </p:txBody>
        </p:sp>
      </p:grpSp>
      <p:sp>
        <p:nvSpPr>
          <p:cNvPr id="16" name="Text Placeholder 15">
            <a:extLst>
              <a:ext uri="{FF2B5EF4-FFF2-40B4-BE49-F238E27FC236}">
                <a16:creationId xmlns:a16="http://schemas.microsoft.com/office/drawing/2014/main" id="{1657B064-B1EA-4152-90E6-B2204FA406A7}"/>
              </a:ext>
            </a:extLst>
          </p:cNvPr>
          <p:cNvSpPr>
            <a:spLocks noGrp="1"/>
          </p:cNvSpPr>
          <p:nvPr>
            <p:ph type="body" sz="quarter" idx="10"/>
          </p:nvPr>
        </p:nvSpPr>
        <p:spPr>
          <a:xfrm>
            <a:off x="291675" y="194719"/>
            <a:ext cx="8610600" cy="1198479"/>
          </a:xfrm>
        </p:spPr>
        <p:txBody>
          <a:bodyPr/>
          <a:lstStyle/>
          <a:p>
            <a:endParaRPr lang="en-US" sz="600" dirty="0"/>
          </a:p>
          <a:p>
            <a:r>
              <a:rPr lang="en-US" sz="3200" dirty="0"/>
              <a:t>TDA expects to see multiple meal service models during ARs in School Year 20-21</a:t>
            </a:r>
          </a:p>
        </p:txBody>
      </p:sp>
      <p:sp>
        <p:nvSpPr>
          <p:cNvPr id="23" name="Text Placeholder 22">
            <a:extLst>
              <a:ext uri="{FF2B5EF4-FFF2-40B4-BE49-F238E27FC236}">
                <a16:creationId xmlns:a16="http://schemas.microsoft.com/office/drawing/2014/main" id="{B3752A99-3EAC-4C78-83A9-02182E799B84}"/>
              </a:ext>
            </a:extLst>
          </p:cNvPr>
          <p:cNvSpPr>
            <a:spLocks noGrp="1"/>
          </p:cNvSpPr>
          <p:nvPr>
            <p:ph type="body" sz="quarter" idx="17"/>
          </p:nvPr>
        </p:nvSpPr>
        <p:spPr>
          <a:xfrm>
            <a:off x="76200" y="2391001"/>
            <a:ext cx="2362200" cy="2557779"/>
          </a:xfrm>
        </p:spPr>
        <p:txBody>
          <a:bodyPr/>
          <a:lstStyle/>
          <a:p>
            <a:pPr algn="ctr">
              <a:spcBef>
                <a:spcPts val="0"/>
              </a:spcBef>
            </a:pPr>
            <a:r>
              <a:rPr lang="en-US" sz="1900" b="1" dirty="0"/>
              <a:t>Socially Distant</a:t>
            </a:r>
          </a:p>
          <a:p>
            <a:pPr algn="ctr">
              <a:spcBef>
                <a:spcPts val="0"/>
              </a:spcBef>
            </a:pPr>
            <a:r>
              <a:rPr lang="en-US" sz="1900" b="1" dirty="0"/>
              <a:t>Cafeteria</a:t>
            </a:r>
          </a:p>
          <a:p>
            <a:pPr algn="ctr"/>
            <a:r>
              <a:rPr lang="en-US" b="1" dirty="0">
                <a:solidFill>
                  <a:srgbClr val="2F6D8F"/>
                </a:solidFill>
              </a:rPr>
              <a:t>Meals are served to students in the cafeteria with additional safety, distancing and sanitation practices implemented.</a:t>
            </a:r>
          </a:p>
          <a:p>
            <a:pPr algn="ctr"/>
            <a:endParaRPr lang="en-US" sz="1900" b="1" dirty="0"/>
          </a:p>
        </p:txBody>
      </p:sp>
      <p:sp>
        <p:nvSpPr>
          <p:cNvPr id="37" name="Text Placeholder 36">
            <a:extLst>
              <a:ext uri="{FF2B5EF4-FFF2-40B4-BE49-F238E27FC236}">
                <a16:creationId xmlns:a16="http://schemas.microsoft.com/office/drawing/2014/main" id="{C20B288C-C556-4A3F-916C-DA0507B6CA38}"/>
              </a:ext>
            </a:extLst>
          </p:cNvPr>
          <p:cNvSpPr>
            <a:spLocks noGrp="1"/>
          </p:cNvSpPr>
          <p:nvPr>
            <p:ph type="body" sz="quarter" idx="19"/>
          </p:nvPr>
        </p:nvSpPr>
        <p:spPr>
          <a:xfrm>
            <a:off x="2515970" y="2422491"/>
            <a:ext cx="1981200" cy="2206659"/>
          </a:xfrm>
        </p:spPr>
        <p:txBody>
          <a:bodyPr/>
          <a:lstStyle/>
          <a:p>
            <a:pPr algn="ctr"/>
            <a:r>
              <a:rPr lang="en-US" sz="2000" b="1" dirty="0"/>
              <a:t>Meals in the Classroom</a:t>
            </a:r>
          </a:p>
          <a:p>
            <a:pPr algn="ctr"/>
            <a:r>
              <a:rPr lang="en-US" b="1" dirty="0">
                <a:solidFill>
                  <a:srgbClr val="2F6D8F"/>
                </a:solidFill>
              </a:rPr>
              <a:t>Meals are served to students in the classroom.</a:t>
            </a:r>
          </a:p>
        </p:txBody>
      </p:sp>
      <p:sp>
        <p:nvSpPr>
          <p:cNvPr id="41" name="Text Placeholder 40">
            <a:extLst>
              <a:ext uri="{FF2B5EF4-FFF2-40B4-BE49-F238E27FC236}">
                <a16:creationId xmlns:a16="http://schemas.microsoft.com/office/drawing/2014/main" id="{DEF36815-668C-4D71-9C7B-75FEEE091D7F}"/>
              </a:ext>
            </a:extLst>
          </p:cNvPr>
          <p:cNvSpPr>
            <a:spLocks noGrp="1"/>
          </p:cNvSpPr>
          <p:nvPr>
            <p:ph type="body" sz="quarter" idx="21"/>
          </p:nvPr>
        </p:nvSpPr>
        <p:spPr>
          <a:xfrm>
            <a:off x="4646832" y="2446013"/>
            <a:ext cx="2052890" cy="2106937"/>
          </a:xfrm>
        </p:spPr>
        <p:txBody>
          <a:bodyPr/>
          <a:lstStyle/>
          <a:p>
            <a:pPr algn="ctr"/>
            <a:r>
              <a:rPr lang="en-US" sz="2000" b="1" dirty="0"/>
              <a:t>Mobile Cafeterias</a:t>
            </a:r>
          </a:p>
          <a:p>
            <a:pPr algn="ctr"/>
            <a:r>
              <a:rPr lang="en-US" b="1" dirty="0">
                <a:solidFill>
                  <a:srgbClr val="2F6D8F"/>
                </a:solidFill>
              </a:rPr>
              <a:t>Meal are served on mobile food carts located throughout and school’s campus.</a:t>
            </a:r>
          </a:p>
        </p:txBody>
      </p:sp>
      <p:sp>
        <p:nvSpPr>
          <p:cNvPr id="43" name="Text Placeholder 42">
            <a:extLst>
              <a:ext uri="{FF2B5EF4-FFF2-40B4-BE49-F238E27FC236}">
                <a16:creationId xmlns:a16="http://schemas.microsoft.com/office/drawing/2014/main" id="{5DBC1069-4AF9-4E8F-ABE5-361C6C22C4AC}"/>
              </a:ext>
            </a:extLst>
          </p:cNvPr>
          <p:cNvSpPr>
            <a:spLocks noGrp="1"/>
          </p:cNvSpPr>
          <p:nvPr>
            <p:ph type="body" sz="quarter" idx="23"/>
          </p:nvPr>
        </p:nvSpPr>
        <p:spPr>
          <a:xfrm>
            <a:off x="6756805" y="2446013"/>
            <a:ext cx="2173120" cy="2206658"/>
          </a:xfrm>
        </p:spPr>
        <p:txBody>
          <a:bodyPr/>
          <a:lstStyle/>
          <a:p>
            <a:pPr algn="ctr">
              <a:spcBef>
                <a:spcPts val="0"/>
              </a:spcBef>
            </a:pPr>
            <a:r>
              <a:rPr lang="en-US" sz="2000" b="1" dirty="0"/>
              <a:t>Off-Site Meals</a:t>
            </a:r>
          </a:p>
          <a:p>
            <a:pPr algn="ctr">
              <a:spcBef>
                <a:spcPts val="600"/>
              </a:spcBef>
            </a:pPr>
            <a:r>
              <a:rPr lang="en-US" b="1" dirty="0">
                <a:solidFill>
                  <a:srgbClr val="2F6D8F"/>
                </a:solidFill>
              </a:rPr>
              <a:t>Students that elect to continue distance learning are provided meals through delivery or a grab-and-go models.</a:t>
            </a:r>
          </a:p>
        </p:txBody>
      </p:sp>
      <p:sp>
        <p:nvSpPr>
          <p:cNvPr id="2" name="Slide Number Placeholder 1">
            <a:extLst>
              <a:ext uri="{FF2B5EF4-FFF2-40B4-BE49-F238E27FC236}">
                <a16:creationId xmlns:a16="http://schemas.microsoft.com/office/drawing/2014/main" id="{5E4D4095-490D-450E-9239-6582C4769350}"/>
              </a:ext>
            </a:extLst>
          </p:cNvPr>
          <p:cNvSpPr>
            <a:spLocks noGrp="1"/>
          </p:cNvSpPr>
          <p:nvPr>
            <p:ph type="sldNum" sz="quarter" idx="24"/>
          </p:nvPr>
        </p:nvSpPr>
        <p:spPr/>
        <p:txBody>
          <a:bodyPr/>
          <a:lstStyle/>
          <a:p>
            <a:fld id="{B2192B31-B341-4013-B7E8-60D2E97D576A}" type="slidenum">
              <a:rPr lang="en-US" smtClean="0"/>
              <a:pPr/>
              <a:t>5</a:t>
            </a:fld>
            <a:endParaRPr lang="en-US" dirty="0"/>
          </a:p>
        </p:txBody>
      </p:sp>
      <p:sp>
        <p:nvSpPr>
          <p:cNvPr id="30" name="Text Placeholder 35">
            <a:extLst>
              <a:ext uri="{FF2B5EF4-FFF2-40B4-BE49-F238E27FC236}">
                <a16:creationId xmlns:a16="http://schemas.microsoft.com/office/drawing/2014/main" id="{529038AA-D092-49FF-8830-579863A2CA2C}"/>
              </a:ext>
            </a:extLst>
          </p:cNvPr>
          <p:cNvSpPr txBox="1">
            <a:spLocks/>
          </p:cNvSpPr>
          <p:nvPr/>
        </p:nvSpPr>
        <p:spPr>
          <a:xfrm>
            <a:off x="3292806" y="1798974"/>
            <a:ext cx="485775" cy="381000"/>
          </a:xfrm>
          <a:prstGeom prst="rect">
            <a:avLst/>
          </a:prstGeom>
        </p:spPr>
        <p:txBody>
          <a:bodyPr/>
          <a:lstStyle>
            <a:lvl1pPr marL="0" indent="0" algn="l" defTabSz="914400" rtl="0" eaLnBrk="1" latinLnBrk="0" hangingPunct="1">
              <a:spcBef>
                <a:spcPct val="20000"/>
              </a:spcBef>
              <a:buFont typeface="Arial" pitchFamily="34" charset="0"/>
              <a:buNone/>
              <a:defRPr sz="1800" b="1" i="1" kern="1200">
                <a:solidFill>
                  <a:schemeClr val="bg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endParaRPr lang="en-US" dirty="0"/>
          </a:p>
        </p:txBody>
      </p:sp>
      <p:sp>
        <p:nvSpPr>
          <p:cNvPr id="31" name="Text Placeholder 35">
            <a:extLst>
              <a:ext uri="{FF2B5EF4-FFF2-40B4-BE49-F238E27FC236}">
                <a16:creationId xmlns:a16="http://schemas.microsoft.com/office/drawing/2014/main" id="{FAC3124E-E826-4607-80B8-0CBE9C10F691}"/>
              </a:ext>
            </a:extLst>
          </p:cNvPr>
          <p:cNvSpPr txBox="1">
            <a:spLocks/>
          </p:cNvSpPr>
          <p:nvPr/>
        </p:nvSpPr>
        <p:spPr>
          <a:xfrm>
            <a:off x="5428884" y="1866254"/>
            <a:ext cx="485775" cy="381000"/>
          </a:xfrm>
          <a:prstGeom prst="rect">
            <a:avLst/>
          </a:prstGeom>
        </p:spPr>
        <p:txBody>
          <a:bodyPr/>
          <a:lstStyle>
            <a:lvl1pPr marL="0" indent="0" algn="l" defTabSz="914400" rtl="0" eaLnBrk="1" latinLnBrk="0" hangingPunct="1">
              <a:spcBef>
                <a:spcPct val="20000"/>
              </a:spcBef>
              <a:buFont typeface="Arial" pitchFamily="34" charset="0"/>
              <a:buNone/>
              <a:defRPr sz="1800" b="1" i="1" kern="1200">
                <a:solidFill>
                  <a:schemeClr val="bg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endParaRPr lang="en-US" dirty="0"/>
          </a:p>
        </p:txBody>
      </p:sp>
      <p:sp>
        <p:nvSpPr>
          <p:cNvPr id="32" name="Text Placeholder 35">
            <a:extLst>
              <a:ext uri="{FF2B5EF4-FFF2-40B4-BE49-F238E27FC236}">
                <a16:creationId xmlns:a16="http://schemas.microsoft.com/office/drawing/2014/main" id="{9B3FE16C-629B-4001-8F2D-0519E3F14922}"/>
              </a:ext>
            </a:extLst>
          </p:cNvPr>
          <p:cNvSpPr txBox="1">
            <a:spLocks/>
          </p:cNvSpPr>
          <p:nvPr/>
        </p:nvSpPr>
        <p:spPr>
          <a:xfrm>
            <a:off x="7717654" y="1856618"/>
            <a:ext cx="485775" cy="381000"/>
          </a:xfrm>
          <a:prstGeom prst="rect">
            <a:avLst/>
          </a:prstGeom>
        </p:spPr>
        <p:txBody>
          <a:bodyPr/>
          <a:lstStyle>
            <a:lvl1pPr marL="0" indent="0" algn="l" defTabSz="914400" rtl="0" eaLnBrk="1" latinLnBrk="0" hangingPunct="1">
              <a:spcBef>
                <a:spcPct val="20000"/>
              </a:spcBef>
              <a:buFont typeface="Arial" pitchFamily="34" charset="0"/>
              <a:buNone/>
              <a:defRPr sz="1800" b="1" i="1" kern="1200">
                <a:solidFill>
                  <a:schemeClr val="bg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endParaRPr lang="en-US" dirty="0"/>
          </a:p>
        </p:txBody>
      </p:sp>
      <p:sp>
        <p:nvSpPr>
          <p:cNvPr id="26" name="Text Placeholder 35">
            <a:extLst>
              <a:ext uri="{FF2B5EF4-FFF2-40B4-BE49-F238E27FC236}">
                <a16:creationId xmlns:a16="http://schemas.microsoft.com/office/drawing/2014/main" id="{E3A49D61-AA2E-4939-898D-3D2B2E078387}"/>
              </a:ext>
            </a:extLst>
          </p:cNvPr>
          <p:cNvSpPr txBox="1">
            <a:spLocks/>
          </p:cNvSpPr>
          <p:nvPr/>
        </p:nvSpPr>
        <p:spPr>
          <a:xfrm>
            <a:off x="-3853104" y="-461626"/>
            <a:ext cx="45085" cy="45085"/>
          </a:xfrm>
          <a:prstGeom prst="rect">
            <a:avLst/>
          </a:prstGeom>
        </p:spPr>
        <p:txBody>
          <a:bodyPr wrap="square">
            <a:noAutofit/>
          </a:bodyPr>
          <a:lstStyle/>
          <a:p>
            <a:pPr marL="0" marR="0">
              <a:lnSpc>
                <a:spcPct val="107000"/>
              </a:lnSpc>
              <a:spcBef>
                <a:spcPts val="0"/>
              </a:spcBef>
              <a:spcAft>
                <a:spcPts val="800"/>
              </a:spcAft>
            </a:pPr>
            <a:r>
              <a:rPr lang="en-US" sz="1800" kern="120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01</a:t>
            </a:r>
            <a:endParaRPr lang="en-US" sz="110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28" name="Picture 27" descr="Social Distancing Icons - Download Free Vector Icons | Noun Project">
            <a:extLst>
              <a:ext uri="{FF2B5EF4-FFF2-40B4-BE49-F238E27FC236}">
                <a16:creationId xmlns:a16="http://schemas.microsoft.com/office/drawing/2014/main" id="{0DA7C168-8E3D-474F-B6A5-5BFCC56EB1BE}"/>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08539" y="1798974"/>
            <a:ext cx="449473" cy="370153"/>
          </a:xfrm>
          <a:prstGeom prst="rect">
            <a:avLst/>
          </a:prstGeom>
          <a:noFill/>
          <a:ln>
            <a:noFill/>
          </a:ln>
        </p:spPr>
      </p:pic>
      <p:pic>
        <p:nvPicPr>
          <p:cNvPr id="34" name="Picture 33" descr="Dinner, food, lunch, meal, place setting, restaurant, school icon">
            <a:extLst>
              <a:ext uri="{FF2B5EF4-FFF2-40B4-BE49-F238E27FC236}">
                <a16:creationId xmlns:a16="http://schemas.microsoft.com/office/drawing/2014/main" id="{2BA0783D-0F58-443A-9078-00E1995254D7}"/>
              </a:ext>
            </a:extLst>
          </p:cNvPr>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292806" y="1813199"/>
            <a:ext cx="366846" cy="413533"/>
          </a:xfrm>
          <a:prstGeom prst="rect">
            <a:avLst/>
          </a:prstGeom>
          <a:noFill/>
          <a:ln>
            <a:noFill/>
          </a:ln>
        </p:spPr>
      </p:pic>
      <p:pic>
        <p:nvPicPr>
          <p:cNvPr id="35" name="Picture 34" descr="Kiosk Icons - Download Free Vector Icons | Noun Project">
            <a:extLst>
              <a:ext uri="{FF2B5EF4-FFF2-40B4-BE49-F238E27FC236}">
                <a16:creationId xmlns:a16="http://schemas.microsoft.com/office/drawing/2014/main" id="{FF80A1FD-6AD5-4F63-9A52-03FA4628C9EB}"/>
              </a:ext>
            </a:extLst>
          </p:cNvPr>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378668" y="1832365"/>
            <a:ext cx="485775" cy="429505"/>
          </a:xfrm>
          <a:prstGeom prst="rect">
            <a:avLst/>
          </a:prstGeom>
          <a:noFill/>
          <a:ln>
            <a:noFill/>
          </a:ln>
        </p:spPr>
      </p:pic>
      <p:pic>
        <p:nvPicPr>
          <p:cNvPr id="36" name="Picture 35" descr="Fast Food Bag Icons - Download Free Vector Icons | Noun Project">
            <a:extLst>
              <a:ext uri="{FF2B5EF4-FFF2-40B4-BE49-F238E27FC236}">
                <a16:creationId xmlns:a16="http://schemas.microsoft.com/office/drawing/2014/main" id="{D221CBA9-3603-49E7-B2BB-C667F2BE271C}"/>
              </a:ext>
            </a:extLst>
          </p:cNvPr>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725725" y="1826682"/>
            <a:ext cx="400050" cy="400050"/>
          </a:xfrm>
          <a:prstGeom prst="rect">
            <a:avLst/>
          </a:prstGeom>
          <a:noFill/>
          <a:ln>
            <a:noFill/>
          </a:ln>
        </p:spPr>
      </p:pic>
    </p:spTree>
    <p:extLst>
      <p:ext uri="{BB962C8B-B14F-4D97-AF65-F5344CB8AC3E}">
        <p14:creationId xmlns:p14="http://schemas.microsoft.com/office/powerpoint/2010/main" val="3633479564"/>
      </p:ext>
    </p:extLst>
  </p:cSld>
  <p:clrMapOvr>
    <a:masterClrMapping/>
  </p:clrMapOvr>
  <p:transition spd="slow">
    <p:push dir="u"/>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DF0F3EB-C5A6-4386-ACBD-9030A1451CD9}"/>
              </a:ext>
            </a:extLst>
          </p:cNvPr>
          <p:cNvSpPr>
            <a:spLocks noGrp="1"/>
          </p:cNvSpPr>
          <p:nvPr>
            <p:ph type="body" sz="quarter" idx="10"/>
          </p:nvPr>
        </p:nvSpPr>
        <p:spPr>
          <a:xfrm>
            <a:off x="76200" y="64130"/>
            <a:ext cx="3889011" cy="4336420"/>
          </a:xfrm>
        </p:spPr>
        <p:txBody>
          <a:bodyPr/>
          <a:lstStyle/>
          <a:p>
            <a:endParaRPr lang="en-US" sz="2000" dirty="0"/>
          </a:p>
          <a:p>
            <a:r>
              <a:rPr lang="en-US" sz="3600" dirty="0"/>
              <a:t>How will Administrative Reviews (ARs) be conducted in School Year 2020 – 2021?</a:t>
            </a:r>
          </a:p>
          <a:p>
            <a:endParaRPr lang="en-US" sz="3500" dirty="0"/>
          </a:p>
          <a:p>
            <a:endParaRPr lang="en-US" dirty="0"/>
          </a:p>
        </p:txBody>
      </p:sp>
      <p:sp>
        <p:nvSpPr>
          <p:cNvPr id="4" name="Slide Number Placeholder 3">
            <a:extLst>
              <a:ext uri="{FF2B5EF4-FFF2-40B4-BE49-F238E27FC236}">
                <a16:creationId xmlns:a16="http://schemas.microsoft.com/office/drawing/2014/main" id="{F647D955-EE34-4ECA-8B15-F2331919CFF6}"/>
              </a:ext>
            </a:extLst>
          </p:cNvPr>
          <p:cNvSpPr>
            <a:spLocks noGrp="1"/>
          </p:cNvSpPr>
          <p:nvPr>
            <p:ph type="sldNum" sz="quarter" idx="12"/>
          </p:nvPr>
        </p:nvSpPr>
        <p:spPr/>
        <p:txBody>
          <a:bodyPr/>
          <a:lstStyle/>
          <a:p>
            <a:fld id="{B2192B31-B341-4013-B7E8-60D2E97D576A}" type="slidenum">
              <a:rPr lang="en-US" smtClean="0"/>
              <a:pPr/>
              <a:t>6</a:t>
            </a:fld>
            <a:endParaRPr lang="en-US" dirty="0"/>
          </a:p>
        </p:txBody>
      </p:sp>
      <p:pic>
        <p:nvPicPr>
          <p:cNvPr id="7" name="Picture 6" descr="A close up of a sign&#10;&#10;Description automatically generated">
            <a:extLst>
              <a:ext uri="{FF2B5EF4-FFF2-40B4-BE49-F238E27FC236}">
                <a16:creationId xmlns:a16="http://schemas.microsoft.com/office/drawing/2014/main" id="{D299878A-F2AF-4477-9E2D-9502D295420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6200" y="4638188"/>
            <a:ext cx="2126743" cy="441182"/>
          </a:xfrm>
          <a:prstGeom prst="rect">
            <a:avLst/>
          </a:prstGeom>
        </p:spPr>
      </p:pic>
      <p:pic>
        <p:nvPicPr>
          <p:cNvPr id="3" name="Picture 2">
            <a:extLst>
              <a:ext uri="{FF2B5EF4-FFF2-40B4-BE49-F238E27FC236}">
                <a16:creationId xmlns:a16="http://schemas.microsoft.com/office/drawing/2014/main" id="{E400D1AE-C8EE-4521-A50D-14D14C256684}"/>
              </a:ext>
            </a:extLst>
          </p:cNvPr>
          <p:cNvPicPr>
            <a:picLocks noChangeAspect="1"/>
          </p:cNvPicPr>
          <p:nvPr/>
        </p:nvPicPr>
        <p:blipFill>
          <a:blip r:embed="rId3"/>
          <a:stretch>
            <a:fillRect/>
          </a:stretch>
        </p:blipFill>
        <p:spPr>
          <a:xfrm>
            <a:off x="4049077" y="666750"/>
            <a:ext cx="4995863" cy="3303815"/>
          </a:xfrm>
          <a:prstGeom prst="rect">
            <a:avLst/>
          </a:prstGeom>
        </p:spPr>
      </p:pic>
    </p:spTree>
    <p:extLst>
      <p:ext uri="{BB962C8B-B14F-4D97-AF65-F5344CB8AC3E}">
        <p14:creationId xmlns:p14="http://schemas.microsoft.com/office/powerpoint/2010/main" val="313432749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AFC80B93-A8BC-4662-97CD-C7AD7E230960}"/>
              </a:ext>
            </a:extLst>
          </p:cNvPr>
          <p:cNvSpPr>
            <a:spLocks noGrp="1"/>
          </p:cNvSpPr>
          <p:nvPr>
            <p:ph type="body" sz="quarter" idx="11"/>
          </p:nvPr>
        </p:nvSpPr>
        <p:spPr>
          <a:xfrm>
            <a:off x="632113" y="204519"/>
            <a:ext cx="8244140" cy="614632"/>
          </a:xfrm>
        </p:spPr>
        <p:txBody>
          <a:bodyPr/>
          <a:lstStyle/>
          <a:p>
            <a:pPr algn="ctr"/>
            <a:r>
              <a:rPr lang="en-US" b="1" dirty="0"/>
              <a:t>ARs in School Year 2020-2021</a:t>
            </a:r>
          </a:p>
          <a:p>
            <a:pPr algn="ctr"/>
            <a:endParaRPr lang="en-US" sz="2000" b="1" i="1" dirty="0"/>
          </a:p>
          <a:p>
            <a:pPr algn="ctr"/>
            <a:endParaRPr lang="en-US" sz="2000" i="1" dirty="0"/>
          </a:p>
        </p:txBody>
      </p:sp>
      <p:sp>
        <p:nvSpPr>
          <p:cNvPr id="8" name="Slide Number Placeholder 7">
            <a:extLst>
              <a:ext uri="{FF2B5EF4-FFF2-40B4-BE49-F238E27FC236}">
                <a16:creationId xmlns:a16="http://schemas.microsoft.com/office/drawing/2014/main" id="{8A1E04DB-C179-45CE-A11F-280495A53B81}"/>
              </a:ext>
            </a:extLst>
          </p:cNvPr>
          <p:cNvSpPr>
            <a:spLocks noGrp="1"/>
          </p:cNvSpPr>
          <p:nvPr>
            <p:ph type="sldNum" sz="quarter" idx="17"/>
          </p:nvPr>
        </p:nvSpPr>
        <p:spPr/>
        <p:txBody>
          <a:bodyPr/>
          <a:lstStyle/>
          <a:p>
            <a:fld id="{B2192B31-B341-4013-B7E8-60D2E97D576A}" type="slidenum">
              <a:rPr lang="en-US" sz="2000" i="1" smtClean="0"/>
              <a:pPr/>
              <a:t>7</a:t>
            </a:fld>
            <a:endParaRPr lang="en-US" sz="2000" i="1" dirty="0"/>
          </a:p>
        </p:txBody>
      </p:sp>
      <p:pic>
        <p:nvPicPr>
          <p:cNvPr id="9" name="Picture 8" descr="A close up of a sign&#10;&#10;Description automatically generated">
            <a:extLst>
              <a:ext uri="{FF2B5EF4-FFF2-40B4-BE49-F238E27FC236}">
                <a16:creationId xmlns:a16="http://schemas.microsoft.com/office/drawing/2014/main" id="{580C655F-DC35-460B-A644-474CE592C85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6200" y="4638188"/>
            <a:ext cx="2126743" cy="441182"/>
          </a:xfrm>
          <a:prstGeom prst="rect">
            <a:avLst/>
          </a:prstGeom>
        </p:spPr>
      </p:pic>
      <p:sp>
        <p:nvSpPr>
          <p:cNvPr id="10" name="Text Placeholder 1">
            <a:extLst>
              <a:ext uri="{FF2B5EF4-FFF2-40B4-BE49-F238E27FC236}">
                <a16:creationId xmlns:a16="http://schemas.microsoft.com/office/drawing/2014/main" id="{EC224B47-2299-402D-A0DF-0723C7B069AF}"/>
              </a:ext>
            </a:extLst>
          </p:cNvPr>
          <p:cNvSpPr>
            <a:spLocks noGrp="1"/>
          </p:cNvSpPr>
          <p:nvPr>
            <p:ph type="body" sz="quarter" idx="10"/>
          </p:nvPr>
        </p:nvSpPr>
        <p:spPr>
          <a:xfrm>
            <a:off x="228601" y="1106253"/>
            <a:ext cx="8701324" cy="3365463"/>
          </a:xfrm>
        </p:spPr>
        <p:txBody>
          <a:bodyPr/>
          <a:lstStyle/>
          <a:p>
            <a:pPr marL="0" indent="0">
              <a:buNone/>
              <a:tabLst>
                <a:tab pos="282575" algn="l"/>
              </a:tabLst>
            </a:pPr>
            <a:r>
              <a:rPr lang="en-US" sz="1700" b="1" dirty="0">
                <a:solidFill>
                  <a:srgbClr val="2F6D8F"/>
                </a:solidFill>
              </a:rPr>
              <a:t>School Year 20-21 is Year 2 of the Administrative Review (AR) four-year cycle.</a:t>
            </a:r>
          </a:p>
          <a:p>
            <a:pPr marL="0" indent="0">
              <a:buNone/>
              <a:tabLst>
                <a:tab pos="282575" algn="l"/>
              </a:tabLst>
            </a:pPr>
            <a:endParaRPr lang="en-US" sz="600" dirty="0">
              <a:solidFill>
                <a:srgbClr val="2F6D8F"/>
              </a:solidFill>
            </a:endParaRPr>
          </a:p>
          <a:p>
            <a:pPr marL="0" indent="0">
              <a:buNone/>
              <a:tabLst>
                <a:tab pos="282575" algn="l"/>
              </a:tabLst>
            </a:pPr>
            <a:r>
              <a:rPr lang="en-US" sz="1700" dirty="0">
                <a:solidFill>
                  <a:srgbClr val="2F6D8F"/>
                </a:solidFill>
              </a:rPr>
              <a:t>TDA School Operations plans to conduct ARs as in previous years or virtually (if allowable).  At the beginning of the AR off-site process, your AR Specialist will ask about your policies regarding visitors. </a:t>
            </a:r>
          </a:p>
          <a:p>
            <a:pPr marL="0" indent="0">
              <a:buNone/>
              <a:tabLst>
                <a:tab pos="282575" algn="l"/>
              </a:tabLst>
            </a:pPr>
            <a:endParaRPr lang="en-US" sz="600" dirty="0">
              <a:solidFill>
                <a:srgbClr val="2F6D8F"/>
              </a:solidFill>
            </a:endParaRPr>
          </a:p>
          <a:p>
            <a:pPr marL="0" indent="0">
              <a:buNone/>
              <a:tabLst>
                <a:tab pos="282575" algn="l"/>
              </a:tabLst>
            </a:pPr>
            <a:r>
              <a:rPr lang="en-US" sz="1700" dirty="0">
                <a:solidFill>
                  <a:srgbClr val="2F6D8F"/>
                </a:solidFill>
              </a:rPr>
              <a:t>If visitors, including governmental agencies, are not allowed on any campus, the AR Specialist will notify you that the on-site portion of the AR will be conducted virtually. Virtually means through videoconferencing (i.e., Zoom, TEAMs, etc.) or by conference call. The AR Specialist will provide instructions if the AR becomes a virtual review.</a:t>
            </a:r>
          </a:p>
          <a:p>
            <a:pPr marL="0" indent="0">
              <a:buNone/>
              <a:tabLst>
                <a:tab pos="282575" algn="l"/>
              </a:tabLst>
            </a:pPr>
            <a:endParaRPr lang="en-US" sz="600" dirty="0">
              <a:solidFill>
                <a:srgbClr val="2F6D8F"/>
              </a:solidFill>
            </a:endParaRPr>
          </a:p>
          <a:p>
            <a:pPr marL="0" indent="0">
              <a:buNone/>
              <a:tabLst>
                <a:tab pos="282575" algn="l"/>
              </a:tabLst>
            </a:pPr>
            <a:r>
              <a:rPr lang="en-US" sz="1700" i="1" dirty="0">
                <a:solidFill>
                  <a:srgbClr val="2F6D8F"/>
                </a:solidFill>
              </a:rPr>
              <a:t>As in previous years, TDA will practice collaborative compliance during the AR’s as possible.</a:t>
            </a:r>
          </a:p>
          <a:p>
            <a:pPr marL="0" indent="0">
              <a:buNone/>
              <a:tabLst>
                <a:tab pos="282575" algn="l"/>
              </a:tabLst>
            </a:pPr>
            <a:r>
              <a:rPr lang="en-US" sz="1700" dirty="0">
                <a:solidFill>
                  <a:srgbClr val="167263"/>
                </a:solidFill>
              </a:rPr>
              <a:t> </a:t>
            </a:r>
          </a:p>
          <a:p>
            <a:pPr marL="0" indent="0">
              <a:buNone/>
              <a:tabLst>
                <a:tab pos="282575" algn="l"/>
              </a:tabLst>
            </a:pPr>
            <a:endParaRPr lang="en-US" sz="1700" i="1" dirty="0"/>
          </a:p>
          <a:p>
            <a:pPr algn="ctr">
              <a:tabLst>
                <a:tab pos="282575" algn="l"/>
              </a:tabLst>
            </a:pPr>
            <a:endParaRPr lang="en-US" sz="1700" i="1" dirty="0"/>
          </a:p>
        </p:txBody>
      </p:sp>
    </p:spTree>
    <p:extLst>
      <p:ext uri="{BB962C8B-B14F-4D97-AF65-F5344CB8AC3E}">
        <p14:creationId xmlns:p14="http://schemas.microsoft.com/office/powerpoint/2010/main" val="405811638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DF0F3EB-C5A6-4386-ACBD-9030A1451CD9}"/>
              </a:ext>
            </a:extLst>
          </p:cNvPr>
          <p:cNvSpPr>
            <a:spLocks noGrp="1"/>
          </p:cNvSpPr>
          <p:nvPr>
            <p:ph type="body" sz="quarter" idx="10"/>
          </p:nvPr>
        </p:nvSpPr>
        <p:spPr>
          <a:xfrm>
            <a:off x="76200" y="64130"/>
            <a:ext cx="3889011" cy="4336420"/>
          </a:xfrm>
        </p:spPr>
        <p:txBody>
          <a:bodyPr/>
          <a:lstStyle/>
          <a:p>
            <a:endParaRPr lang="en-US" sz="3600" dirty="0"/>
          </a:p>
          <a:p>
            <a:r>
              <a:rPr lang="en-US" sz="3600" dirty="0"/>
              <a:t>Keep Information Updated in </a:t>
            </a:r>
          </a:p>
          <a:p>
            <a:r>
              <a:rPr lang="en-US" sz="3600" dirty="0"/>
              <a:t>TX-UNPS</a:t>
            </a:r>
          </a:p>
          <a:p>
            <a:endParaRPr lang="en-US" sz="3500" dirty="0"/>
          </a:p>
          <a:p>
            <a:endParaRPr lang="en-US" dirty="0"/>
          </a:p>
        </p:txBody>
      </p:sp>
      <p:sp>
        <p:nvSpPr>
          <p:cNvPr id="4" name="Slide Number Placeholder 3">
            <a:extLst>
              <a:ext uri="{FF2B5EF4-FFF2-40B4-BE49-F238E27FC236}">
                <a16:creationId xmlns:a16="http://schemas.microsoft.com/office/drawing/2014/main" id="{F647D955-EE34-4ECA-8B15-F2331919CFF6}"/>
              </a:ext>
            </a:extLst>
          </p:cNvPr>
          <p:cNvSpPr>
            <a:spLocks noGrp="1"/>
          </p:cNvSpPr>
          <p:nvPr>
            <p:ph type="sldNum" sz="quarter" idx="12"/>
          </p:nvPr>
        </p:nvSpPr>
        <p:spPr/>
        <p:txBody>
          <a:bodyPr/>
          <a:lstStyle/>
          <a:p>
            <a:fld id="{B2192B31-B341-4013-B7E8-60D2E97D576A}" type="slidenum">
              <a:rPr lang="en-US" smtClean="0"/>
              <a:pPr/>
              <a:t>8</a:t>
            </a:fld>
            <a:endParaRPr lang="en-US" dirty="0"/>
          </a:p>
        </p:txBody>
      </p:sp>
      <p:pic>
        <p:nvPicPr>
          <p:cNvPr id="7" name="Picture 6" descr="A close up of a sign&#10;&#10;Description automatically generated">
            <a:extLst>
              <a:ext uri="{FF2B5EF4-FFF2-40B4-BE49-F238E27FC236}">
                <a16:creationId xmlns:a16="http://schemas.microsoft.com/office/drawing/2014/main" id="{D299878A-F2AF-4477-9E2D-9502D295420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6200" y="4638188"/>
            <a:ext cx="2126743" cy="441182"/>
          </a:xfrm>
          <a:prstGeom prst="rect">
            <a:avLst/>
          </a:prstGeom>
        </p:spPr>
      </p:pic>
      <p:pic>
        <p:nvPicPr>
          <p:cNvPr id="6" name="Picture 5">
            <a:extLst>
              <a:ext uri="{FF2B5EF4-FFF2-40B4-BE49-F238E27FC236}">
                <a16:creationId xmlns:a16="http://schemas.microsoft.com/office/drawing/2014/main" id="{E930544C-5DF0-418F-B5D4-0BB9669F140B}"/>
              </a:ext>
            </a:extLst>
          </p:cNvPr>
          <p:cNvPicPr>
            <a:picLocks noChangeAspect="1"/>
          </p:cNvPicPr>
          <p:nvPr/>
        </p:nvPicPr>
        <p:blipFill>
          <a:blip r:embed="rId3"/>
          <a:stretch>
            <a:fillRect/>
          </a:stretch>
        </p:blipFill>
        <p:spPr>
          <a:xfrm>
            <a:off x="4086517" y="506249"/>
            <a:ext cx="4929760" cy="3208501"/>
          </a:xfrm>
          <a:prstGeom prst="rect">
            <a:avLst/>
          </a:prstGeom>
        </p:spPr>
      </p:pic>
      <mc:AlternateContent xmlns:mc="http://schemas.openxmlformats.org/markup-compatibility/2006" xmlns:p14="http://schemas.microsoft.com/office/powerpoint/2010/main">
        <mc:Choice Requires="p14">
          <p:contentPart p14:bwMode="auto" r:id="rId4">
            <p14:nvContentPartPr>
              <p14:cNvPr id="15" name="Ink 14">
                <a:extLst>
                  <a:ext uri="{FF2B5EF4-FFF2-40B4-BE49-F238E27FC236}">
                    <a16:creationId xmlns:a16="http://schemas.microsoft.com/office/drawing/2014/main" id="{4452271E-3840-424B-935D-D3D11D31ED98}"/>
                  </a:ext>
                </a:extLst>
              </p14:cNvPr>
              <p14:cNvContentPartPr/>
              <p14:nvPr/>
            </p14:nvContentPartPr>
            <p14:xfrm>
              <a:off x="4160160" y="1774620"/>
              <a:ext cx="613800" cy="46800"/>
            </p14:xfrm>
          </p:contentPart>
        </mc:Choice>
        <mc:Fallback xmlns="">
          <p:pic>
            <p:nvPicPr>
              <p:cNvPr id="15" name="Ink 14">
                <a:extLst>
                  <a:ext uri="{FF2B5EF4-FFF2-40B4-BE49-F238E27FC236}">
                    <a16:creationId xmlns:a16="http://schemas.microsoft.com/office/drawing/2014/main" id="{4452271E-3840-424B-935D-D3D11D31ED98}"/>
                  </a:ext>
                </a:extLst>
              </p:cNvPr>
              <p:cNvPicPr/>
              <p:nvPr/>
            </p:nvPicPr>
            <p:blipFill>
              <a:blip r:embed="rId5"/>
              <a:stretch>
                <a:fillRect/>
              </a:stretch>
            </p:blipFill>
            <p:spPr>
              <a:xfrm>
                <a:off x="4088520" y="1630620"/>
                <a:ext cx="757440" cy="33444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16" name="Ink 15">
                <a:extLst>
                  <a:ext uri="{FF2B5EF4-FFF2-40B4-BE49-F238E27FC236}">
                    <a16:creationId xmlns:a16="http://schemas.microsoft.com/office/drawing/2014/main" id="{F6BEB09A-E76B-42DF-A035-DBC95107B13E}"/>
                  </a:ext>
                </a:extLst>
              </p14:cNvPr>
              <p14:cNvContentPartPr/>
              <p14:nvPr/>
            </p14:nvContentPartPr>
            <p14:xfrm>
              <a:off x="4129560" y="1880100"/>
              <a:ext cx="685440" cy="10440"/>
            </p14:xfrm>
          </p:contentPart>
        </mc:Choice>
        <mc:Fallback xmlns="">
          <p:pic>
            <p:nvPicPr>
              <p:cNvPr id="16" name="Ink 15">
                <a:extLst>
                  <a:ext uri="{FF2B5EF4-FFF2-40B4-BE49-F238E27FC236}">
                    <a16:creationId xmlns:a16="http://schemas.microsoft.com/office/drawing/2014/main" id="{F6BEB09A-E76B-42DF-A035-DBC95107B13E}"/>
                  </a:ext>
                </a:extLst>
              </p:cNvPr>
              <p:cNvPicPr/>
              <p:nvPr/>
            </p:nvPicPr>
            <p:blipFill>
              <a:blip r:embed="rId7"/>
              <a:stretch>
                <a:fillRect/>
              </a:stretch>
            </p:blipFill>
            <p:spPr>
              <a:xfrm>
                <a:off x="4057920" y="1736100"/>
                <a:ext cx="829080" cy="298080"/>
              </a:xfrm>
              <a:prstGeom prst="rect">
                <a:avLst/>
              </a:prstGeom>
            </p:spPr>
          </p:pic>
        </mc:Fallback>
      </mc:AlternateContent>
    </p:spTree>
    <p:extLst>
      <p:ext uri="{BB962C8B-B14F-4D97-AF65-F5344CB8AC3E}">
        <p14:creationId xmlns:p14="http://schemas.microsoft.com/office/powerpoint/2010/main" val="327967558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AFC80B93-A8BC-4662-97CD-C7AD7E230960}"/>
              </a:ext>
            </a:extLst>
          </p:cNvPr>
          <p:cNvSpPr>
            <a:spLocks noGrp="1"/>
          </p:cNvSpPr>
          <p:nvPr>
            <p:ph type="body" sz="quarter" idx="11"/>
          </p:nvPr>
        </p:nvSpPr>
        <p:spPr>
          <a:xfrm>
            <a:off x="632113" y="204519"/>
            <a:ext cx="8244140" cy="614632"/>
          </a:xfrm>
        </p:spPr>
        <p:txBody>
          <a:bodyPr/>
          <a:lstStyle/>
          <a:p>
            <a:pPr algn="ctr"/>
            <a:endParaRPr lang="en-US" sz="2000" b="1" i="1" dirty="0"/>
          </a:p>
          <a:p>
            <a:pPr algn="ctr"/>
            <a:endParaRPr lang="en-US" sz="2000" i="1" dirty="0"/>
          </a:p>
        </p:txBody>
      </p:sp>
      <p:sp>
        <p:nvSpPr>
          <p:cNvPr id="8" name="Slide Number Placeholder 7">
            <a:extLst>
              <a:ext uri="{FF2B5EF4-FFF2-40B4-BE49-F238E27FC236}">
                <a16:creationId xmlns:a16="http://schemas.microsoft.com/office/drawing/2014/main" id="{8A1E04DB-C179-45CE-A11F-280495A53B81}"/>
              </a:ext>
            </a:extLst>
          </p:cNvPr>
          <p:cNvSpPr>
            <a:spLocks noGrp="1"/>
          </p:cNvSpPr>
          <p:nvPr>
            <p:ph type="sldNum" sz="quarter" idx="17"/>
          </p:nvPr>
        </p:nvSpPr>
        <p:spPr/>
        <p:txBody>
          <a:bodyPr/>
          <a:lstStyle/>
          <a:p>
            <a:fld id="{B2192B31-B341-4013-B7E8-60D2E97D576A}" type="slidenum">
              <a:rPr lang="en-US" sz="2000" i="1" smtClean="0"/>
              <a:pPr/>
              <a:t>9</a:t>
            </a:fld>
            <a:endParaRPr lang="en-US" sz="2000" i="1" dirty="0"/>
          </a:p>
        </p:txBody>
      </p:sp>
      <p:pic>
        <p:nvPicPr>
          <p:cNvPr id="9" name="Picture 8" descr="A close up of a sign&#10;&#10;Description automatically generated">
            <a:extLst>
              <a:ext uri="{FF2B5EF4-FFF2-40B4-BE49-F238E27FC236}">
                <a16:creationId xmlns:a16="http://schemas.microsoft.com/office/drawing/2014/main" id="{580C655F-DC35-460B-A644-474CE592C85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6200" y="4638188"/>
            <a:ext cx="2126743" cy="441182"/>
          </a:xfrm>
          <a:prstGeom prst="rect">
            <a:avLst/>
          </a:prstGeom>
        </p:spPr>
      </p:pic>
      <p:sp>
        <p:nvSpPr>
          <p:cNvPr id="10" name="Text Placeholder 1">
            <a:extLst>
              <a:ext uri="{FF2B5EF4-FFF2-40B4-BE49-F238E27FC236}">
                <a16:creationId xmlns:a16="http://schemas.microsoft.com/office/drawing/2014/main" id="{EC224B47-2299-402D-A0DF-0723C7B069AF}"/>
              </a:ext>
            </a:extLst>
          </p:cNvPr>
          <p:cNvSpPr>
            <a:spLocks noGrp="1"/>
          </p:cNvSpPr>
          <p:nvPr>
            <p:ph type="body" sz="quarter" idx="10"/>
          </p:nvPr>
        </p:nvSpPr>
        <p:spPr>
          <a:xfrm>
            <a:off x="228601" y="1352550"/>
            <a:ext cx="8701324" cy="3119166"/>
          </a:xfrm>
        </p:spPr>
        <p:txBody>
          <a:bodyPr/>
          <a:lstStyle/>
          <a:p>
            <a:pPr marL="0" indent="0" algn="ctr">
              <a:buNone/>
              <a:tabLst>
                <a:tab pos="282575" algn="l"/>
              </a:tabLst>
            </a:pPr>
            <a:endParaRPr lang="en-US" sz="2400" b="1" dirty="0">
              <a:solidFill>
                <a:srgbClr val="167263"/>
              </a:solidFill>
            </a:endParaRPr>
          </a:p>
          <a:p>
            <a:pPr marL="0" indent="0" algn="ctr">
              <a:buNone/>
              <a:tabLst>
                <a:tab pos="282575" algn="l"/>
              </a:tabLst>
            </a:pPr>
            <a:r>
              <a:rPr lang="en-US" sz="2400" b="1" dirty="0">
                <a:solidFill>
                  <a:srgbClr val="167263"/>
                </a:solidFill>
              </a:rPr>
              <a:t>CEs are responsible to keep all information in TX-UNPS up-to-date. </a:t>
            </a:r>
          </a:p>
          <a:p>
            <a:pPr marL="0" indent="0" algn="ctr">
              <a:buNone/>
              <a:tabLst>
                <a:tab pos="282575" algn="l"/>
              </a:tabLst>
            </a:pPr>
            <a:endParaRPr lang="en-US" sz="600" b="1" dirty="0">
              <a:solidFill>
                <a:srgbClr val="167263"/>
              </a:solidFill>
            </a:endParaRPr>
          </a:p>
          <a:p>
            <a:pPr marL="0" indent="0" algn="ctr">
              <a:buNone/>
              <a:tabLst>
                <a:tab pos="282575" algn="l"/>
              </a:tabLst>
            </a:pPr>
            <a:r>
              <a:rPr lang="en-US" sz="2400" b="1" dirty="0">
                <a:solidFill>
                  <a:srgbClr val="167263"/>
                </a:solidFill>
              </a:rPr>
              <a:t>During this time as situations are quickly changing, it is even more important that the information in TX-UNPS is current and correct.</a:t>
            </a:r>
            <a:endParaRPr lang="en-US" sz="2400" b="1" dirty="0">
              <a:solidFill>
                <a:srgbClr val="00682F"/>
              </a:solidFill>
            </a:endParaRPr>
          </a:p>
          <a:p>
            <a:pPr marL="0" indent="0" algn="ctr">
              <a:buNone/>
              <a:tabLst>
                <a:tab pos="282575" algn="l"/>
              </a:tabLst>
            </a:pPr>
            <a:endParaRPr lang="en-US" sz="2400" b="1" dirty="0">
              <a:solidFill>
                <a:srgbClr val="167263"/>
              </a:solidFill>
            </a:endParaRPr>
          </a:p>
          <a:p>
            <a:pPr marL="228600" indent="-228600" algn="ctr">
              <a:tabLst>
                <a:tab pos="282575" algn="l"/>
              </a:tabLst>
            </a:pPr>
            <a:endParaRPr lang="en-US" sz="2400" b="1" i="1" dirty="0">
              <a:solidFill>
                <a:srgbClr val="167263"/>
              </a:solidFill>
            </a:endParaRPr>
          </a:p>
          <a:p>
            <a:pPr algn="ctr">
              <a:tabLst>
                <a:tab pos="282575" algn="l"/>
              </a:tabLst>
            </a:pPr>
            <a:endParaRPr lang="en-US" sz="2400" b="1" i="1" dirty="0"/>
          </a:p>
          <a:p>
            <a:pPr algn="ctr">
              <a:tabLst>
                <a:tab pos="282575" algn="l"/>
              </a:tabLst>
            </a:pPr>
            <a:endParaRPr lang="en-US" sz="2400" b="1" i="1" dirty="0"/>
          </a:p>
          <a:p>
            <a:pPr algn="ctr">
              <a:tabLst>
                <a:tab pos="282575" algn="l"/>
              </a:tabLst>
            </a:pPr>
            <a:endParaRPr lang="en-US" sz="2400" b="1" i="1" dirty="0"/>
          </a:p>
        </p:txBody>
      </p:sp>
      <p:sp>
        <p:nvSpPr>
          <p:cNvPr id="5" name="TextBox 4">
            <a:extLst>
              <a:ext uri="{FF2B5EF4-FFF2-40B4-BE49-F238E27FC236}">
                <a16:creationId xmlns:a16="http://schemas.microsoft.com/office/drawing/2014/main" id="{A23A4CF7-69A3-49E3-A61B-A9458DC33513}"/>
              </a:ext>
            </a:extLst>
          </p:cNvPr>
          <p:cNvSpPr txBox="1"/>
          <p:nvPr/>
        </p:nvSpPr>
        <p:spPr>
          <a:xfrm>
            <a:off x="1409700" y="360532"/>
            <a:ext cx="6324600" cy="1015663"/>
          </a:xfrm>
          <a:prstGeom prst="rect">
            <a:avLst/>
          </a:prstGeom>
          <a:noFill/>
        </p:spPr>
        <p:txBody>
          <a:bodyPr wrap="square" rtlCol="0">
            <a:spAutoFit/>
          </a:bodyPr>
          <a:lstStyle/>
          <a:p>
            <a:pPr algn="ctr"/>
            <a:r>
              <a:rPr lang="en-US" sz="3000" b="1" dirty="0">
                <a:solidFill>
                  <a:srgbClr val="2F6D8F"/>
                </a:solidFill>
                <a:latin typeface="Arial Black" panose="020B0A04020102020204" pitchFamily="34" charset="0"/>
              </a:rPr>
              <a:t>Contracting Entity Information in TX-UNPS</a:t>
            </a:r>
          </a:p>
        </p:txBody>
      </p:sp>
    </p:spTree>
    <p:extLst>
      <p:ext uri="{BB962C8B-B14F-4D97-AF65-F5344CB8AC3E}">
        <p14:creationId xmlns:p14="http://schemas.microsoft.com/office/powerpoint/2010/main" val="1178267025"/>
      </p:ext>
    </p:extLst>
  </p:cSld>
  <p:clrMapOvr>
    <a:masterClrMapping/>
  </p:clrMapOvr>
</p:sld>
</file>

<file path=ppt/theme/theme1.xml><?xml version="1.0" encoding="utf-8"?>
<a:theme xmlns:a="http://schemas.openxmlformats.org/drawingml/2006/main" name="Default Theme">
  <a:themeElements>
    <a:clrScheme name="MENU">
      <a:dk1>
        <a:srgbClr val="000000"/>
      </a:dk1>
      <a:lt1>
        <a:srgbClr val="FFFFFF"/>
      </a:lt1>
      <a:dk2>
        <a:srgbClr val="44546A"/>
      </a:dk2>
      <a:lt2>
        <a:srgbClr val="E7E6E6"/>
      </a:lt2>
      <a:accent1>
        <a:srgbClr val="711F5D"/>
      </a:accent1>
      <a:accent2>
        <a:srgbClr val="480D48"/>
      </a:accent2>
      <a:accent3>
        <a:srgbClr val="3AC1C9"/>
      </a:accent3>
      <a:accent4>
        <a:srgbClr val="C84230"/>
      </a:accent4>
      <a:accent5>
        <a:srgbClr val="00AF50"/>
      </a:accent5>
      <a:accent6>
        <a:srgbClr val="91CF50"/>
      </a:accent6>
      <a:hlink>
        <a:srgbClr val="0563C1"/>
      </a:hlink>
      <a:folHlink>
        <a:srgbClr val="954F72"/>
      </a:folHlink>
    </a:clrScheme>
    <a:fontScheme name="Custom 84">
      <a:majorFont>
        <a:latin typeface="Roboto"/>
        <a:ea typeface=""/>
        <a:cs typeface=""/>
      </a:majorFont>
      <a:minorFont>
        <a:latin typeface="Roboto"/>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tx1"/>
        </a:solidFill>
        <a:ln w="9525">
          <a:noFill/>
          <a:round/>
          <a:headEnd/>
          <a:tailEnd/>
        </a:ln>
      </a:spPr>
      <a:bodyPr vert="horz" wrap="square" lIns="91440" tIns="45720" rIns="91440" bIns="45720" numCol="1" anchor="t" anchorCtr="0" compatLnSpc="1">
        <a:prstTxWarp prst="textNoShape">
          <a:avLst/>
        </a:prstTxWarp>
      </a:bodyPr>
      <a:lstStyle>
        <a:defPPr>
          <a:defRPr/>
        </a:defPPr>
      </a:lstStyle>
    </a:spDef>
  </a:objectDefaults>
  <a:extraClrSchemeLst/>
</a:theme>
</file>

<file path=ppt/theme/theme2.xml><?xml version="1.0" encoding="utf-8"?>
<a:theme xmlns:a="http://schemas.openxmlformats.org/drawingml/2006/main" name="1_Default Theme">
  <a:themeElements>
    <a:clrScheme name="MENU">
      <a:dk1>
        <a:srgbClr val="000000"/>
      </a:dk1>
      <a:lt1>
        <a:srgbClr val="FFFFFF"/>
      </a:lt1>
      <a:dk2>
        <a:srgbClr val="44546A"/>
      </a:dk2>
      <a:lt2>
        <a:srgbClr val="E7E6E6"/>
      </a:lt2>
      <a:accent1>
        <a:srgbClr val="711F5D"/>
      </a:accent1>
      <a:accent2>
        <a:srgbClr val="480D48"/>
      </a:accent2>
      <a:accent3>
        <a:srgbClr val="3AC1C9"/>
      </a:accent3>
      <a:accent4>
        <a:srgbClr val="C84230"/>
      </a:accent4>
      <a:accent5>
        <a:srgbClr val="00AF50"/>
      </a:accent5>
      <a:accent6>
        <a:srgbClr val="91CF50"/>
      </a:accent6>
      <a:hlink>
        <a:srgbClr val="0563C1"/>
      </a:hlink>
      <a:folHlink>
        <a:srgbClr val="954F72"/>
      </a:folHlink>
    </a:clrScheme>
    <a:fontScheme name="Custom 84">
      <a:majorFont>
        <a:latin typeface="Roboto"/>
        <a:ea typeface=""/>
        <a:cs typeface=""/>
      </a:majorFont>
      <a:minorFont>
        <a:latin typeface="Roboto"/>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tx1"/>
        </a:solidFill>
        <a:ln w="9525">
          <a:noFill/>
          <a:round/>
          <a:headEnd/>
          <a:tailEnd/>
        </a:ln>
      </a:spPr>
      <a:bodyPr vert="horz" wrap="square" lIns="91440" tIns="45720" rIns="91440" bIns="45720" numCol="1" anchor="t" anchorCtr="0" compatLnSpc="1">
        <a:prstTxWarp prst="textNoShape">
          <a:avLst/>
        </a:prstTxWarp>
      </a:bodyPr>
      <a:lstStyle>
        <a:defPPr>
          <a:defRPr/>
        </a:defPPr>
      </a:lstStyle>
    </a:sp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40380</TotalTime>
  <Words>2533</Words>
  <Application>Microsoft Office PowerPoint</Application>
  <PresentationFormat>On-screen Show (16:9)</PresentationFormat>
  <Paragraphs>287</Paragraphs>
  <Slides>37</Slides>
  <Notes>9</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37</vt:i4>
      </vt:variant>
    </vt:vector>
  </HeadingPairs>
  <TitlesOfParts>
    <vt:vector size="44" baseType="lpstr">
      <vt:lpstr>Arial</vt:lpstr>
      <vt:lpstr>Arial Black</vt:lpstr>
      <vt:lpstr>Calibri</vt:lpstr>
      <vt:lpstr>Georgia</vt:lpstr>
      <vt:lpstr>Roboto</vt:lpstr>
      <vt:lpstr>Default Theme</vt:lpstr>
      <vt:lpstr>1_Default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High Tech</dc:creator>
  <cp:lastModifiedBy>Nicole Sierra-Notarianni</cp:lastModifiedBy>
  <cp:revision>2310</cp:revision>
  <dcterms:created xsi:type="dcterms:W3CDTF">2015-09-08T18:46:55Z</dcterms:created>
  <dcterms:modified xsi:type="dcterms:W3CDTF">2020-07-07T19:56:27Z</dcterms:modified>
</cp:coreProperties>
</file>