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5" r:id="rId2"/>
    <p:sldId id="366" r:id="rId3"/>
  </p:sldIdLst>
  <p:sldSz cx="10058400" cy="7772400"/>
  <p:notesSz cx="6858000" cy="9144000"/>
  <p:defaultTextStyle>
    <a:defPPr>
      <a:defRPr lang="en-US"/>
    </a:defPPr>
    <a:lvl1pPr marL="0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1pPr>
    <a:lvl2pPr marL="570470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2pPr>
    <a:lvl3pPr marL="1140937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3pPr>
    <a:lvl4pPr marL="1711406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4pPr>
    <a:lvl5pPr marL="2281874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5pPr>
    <a:lvl6pPr marL="2852344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6pPr>
    <a:lvl7pPr marL="3422812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7pPr>
    <a:lvl8pPr marL="3993281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8pPr>
    <a:lvl9pPr marL="4563750" algn="l" defTabSz="1140937" rtl="0" eaLnBrk="1" latinLnBrk="0" hangingPunct="1">
      <a:defRPr sz="22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 Brown" initials="RB" lastIdx="26" clrIdx="0"/>
  <p:cmAuthor id="2" name="Audrey Gilbreath" initials="AG" lastIdx="1" clrIdx="1">
    <p:extLst>
      <p:ext uri="{19B8F6BF-5375-455C-9EA6-DF929625EA0E}">
        <p15:presenceInfo xmlns:p15="http://schemas.microsoft.com/office/powerpoint/2012/main" userId="5cb2ea23d0a365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9278"/>
    <a:srgbClr val="3D97C6"/>
    <a:srgbClr val="48A0C7"/>
    <a:srgbClr val="248AA4"/>
    <a:srgbClr val="238C99"/>
    <a:srgbClr val="228E8E"/>
    <a:srgbClr val="2588AF"/>
    <a:srgbClr val="00292B"/>
    <a:srgbClr val="53AAC7"/>
    <a:srgbClr val="5EB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7" autoAdjust="0"/>
    <p:restoredTop sz="94521" autoAdjust="0"/>
  </p:normalViewPr>
  <p:slideViewPr>
    <p:cSldViewPr>
      <p:cViewPr varScale="1">
        <p:scale>
          <a:sx n="87" d="100"/>
          <a:sy n="87" d="100"/>
        </p:scale>
        <p:origin x="1014" y="8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74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CDCF-B072-4CC6-B2A3-B1C4F4AE3FFA}" type="datetimeFigureOut">
              <a:rPr lang="en-US" smtClean="0"/>
              <a:pPr/>
              <a:t>7/23/2020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A0187-CA69-4ACB-9811-75164F281D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8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3E9E0-D922-418E-8BFA-E41C87CB1E68}" type="datetimeFigureOut">
              <a:rPr lang="en-US" smtClean="0"/>
              <a:pPr/>
              <a:t>7/23/2020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D2F9E-D167-4ED3-83EC-AE46EA34BE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2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1pPr>
    <a:lvl2pPr marL="570470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2pPr>
    <a:lvl3pPr marL="1140937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3pPr>
    <a:lvl4pPr marL="1711406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4pPr>
    <a:lvl5pPr marL="2281874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5pPr>
    <a:lvl6pPr marL="2852344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6pPr>
    <a:lvl7pPr marL="3422812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7pPr>
    <a:lvl8pPr marL="3993281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8pPr>
    <a:lvl9pPr marL="4563750" algn="l" defTabSz="1140937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Weekly Menu Option for Schools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88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Daily </a:t>
            </a:r>
            <a:r>
              <a:rPr lang="en-US" dirty="0"/>
              <a:t>Menu Option for Schools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25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-Sub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59A5228-A15F-4369-A2C2-785A17BCE5F3}"/>
              </a:ext>
            </a:extLst>
          </p:cNvPr>
          <p:cNvSpPr/>
          <p:nvPr userDrawn="1"/>
        </p:nvSpPr>
        <p:spPr>
          <a:xfrm>
            <a:off x="0" y="6714141"/>
            <a:ext cx="10058400" cy="1064354"/>
          </a:xfrm>
          <a:prstGeom prst="rect">
            <a:avLst/>
          </a:prstGeom>
          <a:solidFill>
            <a:srgbClr val="16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46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1B6605-BA7C-4A6F-8C4F-A93FEC81C76E}"/>
              </a:ext>
            </a:extLst>
          </p:cNvPr>
          <p:cNvSpPr/>
          <p:nvPr userDrawn="1"/>
        </p:nvSpPr>
        <p:spPr bwMode="auto">
          <a:xfrm>
            <a:off x="0" y="6712375"/>
            <a:ext cx="10058400" cy="57930"/>
          </a:xfrm>
          <a:prstGeom prst="rect">
            <a:avLst/>
          </a:prstGeom>
          <a:solidFill>
            <a:srgbClr val="92C1C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246"/>
          </a:p>
        </p:txBody>
      </p:sp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2F1C886E-A666-45E5-BBF5-71408F9303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8392" y="1143000"/>
            <a:ext cx="6555408" cy="4572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None/>
              <a:defRPr sz="2400">
                <a:solidFill>
                  <a:srgbClr val="209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Week Here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CE27EED8-BCBB-4934-B6C2-60C034ED16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19292" y="6416920"/>
            <a:ext cx="590909" cy="59090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3516E84E-EB94-4D3D-8A44-811D0C46DA17}"/>
              </a:ext>
            </a:extLst>
          </p:cNvPr>
          <p:cNvSpPr txBox="1"/>
          <p:nvPr userDrawn="1"/>
        </p:nvSpPr>
        <p:spPr>
          <a:xfrm>
            <a:off x="2925389" y="6999669"/>
            <a:ext cx="4378258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TEXAS DEPARTMENT OF AGRICULTURE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COMMISSIONER SID MILLER</a:t>
            </a:r>
          </a:p>
        </p:txBody>
      </p:sp>
      <p:pic>
        <p:nvPicPr>
          <p:cNvPr id="35" name="Picture 34" descr="TDA-FN-SquareMeals-4c.ai">
            <a:extLst>
              <a:ext uri="{FF2B5EF4-FFF2-40B4-BE49-F238E27FC236}">
                <a16:creationId xmlns:a16="http://schemas.microsoft.com/office/drawing/2014/main" id="{EF2801F2-B36C-46C5-BC14-2E983BFD83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234" y="6562152"/>
            <a:ext cx="1259626" cy="973348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B6C90DA-4F77-46ED-93DC-A740D29D2549}"/>
              </a:ext>
            </a:extLst>
          </p:cNvPr>
          <p:cNvSpPr txBox="1"/>
          <p:nvPr userDrawn="1"/>
        </p:nvSpPr>
        <p:spPr>
          <a:xfrm>
            <a:off x="2219661" y="7372738"/>
            <a:ext cx="5904605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product was funded by USDA.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institution is an equal opportunity provider.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5C30EF7-7F8C-422B-9287-239DAE66473C}"/>
              </a:ext>
            </a:extLst>
          </p:cNvPr>
          <p:cNvGrpSpPr/>
          <p:nvPr userDrawn="1"/>
        </p:nvGrpSpPr>
        <p:grpSpPr>
          <a:xfrm>
            <a:off x="9461496" y="6867940"/>
            <a:ext cx="510757" cy="494008"/>
            <a:chOff x="6944896" y="9085617"/>
            <a:chExt cx="616423" cy="611852"/>
          </a:xfrm>
        </p:grpSpPr>
        <p:sp>
          <p:nvSpPr>
            <p:cNvPr id="38" name="Freeform 119">
              <a:extLst>
                <a:ext uri="{FF2B5EF4-FFF2-40B4-BE49-F238E27FC236}">
                  <a16:creationId xmlns:a16="http://schemas.microsoft.com/office/drawing/2014/main" id="{E05C510A-7A58-450C-AA28-1FA050BB2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4896" y="9085617"/>
              <a:ext cx="290253" cy="291043"/>
            </a:xfrm>
            <a:custGeom>
              <a:avLst/>
              <a:gdLst>
                <a:gd name="T0" fmla="*/ 448 w 448"/>
                <a:gd name="T1" fmla="*/ 423 h 448"/>
                <a:gd name="T2" fmla="*/ 448 w 448"/>
                <a:gd name="T3" fmla="*/ 24 h 448"/>
                <a:gd name="T4" fmla="*/ 424 w 448"/>
                <a:gd name="T5" fmla="*/ 0 h 448"/>
                <a:gd name="T6" fmla="*/ 25 w 448"/>
                <a:gd name="T7" fmla="*/ 0 h 448"/>
                <a:gd name="T8" fmla="*/ 0 w 448"/>
                <a:gd name="T9" fmla="*/ 24 h 448"/>
                <a:gd name="T10" fmla="*/ 0 w 448"/>
                <a:gd name="T11" fmla="*/ 423 h 448"/>
                <a:gd name="T12" fmla="*/ 25 w 448"/>
                <a:gd name="T13" fmla="*/ 448 h 448"/>
                <a:gd name="T14" fmla="*/ 240 w 448"/>
                <a:gd name="T15" fmla="*/ 448 h 448"/>
                <a:gd name="T16" fmla="*/ 240 w 448"/>
                <a:gd name="T17" fmla="*/ 274 h 448"/>
                <a:gd name="T18" fmla="*/ 181 w 448"/>
                <a:gd name="T19" fmla="*/ 274 h 448"/>
                <a:gd name="T20" fmla="*/ 181 w 448"/>
                <a:gd name="T21" fmla="*/ 207 h 448"/>
                <a:gd name="T22" fmla="*/ 240 w 448"/>
                <a:gd name="T23" fmla="*/ 207 h 448"/>
                <a:gd name="T24" fmla="*/ 240 w 448"/>
                <a:gd name="T25" fmla="*/ 157 h 448"/>
                <a:gd name="T26" fmla="*/ 327 w 448"/>
                <a:gd name="T27" fmla="*/ 67 h 448"/>
                <a:gd name="T28" fmla="*/ 379 w 448"/>
                <a:gd name="T29" fmla="*/ 70 h 448"/>
                <a:gd name="T30" fmla="*/ 379 w 448"/>
                <a:gd name="T31" fmla="*/ 130 h 448"/>
                <a:gd name="T32" fmla="*/ 343 w 448"/>
                <a:gd name="T33" fmla="*/ 130 h 448"/>
                <a:gd name="T34" fmla="*/ 310 w 448"/>
                <a:gd name="T35" fmla="*/ 163 h 448"/>
                <a:gd name="T36" fmla="*/ 310 w 448"/>
                <a:gd name="T37" fmla="*/ 207 h 448"/>
                <a:gd name="T38" fmla="*/ 376 w 448"/>
                <a:gd name="T39" fmla="*/ 207 h 448"/>
                <a:gd name="T40" fmla="*/ 368 w 448"/>
                <a:gd name="T41" fmla="*/ 274 h 448"/>
                <a:gd name="T42" fmla="*/ 310 w 448"/>
                <a:gd name="T43" fmla="*/ 274 h 448"/>
                <a:gd name="T44" fmla="*/ 310 w 448"/>
                <a:gd name="T45" fmla="*/ 448 h 448"/>
                <a:gd name="T46" fmla="*/ 424 w 448"/>
                <a:gd name="T47" fmla="*/ 448 h 448"/>
                <a:gd name="T48" fmla="*/ 448 w 448"/>
                <a:gd name="T49" fmla="*/ 42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48" h="448">
                  <a:moveTo>
                    <a:pt x="448" y="423"/>
                  </a:moveTo>
                  <a:cubicBezTo>
                    <a:pt x="448" y="24"/>
                    <a:pt x="448" y="24"/>
                    <a:pt x="448" y="24"/>
                  </a:cubicBezTo>
                  <a:cubicBezTo>
                    <a:pt x="448" y="11"/>
                    <a:pt x="437" y="0"/>
                    <a:pt x="424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1" y="11"/>
                    <a:pt x="0" y="24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1" y="437"/>
                    <a:pt x="12" y="448"/>
                    <a:pt x="25" y="448"/>
                  </a:cubicBezTo>
                  <a:cubicBezTo>
                    <a:pt x="240" y="448"/>
                    <a:pt x="240" y="448"/>
                    <a:pt x="240" y="448"/>
                  </a:cubicBezTo>
                  <a:cubicBezTo>
                    <a:pt x="240" y="274"/>
                    <a:pt x="240" y="274"/>
                    <a:pt x="240" y="274"/>
                  </a:cubicBezTo>
                  <a:cubicBezTo>
                    <a:pt x="181" y="274"/>
                    <a:pt x="181" y="274"/>
                    <a:pt x="181" y="274"/>
                  </a:cubicBezTo>
                  <a:cubicBezTo>
                    <a:pt x="181" y="207"/>
                    <a:pt x="181" y="207"/>
                    <a:pt x="181" y="207"/>
                  </a:cubicBezTo>
                  <a:cubicBezTo>
                    <a:pt x="240" y="207"/>
                    <a:pt x="240" y="207"/>
                    <a:pt x="240" y="207"/>
                  </a:cubicBezTo>
                  <a:cubicBezTo>
                    <a:pt x="240" y="157"/>
                    <a:pt x="240" y="157"/>
                    <a:pt x="240" y="157"/>
                  </a:cubicBezTo>
                  <a:cubicBezTo>
                    <a:pt x="240" y="99"/>
                    <a:pt x="275" y="67"/>
                    <a:pt x="327" y="67"/>
                  </a:cubicBezTo>
                  <a:cubicBezTo>
                    <a:pt x="351" y="67"/>
                    <a:pt x="373" y="69"/>
                    <a:pt x="379" y="70"/>
                  </a:cubicBezTo>
                  <a:cubicBezTo>
                    <a:pt x="379" y="130"/>
                    <a:pt x="379" y="130"/>
                    <a:pt x="379" y="130"/>
                  </a:cubicBezTo>
                  <a:cubicBezTo>
                    <a:pt x="343" y="130"/>
                    <a:pt x="343" y="130"/>
                    <a:pt x="343" y="130"/>
                  </a:cubicBezTo>
                  <a:cubicBezTo>
                    <a:pt x="315" y="130"/>
                    <a:pt x="310" y="144"/>
                    <a:pt x="310" y="163"/>
                  </a:cubicBezTo>
                  <a:cubicBezTo>
                    <a:pt x="310" y="207"/>
                    <a:pt x="310" y="207"/>
                    <a:pt x="310" y="207"/>
                  </a:cubicBezTo>
                  <a:cubicBezTo>
                    <a:pt x="376" y="207"/>
                    <a:pt x="376" y="207"/>
                    <a:pt x="376" y="207"/>
                  </a:cubicBezTo>
                  <a:cubicBezTo>
                    <a:pt x="368" y="274"/>
                    <a:pt x="368" y="274"/>
                    <a:pt x="368" y="274"/>
                  </a:cubicBezTo>
                  <a:cubicBezTo>
                    <a:pt x="310" y="274"/>
                    <a:pt x="310" y="274"/>
                    <a:pt x="310" y="274"/>
                  </a:cubicBezTo>
                  <a:cubicBezTo>
                    <a:pt x="310" y="448"/>
                    <a:pt x="310" y="448"/>
                    <a:pt x="310" y="448"/>
                  </a:cubicBezTo>
                  <a:cubicBezTo>
                    <a:pt x="424" y="448"/>
                    <a:pt x="424" y="448"/>
                    <a:pt x="424" y="448"/>
                  </a:cubicBezTo>
                  <a:cubicBezTo>
                    <a:pt x="437" y="448"/>
                    <a:pt x="448" y="437"/>
                    <a:pt x="448" y="4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39" name="Oval 173">
              <a:extLst>
                <a:ext uri="{FF2B5EF4-FFF2-40B4-BE49-F238E27FC236}">
                  <a16:creationId xmlns:a16="http://schemas.microsoft.com/office/drawing/2014/main" id="{6772970B-0474-4A24-8566-148E7BF76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5388" y="9202852"/>
              <a:ext cx="64699" cy="6481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0" name="Freeform 174">
              <a:extLst>
                <a:ext uri="{FF2B5EF4-FFF2-40B4-BE49-F238E27FC236}">
                  <a16:creationId xmlns:a16="http://schemas.microsoft.com/office/drawing/2014/main" id="{1B3CB078-EC46-4F95-BF04-EE87E6B5E7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70330" y="9088818"/>
              <a:ext cx="289620" cy="290410"/>
            </a:xfrm>
            <a:custGeom>
              <a:avLst/>
              <a:gdLst>
                <a:gd name="T0" fmla="*/ 448 w 448"/>
                <a:gd name="T1" fmla="*/ 423 h 448"/>
                <a:gd name="T2" fmla="*/ 448 w 448"/>
                <a:gd name="T3" fmla="*/ 24 h 448"/>
                <a:gd name="T4" fmla="*/ 423 w 448"/>
                <a:gd name="T5" fmla="*/ 0 h 448"/>
                <a:gd name="T6" fmla="*/ 24 w 448"/>
                <a:gd name="T7" fmla="*/ 0 h 448"/>
                <a:gd name="T8" fmla="*/ 0 w 448"/>
                <a:gd name="T9" fmla="*/ 24 h 448"/>
                <a:gd name="T10" fmla="*/ 0 w 448"/>
                <a:gd name="T11" fmla="*/ 423 h 448"/>
                <a:gd name="T12" fmla="*/ 24 w 448"/>
                <a:gd name="T13" fmla="*/ 448 h 448"/>
                <a:gd name="T14" fmla="*/ 423 w 448"/>
                <a:gd name="T15" fmla="*/ 448 h 448"/>
                <a:gd name="T16" fmla="*/ 448 w 448"/>
                <a:gd name="T17" fmla="*/ 423 h 448"/>
                <a:gd name="T18" fmla="*/ 367 w 448"/>
                <a:gd name="T19" fmla="*/ 289 h 448"/>
                <a:gd name="T20" fmla="*/ 286 w 448"/>
                <a:gd name="T21" fmla="*/ 370 h 448"/>
                <a:gd name="T22" fmla="*/ 170 w 448"/>
                <a:gd name="T23" fmla="*/ 370 h 448"/>
                <a:gd name="T24" fmla="*/ 89 w 448"/>
                <a:gd name="T25" fmla="*/ 289 h 448"/>
                <a:gd name="T26" fmla="*/ 89 w 448"/>
                <a:gd name="T27" fmla="*/ 165 h 448"/>
                <a:gd name="T28" fmla="*/ 170 w 448"/>
                <a:gd name="T29" fmla="*/ 85 h 448"/>
                <a:gd name="T30" fmla="*/ 286 w 448"/>
                <a:gd name="T31" fmla="*/ 85 h 448"/>
                <a:gd name="T32" fmla="*/ 367 w 448"/>
                <a:gd name="T33" fmla="*/ 165 h 448"/>
                <a:gd name="T34" fmla="*/ 367 w 448"/>
                <a:gd name="T35" fmla="*/ 289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48" h="448">
                  <a:moveTo>
                    <a:pt x="448" y="423"/>
                  </a:moveTo>
                  <a:cubicBezTo>
                    <a:pt x="448" y="24"/>
                    <a:pt x="448" y="24"/>
                    <a:pt x="448" y="24"/>
                  </a:cubicBezTo>
                  <a:cubicBezTo>
                    <a:pt x="448" y="11"/>
                    <a:pt x="437" y="0"/>
                    <a:pt x="42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0" y="437"/>
                    <a:pt x="11" y="448"/>
                    <a:pt x="24" y="448"/>
                  </a:cubicBezTo>
                  <a:cubicBezTo>
                    <a:pt x="423" y="448"/>
                    <a:pt x="423" y="448"/>
                    <a:pt x="423" y="448"/>
                  </a:cubicBezTo>
                  <a:cubicBezTo>
                    <a:pt x="437" y="448"/>
                    <a:pt x="448" y="437"/>
                    <a:pt x="448" y="423"/>
                  </a:cubicBezTo>
                  <a:close/>
                  <a:moveTo>
                    <a:pt x="367" y="289"/>
                  </a:moveTo>
                  <a:cubicBezTo>
                    <a:pt x="367" y="333"/>
                    <a:pt x="330" y="370"/>
                    <a:pt x="286" y="370"/>
                  </a:cubicBezTo>
                  <a:cubicBezTo>
                    <a:pt x="170" y="370"/>
                    <a:pt x="170" y="370"/>
                    <a:pt x="170" y="370"/>
                  </a:cubicBezTo>
                  <a:cubicBezTo>
                    <a:pt x="126" y="370"/>
                    <a:pt x="89" y="333"/>
                    <a:pt x="89" y="289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89" y="121"/>
                    <a:pt x="126" y="85"/>
                    <a:pt x="170" y="85"/>
                  </a:cubicBezTo>
                  <a:cubicBezTo>
                    <a:pt x="286" y="85"/>
                    <a:pt x="286" y="85"/>
                    <a:pt x="286" y="85"/>
                  </a:cubicBezTo>
                  <a:cubicBezTo>
                    <a:pt x="330" y="85"/>
                    <a:pt x="367" y="121"/>
                    <a:pt x="367" y="165"/>
                  </a:cubicBezTo>
                  <a:lnTo>
                    <a:pt x="367" y="28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1" name="Freeform 175">
              <a:extLst>
                <a:ext uri="{FF2B5EF4-FFF2-40B4-BE49-F238E27FC236}">
                  <a16:creationId xmlns:a16="http://schemas.microsoft.com/office/drawing/2014/main" id="{DB74C929-4EA2-4EB1-A6FE-0F5E7317CD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42142" y="9157461"/>
              <a:ext cx="151190" cy="156949"/>
            </a:xfrm>
            <a:custGeom>
              <a:avLst/>
              <a:gdLst>
                <a:gd name="T0" fmla="*/ 175 w 234"/>
                <a:gd name="T1" fmla="*/ 0 h 242"/>
                <a:gd name="T2" fmla="*/ 59 w 234"/>
                <a:gd name="T3" fmla="*/ 0 h 242"/>
                <a:gd name="T4" fmla="*/ 17 w 234"/>
                <a:gd name="T5" fmla="*/ 17 h 242"/>
                <a:gd name="T6" fmla="*/ 0 w 234"/>
                <a:gd name="T7" fmla="*/ 59 h 242"/>
                <a:gd name="T8" fmla="*/ 0 w 234"/>
                <a:gd name="T9" fmla="*/ 183 h 242"/>
                <a:gd name="T10" fmla="*/ 17 w 234"/>
                <a:gd name="T11" fmla="*/ 225 h 242"/>
                <a:gd name="T12" fmla="*/ 59 w 234"/>
                <a:gd name="T13" fmla="*/ 242 h 242"/>
                <a:gd name="T14" fmla="*/ 175 w 234"/>
                <a:gd name="T15" fmla="*/ 242 h 242"/>
                <a:gd name="T16" fmla="*/ 217 w 234"/>
                <a:gd name="T17" fmla="*/ 225 h 242"/>
                <a:gd name="T18" fmla="*/ 234 w 234"/>
                <a:gd name="T19" fmla="*/ 183 h 242"/>
                <a:gd name="T20" fmla="*/ 234 w 234"/>
                <a:gd name="T21" fmla="*/ 59 h 242"/>
                <a:gd name="T22" fmla="*/ 217 w 234"/>
                <a:gd name="T23" fmla="*/ 17 h 242"/>
                <a:gd name="T24" fmla="*/ 175 w 234"/>
                <a:gd name="T25" fmla="*/ 0 h 242"/>
                <a:gd name="T26" fmla="*/ 117 w 234"/>
                <a:gd name="T27" fmla="*/ 196 h 242"/>
                <a:gd name="T28" fmla="*/ 41 w 234"/>
                <a:gd name="T29" fmla="*/ 120 h 242"/>
                <a:gd name="T30" fmla="*/ 117 w 234"/>
                <a:gd name="T31" fmla="*/ 44 h 242"/>
                <a:gd name="T32" fmla="*/ 194 w 234"/>
                <a:gd name="T33" fmla="*/ 120 h 242"/>
                <a:gd name="T34" fmla="*/ 117 w 234"/>
                <a:gd name="T35" fmla="*/ 196 h 242"/>
                <a:gd name="T36" fmla="*/ 195 w 234"/>
                <a:gd name="T37" fmla="*/ 60 h 242"/>
                <a:gd name="T38" fmla="*/ 177 w 234"/>
                <a:gd name="T39" fmla="*/ 42 h 242"/>
                <a:gd name="T40" fmla="*/ 195 w 234"/>
                <a:gd name="T41" fmla="*/ 24 h 242"/>
                <a:gd name="T42" fmla="*/ 213 w 234"/>
                <a:gd name="T43" fmla="*/ 42 h 242"/>
                <a:gd name="T44" fmla="*/ 195 w 234"/>
                <a:gd name="T45" fmla="*/ 6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4" h="242">
                  <a:moveTo>
                    <a:pt x="175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43" y="0"/>
                    <a:pt x="28" y="6"/>
                    <a:pt x="17" y="17"/>
                  </a:cubicBezTo>
                  <a:cubicBezTo>
                    <a:pt x="6" y="29"/>
                    <a:pt x="0" y="43"/>
                    <a:pt x="0" y="5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99"/>
                    <a:pt x="6" y="213"/>
                    <a:pt x="17" y="225"/>
                  </a:cubicBezTo>
                  <a:cubicBezTo>
                    <a:pt x="28" y="236"/>
                    <a:pt x="43" y="242"/>
                    <a:pt x="59" y="242"/>
                  </a:cubicBezTo>
                  <a:cubicBezTo>
                    <a:pt x="175" y="242"/>
                    <a:pt x="175" y="242"/>
                    <a:pt x="175" y="242"/>
                  </a:cubicBezTo>
                  <a:cubicBezTo>
                    <a:pt x="191" y="242"/>
                    <a:pt x="206" y="236"/>
                    <a:pt x="217" y="225"/>
                  </a:cubicBezTo>
                  <a:cubicBezTo>
                    <a:pt x="228" y="213"/>
                    <a:pt x="234" y="199"/>
                    <a:pt x="234" y="183"/>
                  </a:cubicBezTo>
                  <a:cubicBezTo>
                    <a:pt x="234" y="59"/>
                    <a:pt x="234" y="59"/>
                    <a:pt x="234" y="59"/>
                  </a:cubicBezTo>
                  <a:cubicBezTo>
                    <a:pt x="234" y="43"/>
                    <a:pt x="228" y="29"/>
                    <a:pt x="217" y="17"/>
                  </a:cubicBezTo>
                  <a:cubicBezTo>
                    <a:pt x="206" y="6"/>
                    <a:pt x="191" y="0"/>
                    <a:pt x="175" y="0"/>
                  </a:cubicBezTo>
                  <a:close/>
                  <a:moveTo>
                    <a:pt x="117" y="196"/>
                  </a:moveTo>
                  <a:cubicBezTo>
                    <a:pt x="75" y="196"/>
                    <a:pt x="41" y="162"/>
                    <a:pt x="41" y="120"/>
                  </a:cubicBezTo>
                  <a:cubicBezTo>
                    <a:pt x="41" y="78"/>
                    <a:pt x="75" y="44"/>
                    <a:pt x="117" y="44"/>
                  </a:cubicBezTo>
                  <a:cubicBezTo>
                    <a:pt x="160" y="44"/>
                    <a:pt x="194" y="78"/>
                    <a:pt x="194" y="120"/>
                  </a:cubicBezTo>
                  <a:cubicBezTo>
                    <a:pt x="194" y="162"/>
                    <a:pt x="160" y="196"/>
                    <a:pt x="117" y="196"/>
                  </a:cubicBezTo>
                  <a:close/>
                  <a:moveTo>
                    <a:pt x="195" y="60"/>
                  </a:moveTo>
                  <a:cubicBezTo>
                    <a:pt x="185" y="60"/>
                    <a:pt x="177" y="52"/>
                    <a:pt x="177" y="42"/>
                  </a:cubicBezTo>
                  <a:cubicBezTo>
                    <a:pt x="177" y="32"/>
                    <a:pt x="185" y="24"/>
                    <a:pt x="195" y="24"/>
                  </a:cubicBezTo>
                  <a:cubicBezTo>
                    <a:pt x="205" y="24"/>
                    <a:pt x="213" y="32"/>
                    <a:pt x="213" y="42"/>
                  </a:cubicBezTo>
                  <a:cubicBezTo>
                    <a:pt x="213" y="52"/>
                    <a:pt x="205" y="60"/>
                    <a:pt x="195" y="6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2" name="Freeform 255">
              <a:extLst>
                <a:ext uri="{FF2B5EF4-FFF2-40B4-BE49-F238E27FC236}">
                  <a16:creationId xmlns:a16="http://schemas.microsoft.com/office/drawing/2014/main" id="{CAD923A3-FE90-41B6-9E1F-28A05800C0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44896" y="9403955"/>
              <a:ext cx="291156" cy="292064"/>
            </a:xfrm>
            <a:custGeom>
              <a:avLst/>
              <a:gdLst>
                <a:gd name="T0" fmla="*/ 448 w 448"/>
                <a:gd name="T1" fmla="*/ 423 h 448"/>
                <a:gd name="T2" fmla="*/ 448 w 448"/>
                <a:gd name="T3" fmla="*/ 24 h 448"/>
                <a:gd name="T4" fmla="*/ 424 w 448"/>
                <a:gd name="T5" fmla="*/ 0 h 448"/>
                <a:gd name="T6" fmla="*/ 25 w 448"/>
                <a:gd name="T7" fmla="*/ 0 h 448"/>
                <a:gd name="T8" fmla="*/ 0 w 448"/>
                <a:gd name="T9" fmla="*/ 24 h 448"/>
                <a:gd name="T10" fmla="*/ 0 w 448"/>
                <a:gd name="T11" fmla="*/ 423 h 448"/>
                <a:gd name="T12" fmla="*/ 25 w 448"/>
                <a:gd name="T13" fmla="*/ 448 h 448"/>
                <a:gd name="T14" fmla="*/ 424 w 448"/>
                <a:gd name="T15" fmla="*/ 448 h 448"/>
                <a:gd name="T16" fmla="*/ 448 w 448"/>
                <a:gd name="T17" fmla="*/ 423 h 448"/>
                <a:gd name="T18" fmla="*/ 354 w 448"/>
                <a:gd name="T19" fmla="*/ 172 h 448"/>
                <a:gd name="T20" fmla="*/ 354 w 448"/>
                <a:gd name="T21" fmla="*/ 180 h 448"/>
                <a:gd name="T22" fmla="*/ 178 w 448"/>
                <a:gd name="T23" fmla="*/ 356 h 448"/>
                <a:gd name="T24" fmla="*/ 83 w 448"/>
                <a:gd name="T25" fmla="*/ 328 h 448"/>
                <a:gd name="T26" fmla="*/ 98 w 448"/>
                <a:gd name="T27" fmla="*/ 329 h 448"/>
                <a:gd name="T28" fmla="*/ 175 w 448"/>
                <a:gd name="T29" fmla="*/ 303 h 448"/>
                <a:gd name="T30" fmla="*/ 117 w 448"/>
                <a:gd name="T31" fmla="*/ 260 h 448"/>
                <a:gd name="T32" fmla="*/ 129 w 448"/>
                <a:gd name="T33" fmla="*/ 261 h 448"/>
                <a:gd name="T34" fmla="*/ 145 w 448"/>
                <a:gd name="T35" fmla="*/ 259 h 448"/>
                <a:gd name="T36" fmla="*/ 95 w 448"/>
                <a:gd name="T37" fmla="*/ 198 h 448"/>
                <a:gd name="T38" fmla="*/ 95 w 448"/>
                <a:gd name="T39" fmla="*/ 197 h 448"/>
                <a:gd name="T40" fmla="*/ 123 w 448"/>
                <a:gd name="T41" fmla="*/ 205 h 448"/>
                <a:gd name="T42" fmla="*/ 96 w 448"/>
                <a:gd name="T43" fmla="*/ 153 h 448"/>
                <a:gd name="T44" fmla="*/ 104 w 448"/>
                <a:gd name="T45" fmla="*/ 122 h 448"/>
                <a:gd name="T46" fmla="*/ 231 w 448"/>
                <a:gd name="T47" fmla="*/ 187 h 448"/>
                <a:gd name="T48" fmla="*/ 230 w 448"/>
                <a:gd name="T49" fmla="*/ 173 h 448"/>
                <a:gd name="T50" fmla="*/ 292 w 448"/>
                <a:gd name="T51" fmla="*/ 111 h 448"/>
                <a:gd name="T52" fmla="*/ 337 w 448"/>
                <a:gd name="T53" fmla="*/ 131 h 448"/>
                <a:gd name="T54" fmla="*/ 376 w 448"/>
                <a:gd name="T55" fmla="*/ 116 h 448"/>
                <a:gd name="T56" fmla="*/ 349 w 448"/>
                <a:gd name="T57" fmla="*/ 150 h 448"/>
                <a:gd name="T58" fmla="*/ 384 w 448"/>
                <a:gd name="T59" fmla="*/ 140 h 448"/>
                <a:gd name="T60" fmla="*/ 354 w 448"/>
                <a:gd name="T61" fmla="*/ 172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48" h="448">
                  <a:moveTo>
                    <a:pt x="448" y="423"/>
                  </a:moveTo>
                  <a:cubicBezTo>
                    <a:pt x="448" y="24"/>
                    <a:pt x="448" y="24"/>
                    <a:pt x="448" y="24"/>
                  </a:cubicBezTo>
                  <a:cubicBezTo>
                    <a:pt x="448" y="11"/>
                    <a:pt x="437" y="0"/>
                    <a:pt x="424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1" y="11"/>
                    <a:pt x="0" y="24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1" y="437"/>
                    <a:pt x="12" y="448"/>
                    <a:pt x="25" y="448"/>
                  </a:cubicBezTo>
                  <a:cubicBezTo>
                    <a:pt x="424" y="448"/>
                    <a:pt x="424" y="448"/>
                    <a:pt x="424" y="448"/>
                  </a:cubicBezTo>
                  <a:cubicBezTo>
                    <a:pt x="437" y="448"/>
                    <a:pt x="448" y="437"/>
                    <a:pt x="448" y="423"/>
                  </a:cubicBezTo>
                  <a:close/>
                  <a:moveTo>
                    <a:pt x="354" y="172"/>
                  </a:moveTo>
                  <a:cubicBezTo>
                    <a:pt x="354" y="175"/>
                    <a:pt x="354" y="177"/>
                    <a:pt x="354" y="180"/>
                  </a:cubicBezTo>
                  <a:cubicBezTo>
                    <a:pt x="354" y="262"/>
                    <a:pt x="292" y="356"/>
                    <a:pt x="178" y="356"/>
                  </a:cubicBezTo>
                  <a:cubicBezTo>
                    <a:pt x="143" y="356"/>
                    <a:pt x="110" y="346"/>
                    <a:pt x="83" y="328"/>
                  </a:cubicBezTo>
                  <a:cubicBezTo>
                    <a:pt x="88" y="329"/>
                    <a:pt x="93" y="329"/>
                    <a:pt x="98" y="329"/>
                  </a:cubicBezTo>
                  <a:cubicBezTo>
                    <a:pt x="127" y="329"/>
                    <a:pt x="153" y="319"/>
                    <a:pt x="175" y="303"/>
                  </a:cubicBezTo>
                  <a:cubicBezTo>
                    <a:pt x="148" y="302"/>
                    <a:pt x="125" y="284"/>
                    <a:pt x="117" y="260"/>
                  </a:cubicBezTo>
                  <a:cubicBezTo>
                    <a:pt x="121" y="260"/>
                    <a:pt x="125" y="261"/>
                    <a:pt x="129" y="261"/>
                  </a:cubicBezTo>
                  <a:cubicBezTo>
                    <a:pt x="134" y="261"/>
                    <a:pt x="140" y="260"/>
                    <a:pt x="145" y="259"/>
                  </a:cubicBezTo>
                  <a:cubicBezTo>
                    <a:pt x="117" y="253"/>
                    <a:pt x="95" y="228"/>
                    <a:pt x="95" y="198"/>
                  </a:cubicBezTo>
                  <a:cubicBezTo>
                    <a:pt x="95" y="198"/>
                    <a:pt x="95" y="197"/>
                    <a:pt x="95" y="197"/>
                  </a:cubicBezTo>
                  <a:cubicBezTo>
                    <a:pt x="104" y="202"/>
                    <a:pt x="113" y="205"/>
                    <a:pt x="123" y="205"/>
                  </a:cubicBezTo>
                  <a:cubicBezTo>
                    <a:pt x="107" y="194"/>
                    <a:pt x="96" y="175"/>
                    <a:pt x="96" y="153"/>
                  </a:cubicBezTo>
                  <a:cubicBezTo>
                    <a:pt x="96" y="142"/>
                    <a:pt x="99" y="132"/>
                    <a:pt x="104" y="122"/>
                  </a:cubicBezTo>
                  <a:cubicBezTo>
                    <a:pt x="135" y="160"/>
                    <a:pt x="180" y="184"/>
                    <a:pt x="231" y="187"/>
                  </a:cubicBezTo>
                  <a:cubicBezTo>
                    <a:pt x="230" y="182"/>
                    <a:pt x="230" y="178"/>
                    <a:pt x="230" y="173"/>
                  </a:cubicBezTo>
                  <a:cubicBezTo>
                    <a:pt x="230" y="139"/>
                    <a:pt x="258" y="111"/>
                    <a:pt x="292" y="111"/>
                  </a:cubicBezTo>
                  <a:cubicBezTo>
                    <a:pt x="309" y="111"/>
                    <a:pt x="326" y="119"/>
                    <a:pt x="337" y="131"/>
                  </a:cubicBezTo>
                  <a:cubicBezTo>
                    <a:pt x="351" y="128"/>
                    <a:pt x="364" y="123"/>
                    <a:pt x="376" y="116"/>
                  </a:cubicBezTo>
                  <a:cubicBezTo>
                    <a:pt x="371" y="130"/>
                    <a:pt x="362" y="142"/>
                    <a:pt x="349" y="150"/>
                  </a:cubicBezTo>
                  <a:cubicBezTo>
                    <a:pt x="361" y="148"/>
                    <a:pt x="373" y="145"/>
                    <a:pt x="384" y="140"/>
                  </a:cubicBezTo>
                  <a:cubicBezTo>
                    <a:pt x="376" y="152"/>
                    <a:pt x="366" y="163"/>
                    <a:pt x="354" y="1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3" name="Freeform 264">
              <a:extLst>
                <a:ext uri="{FF2B5EF4-FFF2-40B4-BE49-F238E27FC236}">
                  <a16:creationId xmlns:a16="http://schemas.microsoft.com/office/drawing/2014/main" id="{545844FD-936A-4EA9-A5E3-2D7BE4D33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1549" y="9519404"/>
              <a:ext cx="60468" cy="63190"/>
            </a:xfrm>
            <a:custGeom>
              <a:avLst/>
              <a:gdLst>
                <a:gd name="T0" fmla="*/ 0 w 533"/>
                <a:gd name="T1" fmla="*/ 557 h 557"/>
                <a:gd name="T2" fmla="*/ 533 w 533"/>
                <a:gd name="T3" fmla="*/ 281 h 557"/>
                <a:gd name="T4" fmla="*/ 0 w 533"/>
                <a:gd name="T5" fmla="*/ 0 h 557"/>
                <a:gd name="T6" fmla="*/ 0 w 533"/>
                <a:gd name="T7" fmla="*/ 557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3" h="557">
                  <a:moveTo>
                    <a:pt x="0" y="557"/>
                  </a:moveTo>
                  <a:lnTo>
                    <a:pt x="533" y="281"/>
                  </a:lnTo>
                  <a:lnTo>
                    <a:pt x="0" y="0"/>
                  </a:lnTo>
                  <a:lnTo>
                    <a:pt x="0" y="55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4" name="Freeform 265">
              <a:extLst>
                <a:ext uri="{FF2B5EF4-FFF2-40B4-BE49-F238E27FC236}">
                  <a16:creationId xmlns:a16="http://schemas.microsoft.com/office/drawing/2014/main" id="{655FC613-E74F-4B4F-9A60-E1982170A9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70326" y="9405683"/>
              <a:ext cx="290993" cy="291786"/>
            </a:xfrm>
            <a:custGeom>
              <a:avLst/>
              <a:gdLst>
                <a:gd name="T0" fmla="*/ 448 w 448"/>
                <a:gd name="T1" fmla="*/ 423 h 448"/>
                <a:gd name="T2" fmla="*/ 448 w 448"/>
                <a:gd name="T3" fmla="*/ 24 h 448"/>
                <a:gd name="T4" fmla="*/ 423 w 448"/>
                <a:gd name="T5" fmla="*/ 0 h 448"/>
                <a:gd name="T6" fmla="*/ 25 w 448"/>
                <a:gd name="T7" fmla="*/ 0 h 448"/>
                <a:gd name="T8" fmla="*/ 0 w 448"/>
                <a:gd name="T9" fmla="*/ 24 h 448"/>
                <a:gd name="T10" fmla="*/ 0 w 448"/>
                <a:gd name="T11" fmla="*/ 423 h 448"/>
                <a:gd name="T12" fmla="*/ 25 w 448"/>
                <a:gd name="T13" fmla="*/ 448 h 448"/>
                <a:gd name="T14" fmla="*/ 423 w 448"/>
                <a:gd name="T15" fmla="*/ 448 h 448"/>
                <a:gd name="T16" fmla="*/ 448 w 448"/>
                <a:gd name="T17" fmla="*/ 423 h 448"/>
                <a:gd name="T18" fmla="*/ 400 w 448"/>
                <a:gd name="T19" fmla="*/ 238 h 448"/>
                <a:gd name="T20" fmla="*/ 396 w 448"/>
                <a:gd name="T21" fmla="*/ 294 h 448"/>
                <a:gd name="T22" fmla="*/ 383 w 448"/>
                <a:gd name="T23" fmla="*/ 328 h 448"/>
                <a:gd name="T24" fmla="*/ 348 w 448"/>
                <a:gd name="T25" fmla="*/ 343 h 448"/>
                <a:gd name="T26" fmla="*/ 227 w 448"/>
                <a:gd name="T27" fmla="*/ 347 h 448"/>
                <a:gd name="T28" fmla="*/ 110 w 448"/>
                <a:gd name="T29" fmla="*/ 343 h 448"/>
                <a:gd name="T30" fmla="*/ 72 w 448"/>
                <a:gd name="T31" fmla="*/ 328 h 448"/>
                <a:gd name="T32" fmla="*/ 58 w 448"/>
                <a:gd name="T33" fmla="*/ 294 h 448"/>
                <a:gd name="T34" fmla="*/ 55 w 448"/>
                <a:gd name="T35" fmla="*/ 238 h 448"/>
                <a:gd name="T36" fmla="*/ 55 w 448"/>
                <a:gd name="T37" fmla="*/ 212 h 448"/>
                <a:gd name="T38" fmla="*/ 58 w 448"/>
                <a:gd name="T39" fmla="*/ 156 h 448"/>
                <a:gd name="T40" fmla="*/ 72 w 448"/>
                <a:gd name="T41" fmla="*/ 122 h 448"/>
                <a:gd name="T42" fmla="*/ 107 w 448"/>
                <a:gd name="T43" fmla="*/ 108 h 448"/>
                <a:gd name="T44" fmla="*/ 227 w 448"/>
                <a:gd name="T45" fmla="*/ 104 h 448"/>
                <a:gd name="T46" fmla="*/ 228 w 448"/>
                <a:gd name="T47" fmla="*/ 104 h 448"/>
                <a:gd name="T48" fmla="*/ 348 w 448"/>
                <a:gd name="T49" fmla="*/ 108 h 448"/>
                <a:gd name="T50" fmla="*/ 383 w 448"/>
                <a:gd name="T51" fmla="*/ 122 h 448"/>
                <a:gd name="T52" fmla="*/ 396 w 448"/>
                <a:gd name="T53" fmla="*/ 156 h 448"/>
                <a:gd name="T54" fmla="*/ 400 w 448"/>
                <a:gd name="T55" fmla="*/ 212 h 448"/>
                <a:gd name="T56" fmla="*/ 400 w 448"/>
                <a:gd name="T57" fmla="*/ 23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8" h="448">
                  <a:moveTo>
                    <a:pt x="448" y="423"/>
                  </a:moveTo>
                  <a:cubicBezTo>
                    <a:pt x="448" y="24"/>
                    <a:pt x="448" y="24"/>
                    <a:pt x="448" y="24"/>
                  </a:cubicBezTo>
                  <a:cubicBezTo>
                    <a:pt x="448" y="11"/>
                    <a:pt x="437" y="0"/>
                    <a:pt x="423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0" y="437"/>
                    <a:pt x="11" y="448"/>
                    <a:pt x="25" y="448"/>
                  </a:cubicBezTo>
                  <a:cubicBezTo>
                    <a:pt x="423" y="448"/>
                    <a:pt x="423" y="448"/>
                    <a:pt x="423" y="448"/>
                  </a:cubicBezTo>
                  <a:cubicBezTo>
                    <a:pt x="437" y="448"/>
                    <a:pt x="448" y="437"/>
                    <a:pt x="448" y="423"/>
                  </a:cubicBezTo>
                  <a:close/>
                  <a:moveTo>
                    <a:pt x="400" y="238"/>
                  </a:moveTo>
                  <a:cubicBezTo>
                    <a:pt x="400" y="266"/>
                    <a:pt x="396" y="294"/>
                    <a:pt x="396" y="294"/>
                  </a:cubicBezTo>
                  <a:cubicBezTo>
                    <a:pt x="396" y="294"/>
                    <a:pt x="393" y="318"/>
                    <a:pt x="383" y="328"/>
                  </a:cubicBezTo>
                  <a:cubicBezTo>
                    <a:pt x="370" y="342"/>
                    <a:pt x="355" y="342"/>
                    <a:pt x="348" y="343"/>
                  </a:cubicBezTo>
                  <a:cubicBezTo>
                    <a:pt x="300" y="347"/>
                    <a:pt x="227" y="347"/>
                    <a:pt x="227" y="347"/>
                  </a:cubicBezTo>
                  <a:cubicBezTo>
                    <a:pt x="227" y="347"/>
                    <a:pt x="138" y="346"/>
                    <a:pt x="110" y="343"/>
                  </a:cubicBezTo>
                  <a:cubicBezTo>
                    <a:pt x="102" y="342"/>
                    <a:pt x="85" y="342"/>
                    <a:pt x="72" y="328"/>
                  </a:cubicBezTo>
                  <a:cubicBezTo>
                    <a:pt x="62" y="318"/>
                    <a:pt x="58" y="294"/>
                    <a:pt x="58" y="294"/>
                  </a:cubicBezTo>
                  <a:cubicBezTo>
                    <a:pt x="58" y="294"/>
                    <a:pt x="55" y="266"/>
                    <a:pt x="55" y="238"/>
                  </a:cubicBezTo>
                  <a:cubicBezTo>
                    <a:pt x="55" y="212"/>
                    <a:pt x="55" y="212"/>
                    <a:pt x="55" y="212"/>
                  </a:cubicBezTo>
                  <a:cubicBezTo>
                    <a:pt x="55" y="184"/>
                    <a:pt x="58" y="156"/>
                    <a:pt x="58" y="156"/>
                  </a:cubicBezTo>
                  <a:cubicBezTo>
                    <a:pt x="58" y="156"/>
                    <a:pt x="62" y="133"/>
                    <a:pt x="72" y="122"/>
                  </a:cubicBezTo>
                  <a:cubicBezTo>
                    <a:pt x="85" y="108"/>
                    <a:pt x="100" y="108"/>
                    <a:pt x="107" y="108"/>
                  </a:cubicBezTo>
                  <a:cubicBezTo>
                    <a:pt x="155" y="104"/>
                    <a:pt x="227" y="104"/>
                    <a:pt x="227" y="104"/>
                  </a:cubicBezTo>
                  <a:cubicBezTo>
                    <a:pt x="228" y="104"/>
                    <a:pt x="228" y="104"/>
                    <a:pt x="228" y="104"/>
                  </a:cubicBezTo>
                  <a:cubicBezTo>
                    <a:pt x="228" y="104"/>
                    <a:pt x="300" y="104"/>
                    <a:pt x="348" y="108"/>
                  </a:cubicBezTo>
                  <a:cubicBezTo>
                    <a:pt x="355" y="108"/>
                    <a:pt x="370" y="108"/>
                    <a:pt x="383" y="122"/>
                  </a:cubicBezTo>
                  <a:cubicBezTo>
                    <a:pt x="393" y="133"/>
                    <a:pt x="396" y="156"/>
                    <a:pt x="396" y="156"/>
                  </a:cubicBezTo>
                  <a:cubicBezTo>
                    <a:pt x="396" y="156"/>
                    <a:pt x="400" y="184"/>
                    <a:pt x="400" y="212"/>
                  </a:cubicBezTo>
                  <a:lnTo>
                    <a:pt x="400" y="2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CBEB3CF4-0B42-474B-A09B-1C6E02AD5D2B}"/>
              </a:ext>
            </a:extLst>
          </p:cNvPr>
          <p:cNvSpPr txBox="1"/>
          <p:nvPr userDrawn="1"/>
        </p:nvSpPr>
        <p:spPr>
          <a:xfrm>
            <a:off x="0" y="7374437"/>
            <a:ext cx="4557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and Nutrition Division</a:t>
            </a:r>
          </a:p>
          <a:p>
            <a:pPr lvl="0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School Lunch Program</a:t>
            </a:r>
          </a:p>
        </p:txBody>
      </p:sp>
      <p:sp>
        <p:nvSpPr>
          <p:cNvPr id="32" name="Text Placeholder 21">
            <a:extLst>
              <a:ext uri="{FF2B5EF4-FFF2-40B4-BE49-F238E27FC236}">
                <a16:creationId xmlns:a16="http://schemas.microsoft.com/office/drawing/2014/main" id="{1549FE75-68BF-4B9A-BA6F-70C77785554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68299" y="1600134"/>
            <a:ext cx="2047622" cy="5026028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l">
              <a:buNone/>
              <a:defRPr sz="14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6">
            <a:extLst>
              <a:ext uri="{FF2B5EF4-FFF2-40B4-BE49-F238E27FC236}">
                <a16:creationId xmlns:a16="http://schemas.microsoft.com/office/drawing/2014/main" id="{2B10FAA6-F0A7-45AE-9E48-D8BB2D6C5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9067" y="156501"/>
            <a:ext cx="8640262" cy="68093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School Name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7D154A2-53D7-4964-9458-44899C7A48FB}"/>
              </a:ext>
            </a:extLst>
          </p:cNvPr>
          <p:cNvSpPr txBox="1"/>
          <p:nvPr userDrawn="1"/>
        </p:nvSpPr>
        <p:spPr>
          <a:xfrm>
            <a:off x="7687611" y="7345432"/>
            <a:ext cx="23707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07/2020</a:t>
            </a:r>
          </a:p>
          <a:p>
            <a:pPr lvl="0" algn="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www.SquareMeals.org</a:t>
            </a:r>
          </a:p>
        </p:txBody>
      </p:sp>
      <p:sp>
        <p:nvSpPr>
          <p:cNvPr id="50" name="Text Placeholder 6">
            <a:extLst>
              <a:ext uri="{FF2B5EF4-FFF2-40B4-BE49-F238E27FC236}">
                <a16:creationId xmlns:a16="http://schemas.microsoft.com/office/drawing/2014/main" id="{2EE6CD78-7124-4CA3-B1D3-C0AECAC1B0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57400" y="1927535"/>
            <a:ext cx="1295400" cy="208941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51" name="Text Placeholder 6">
            <a:extLst>
              <a:ext uri="{FF2B5EF4-FFF2-40B4-BE49-F238E27FC236}">
                <a16:creationId xmlns:a16="http://schemas.microsoft.com/office/drawing/2014/main" id="{77580D0F-5DFF-4C3B-8DFE-5670B81ADF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6384" y="1927535"/>
            <a:ext cx="1295400" cy="208941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52" name="Text Placeholder 6">
            <a:extLst>
              <a:ext uri="{FF2B5EF4-FFF2-40B4-BE49-F238E27FC236}">
                <a16:creationId xmlns:a16="http://schemas.microsoft.com/office/drawing/2014/main" id="{FFFB22F4-74B5-4D00-AF6C-D9391A7958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23892" y="1927535"/>
            <a:ext cx="1295400" cy="208941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53" name="Text Placeholder 6">
            <a:extLst>
              <a:ext uri="{FF2B5EF4-FFF2-40B4-BE49-F238E27FC236}">
                <a16:creationId xmlns:a16="http://schemas.microsoft.com/office/drawing/2014/main" id="{323CB402-C29A-4B08-9087-F5E49003FEB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79046" y="1927535"/>
            <a:ext cx="1295400" cy="208941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54" name="Text Placeholder 6">
            <a:extLst>
              <a:ext uri="{FF2B5EF4-FFF2-40B4-BE49-F238E27FC236}">
                <a16:creationId xmlns:a16="http://schemas.microsoft.com/office/drawing/2014/main" id="{24D69F24-97E4-4880-BF47-A0F3DD629B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16058" y="1927535"/>
            <a:ext cx="1295400" cy="208941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CA35F25F-7503-4B94-BD4B-C60394FA25F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6384" y="4162854"/>
            <a:ext cx="1295400" cy="208941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56" name="Text Placeholder 6">
            <a:extLst>
              <a:ext uri="{FF2B5EF4-FFF2-40B4-BE49-F238E27FC236}">
                <a16:creationId xmlns:a16="http://schemas.microsoft.com/office/drawing/2014/main" id="{59EC9B24-7298-48EF-8BF9-40B65F4ACD0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057400" y="4162854"/>
            <a:ext cx="1295400" cy="208941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57" name="Text Placeholder 6">
            <a:extLst>
              <a:ext uri="{FF2B5EF4-FFF2-40B4-BE49-F238E27FC236}">
                <a16:creationId xmlns:a16="http://schemas.microsoft.com/office/drawing/2014/main" id="{B06F1A91-3483-4B06-B972-489469779D0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08652" y="4162854"/>
            <a:ext cx="1295400" cy="208941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62C7066E-538C-438B-8E1B-1CF1FD4CAF5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86666" y="4161088"/>
            <a:ext cx="1295400" cy="208941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59" name="Text Placeholder 6">
            <a:extLst>
              <a:ext uri="{FF2B5EF4-FFF2-40B4-BE49-F238E27FC236}">
                <a16:creationId xmlns:a16="http://schemas.microsoft.com/office/drawing/2014/main" id="{306BB9DE-5522-4963-863D-D6F2C240DC3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7283" y="4161088"/>
            <a:ext cx="1295400" cy="208941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</p:spTree>
    <p:extLst>
      <p:ext uri="{BB962C8B-B14F-4D97-AF65-F5344CB8AC3E}">
        <p14:creationId xmlns:p14="http://schemas.microsoft.com/office/powerpoint/2010/main" val="249795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-Sub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59A5228-A15F-4369-A2C2-785A17BCE5F3}"/>
              </a:ext>
            </a:extLst>
          </p:cNvPr>
          <p:cNvSpPr/>
          <p:nvPr userDrawn="1"/>
        </p:nvSpPr>
        <p:spPr>
          <a:xfrm>
            <a:off x="0" y="6705600"/>
            <a:ext cx="10058400" cy="1066800"/>
          </a:xfrm>
          <a:prstGeom prst="rect">
            <a:avLst/>
          </a:prstGeom>
          <a:solidFill>
            <a:srgbClr val="16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46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1B6605-BA7C-4A6F-8C4F-A93FEC81C76E}"/>
              </a:ext>
            </a:extLst>
          </p:cNvPr>
          <p:cNvSpPr/>
          <p:nvPr userDrawn="1"/>
        </p:nvSpPr>
        <p:spPr bwMode="auto">
          <a:xfrm>
            <a:off x="0" y="6705600"/>
            <a:ext cx="10058400" cy="57930"/>
          </a:xfrm>
          <a:prstGeom prst="rect">
            <a:avLst/>
          </a:prstGeom>
          <a:solidFill>
            <a:srgbClr val="92C1C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246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CE27EED8-BCBB-4934-B6C2-60C034ED16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19292" y="6410145"/>
            <a:ext cx="590909" cy="59090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3516E84E-EB94-4D3D-8A44-811D0C46DA17}"/>
              </a:ext>
            </a:extLst>
          </p:cNvPr>
          <p:cNvSpPr txBox="1"/>
          <p:nvPr userDrawn="1"/>
        </p:nvSpPr>
        <p:spPr>
          <a:xfrm>
            <a:off x="2925389" y="6992894"/>
            <a:ext cx="4378258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TEXAS DEPARTMENT OF AGRICULTURE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COMMISSIONER SID MILLER</a:t>
            </a:r>
          </a:p>
        </p:txBody>
      </p:sp>
      <p:pic>
        <p:nvPicPr>
          <p:cNvPr id="35" name="Picture 34" descr="TDA-FN-SquareMeals-4c.ai">
            <a:extLst>
              <a:ext uri="{FF2B5EF4-FFF2-40B4-BE49-F238E27FC236}">
                <a16:creationId xmlns:a16="http://schemas.microsoft.com/office/drawing/2014/main" id="{EF2801F2-B36C-46C5-BC14-2E983BFD83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234" y="6552173"/>
            <a:ext cx="1259626" cy="973348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B6C90DA-4F77-46ED-93DC-A740D29D2549}"/>
              </a:ext>
            </a:extLst>
          </p:cNvPr>
          <p:cNvSpPr txBox="1"/>
          <p:nvPr userDrawn="1"/>
        </p:nvSpPr>
        <p:spPr>
          <a:xfrm>
            <a:off x="2219661" y="7365963"/>
            <a:ext cx="5904605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product was funded by USDA.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institution is an equal opportunity provider.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5C30EF7-7F8C-422B-9287-239DAE66473C}"/>
              </a:ext>
            </a:extLst>
          </p:cNvPr>
          <p:cNvGrpSpPr/>
          <p:nvPr userDrawn="1"/>
        </p:nvGrpSpPr>
        <p:grpSpPr>
          <a:xfrm>
            <a:off x="9461496" y="6861165"/>
            <a:ext cx="510757" cy="494008"/>
            <a:chOff x="6944896" y="9085617"/>
            <a:chExt cx="616423" cy="611852"/>
          </a:xfrm>
        </p:grpSpPr>
        <p:sp>
          <p:nvSpPr>
            <p:cNvPr id="38" name="Freeform 119">
              <a:extLst>
                <a:ext uri="{FF2B5EF4-FFF2-40B4-BE49-F238E27FC236}">
                  <a16:creationId xmlns:a16="http://schemas.microsoft.com/office/drawing/2014/main" id="{E05C510A-7A58-450C-AA28-1FA050BB2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4896" y="9085617"/>
              <a:ext cx="290253" cy="291043"/>
            </a:xfrm>
            <a:custGeom>
              <a:avLst/>
              <a:gdLst>
                <a:gd name="T0" fmla="*/ 448 w 448"/>
                <a:gd name="T1" fmla="*/ 423 h 448"/>
                <a:gd name="T2" fmla="*/ 448 w 448"/>
                <a:gd name="T3" fmla="*/ 24 h 448"/>
                <a:gd name="T4" fmla="*/ 424 w 448"/>
                <a:gd name="T5" fmla="*/ 0 h 448"/>
                <a:gd name="T6" fmla="*/ 25 w 448"/>
                <a:gd name="T7" fmla="*/ 0 h 448"/>
                <a:gd name="T8" fmla="*/ 0 w 448"/>
                <a:gd name="T9" fmla="*/ 24 h 448"/>
                <a:gd name="T10" fmla="*/ 0 w 448"/>
                <a:gd name="T11" fmla="*/ 423 h 448"/>
                <a:gd name="T12" fmla="*/ 25 w 448"/>
                <a:gd name="T13" fmla="*/ 448 h 448"/>
                <a:gd name="T14" fmla="*/ 240 w 448"/>
                <a:gd name="T15" fmla="*/ 448 h 448"/>
                <a:gd name="T16" fmla="*/ 240 w 448"/>
                <a:gd name="T17" fmla="*/ 274 h 448"/>
                <a:gd name="T18" fmla="*/ 181 w 448"/>
                <a:gd name="T19" fmla="*/ 274 h 448"/>
                <a:gd name="T20" fmla="*/ 181 w 448"/>
                <a:gd name="T21" fmla="*/ 207 h 448"/>
                <a:gd name="T22" fmla="*/ 240 w 448"/>
                <a:gd name="T23" fmla="*/ 207 h 448"/>
                <a:gd name="T24" fmla="*/ 240 w 448"/>
                <a:gd name="T25" fmla="*/ 157 h 448"/>
                <a:gd name="T26" fmla="*/ 327 w 448"/>
                <a:gd name="T27" fmla="*/ 67 h 448"/>
                <a:gd name="T28" fmla="*/ 379 w 448"/>
                <a:gd name="T29" fmla="*/ 70 h 448"/>
                <a:gd name="T30" fmla="*/ 379 w 448"/>
                <a:gd name="T31" fmla="*/ 130 h 448"/>
                <a:gd name="T32" fmla="*/ 343 w 448"/>
                <a:gd name="T33" fmla="*/ 130 h 448"/>
                <a:gd name="T34" fmla="*/ 310 w 448"/>
                <a:gd name="T35" fmla="*/ 163 h 448"/>
                <a:gd name="T36" fmla="*/ 310 w 448"/>
                <a:gd name="T37" fmla="*/ 207 h 448"/>
                <a:gd name="T38" fmla="*/ 376 w 448"/>
                <a:gd name="T39" fmla="*/ 207 h 448"/>
                <a:gd name="T40" fmla="*/ 368 w 448"/>
                <a:gd name="T41" fmla="*/ 274 h 448"/>
                <a:gd name="T42" fmla="*/ 310 w 448"/>
                <a:gd name="T43" fmla="*/ 274 h 448"/>
                <a:gd name="T44" fmla="*/ 310 w 448"/>
                <a:gd name="T45" fmla="*/ 448 h 448"/>
                <a:gd name="T46" fmla="*/ 424 w 448"/>
                <a:gd name="T47" fmla="*/ 448 h 448"/>
                <a:gd name="T48" fmla="*/ 448 w 448"/>
                <a:gd name="T49" fmla="*/ 42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48" h="448">
                  <a:moveTo>
                    <a:pt x="448" y="423"/>
                  </a:moveTo>
                  <a:cubicBezTo>
                    <a:pt x="448" y="24"/>
                    <a:pt x="448" y="24"/>
                    <a:pt x="448" y="24"/>
                  </a:cubicBezTo>
                  <a:cubicBezTo>
                    <a:pt x="448" y="11"/>
                    <a:pt x="437" y="0"/>
                    <a:pt x="424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1" y="11"/>
                    <a:pt x="0" y="24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1" y="437"/>
                    <a:pt x="12" y="448"/>
                    <a:pt x="25" y="448"/>
                  </a:cubicBezTo>
                  <a:cubicBezTo>
                    <a:pt x="240" y="448"/>
                    <a:pt x="240" y="448"/>
                    <a:pt x="240" y="448"/>
                  </a:cubicBezTo>
                  <a:cubicBezTo>
                    <a:pt x="240" y="274"/>
                    <a:pt x="240" y="274"/>
                    <a:pt x="240" y="274"/>
                  </a:cubicBezTo>
                  <a:cubicBezTo>
                    <a:pt x="181" y="274"/>
                    <a:pt x="181" y="274"/>
                    <a:pt x="181" y="274"/>
                  </a:cubicBezTo>
                  <a:cubicBezTo>
                    <a:pt x="181" y="207"/>
                    <a:pt x="181" y="207"/>
                    <a:pt x="181" y="207"/>
                  </a:cubicBezTo>
                  <a:cubicBezTo>
                    <a:pt x="240" y="207"/>
                    <a:pt x="240" y="207"/>
                    <a:pt x="240" y="207"/>
                  </a:cubicBezTo>
                  <a:cubicBezTo>
                    <a:pt x="240" y="157"/>
                    <a:pt x="240" y="157"/>
                    <a:pt x="240" y="157"/>
                  </a:cubicBezTo>
                  <a:cubicBezTo>
                    <a:pt x="240" y="99"/>
                    <a:pt x="275" y="67"/>
                    <a:pt x="327" y="67"/>
                  </a:cubicBezTo>
                  <a:cubicBezTo>
                    <a:pt x="351" y="67"/>
                    <a:pt x="373" y="69"/>
                    <a:pt x="379" y="70"/>
                  </a:cubicBezTo>
                  <a:cubicBezTo>
                    <a:pt x="379" y="130"/>
                    <a:pt x="379" y="130"/>
                    <a:pt x="379" y="130"/>
                  </a:cubicBezTo>
                  <a:cubicBezTo>
                    <a:pt x="343" y="130"/>
                    <a:pt x="343" y="130"/>
                    <a:pt x="343" y="130"/>
                  </a:cubicBezTo>
                  <a:cubicBezTo>
                    <a:pt x="315" y="130"/>
                    <a:pt x="310" y="144"/>
                    <a:pt x="310" y="163"/>
                  </a:cubicBezTo>
                  <a:cubicBezTo>
                    <a:pt x="310" y="207"/>
                    <a:pt x="310" y="207"/>
                    <a:pt x="310" y="207"/>
                  </a:cubicBezTo>
                  <a:cubicBezTo>
                    <a:pt x="376" y="207"/>
                    <a:pt x="376" y="207"/>
                    <a:pt x="376" y="207"/>
                  </a:cubicBezTo>
                  <a:cubicBezTo>
                    <a:pt x="368" y="274"/>
                    <a:pt x="368" y="274"/>
                    <a:pt x="368" y="274"/>
                  </a:cubicBezTo>
                  <a:cubicBezTo>
                    <a:pt x="310" y="274"/>
                    <a:pt x="310" y="274"/>
                    <a:pt x="310" y="274"/>
                  </a:cubicBezTo>
                  <a:cubicBezTo>
                    <a:pt x="310" y="448"/>
                    <a:pt x="310" y="448"/>
                    <a:pt x="310" y="448"/>
                  </a:cubicBezTo>
                  <a:cubicBezTo>
                    <a:pt x="424" y="448"/>
                    <a:pt x="424" y="448"/>
                    <a:pt x="424" y="448"/>
                  </a:cubicBezTo>
                  <a:cubicBezTo>
                    <a:pt x="437" y="448"/>
                    <a:pt x="448" y="437"/>
                    <a:pt x="448" y="4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39" name="Oval 173">
              <a:extLst>
                <a:ext uri="{FF2B5EF4-FFF2-40B4-BE49-F238E27FC236}">
                  <a16:creationId xmlns:a16="http://schemas.microsoft.com/office/drawing/2014/main" id="{6772970B-0474-4A24-8566-148E7BF76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5388" y="9202852"/>
              <a:ext cx="64699" cy="6481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0" name="Freeform 174">
              <a:extLst>
                <a:ext uri="{FF2B5EF4-FFF2-40B4-BE49-F238E27FC236}">
                  <a16:creationId xmlns:a16="http://schemas.microsoft.com/office/drawing/2014/main" id="{1B3CB078-EC46-4F95-BF04-EE87E6B5E7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70330" y="9088818"/>
              <a:ext cx="289620" cy="290410"/>
            </a:xfrm>
            <a:custGeom>
              <a:avLst/>
              <a:gdLst>
                <a:gd name="T0" fmla="*/ 448 w 448"/>
                <a:gd name="T1" fmla="*/ 423 h 448"/>
                <a:gd name="T2" fmla="*/ 448 w 448"/>
                <a:gd name="T3" fmla="*/ 24 h 448"/>
                <a:gd name="T4" fmla="*/ 423 w 448"/>
                <a:gd name="T5" fmla="*/ 0 h 448"/>
                <a:gd name="T6" fmla="*/ 24 w 448"/>
                <a:gd name="T7" fmla="*/ 0 h 448"/>
                <a:gd name="T8" fmla="*/ 0 w 448"/>
                <a:gd name="T9" fmla="*/ 24 h 448"/>
                <a:gd name="T10" fmla="*/ 0 w 448"/>
                <a:gd name="T11" fmla="*/ 423 h 448"/>
                <a:gd name="T12" fmla="*/ 24 w 448"/>
                <a:gd name="T13" fmla="*/ 448 h 448"/>
                <a:gd name="T14" fmla="*/ 423 w 448"/>
                <a:gd name="T15" fmla="*/ 448 h 448"/>
                <a:gd name="T16" fmla="*/ 448 w 448"/>
                <a:gd name="T17" fmla="*/ 423 h 448"/>
                <a:gd name="T18" fmla="*/ 367 w 448"/>
                <a:gd name="T19" fmla="*/ 289 h 448"/>
                <a:gd name="T20" fmla="*/ 286 w 448"/>
                <a:gd name="T21" fmla="*/ 370 h 448"/>
                <a:gd name="T22" fmla="*/ 170 w 448"/>
                <a:gd name="T23" fmla="*/ 370 h 448"/>
                <a:gd name="T24" fmla="*/ 89 w 448"/>
                <a:gd name="T25" fmla="*/ 289 h 448"/>
                <a:gd name="T26" fmla="*/ 89 w 448"/>
                <a:gd name="T27" fmla="*/ 165 h 448"/>
                <a:gd name="T28" fmla="*/ 170 w 448"/>
                <a:gd name="T29" fmla="*/ 85 h 448"/>
                <a:gd name="T30" fmla="*/ 286 w 448"/>
                <a:gd name="T31" fmla="*/ 85 h 448"/>
                <a:gd name="T32" fmla="*/ 367 w 448"/>
                <a:gd name="T33" fmla="*/ 165 h 448"/>
                <a:gd name="T34" fmla="*/ 367 w 448"/>
                <a:gd name="T35" fmla="*/ 289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48" h="448">
                  <a:moveTo>
                    <a:pt x="448" y="423"/>
                  </a:moveTo>
                  <a:cubicBezTo>
                    <a:pt x="448" y="24"/>
                    <a:pt x="448" y="24"/>
                    <a:pt x="448" y="24"/>
                  </a:cubicBezTo>
                  <a:cubicBezTo>
                    <a:pt x="448" y="11"/>
                    <a:pt x="437" y="0"/>
                    <a:pt x="42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0" y="437"/>
                    <a:pt x="11" y="448"/>
                    <a:pt x="24" y="448"/>
                  </a:cubicBezTo>
                  <a:cubicBezTo>
                    <a:pt x="423" y="448"/>
                    <a:pt x="423" y="448"/>
                    <a:pt x="423" y="448"/>
                  </a:cubicBezTo>
                  <a:cubicBezTo>
                    <a:pt x="437" y="448"/>
                    <a:pt x="448" y="437"/>
                    <a:pt x="448" y="423"/>
                  </a:cubicBezTo>
                  <a:close/>
                  <a:moveTo>
                    <a:pt x="367" y="289"/>
                  </a:moveTo>
                  <a:cubicBezTo>
                    <a:pt x="367" y="333"/>
                    <a:pt x="330" y="370"/>
                    <a:pt x="286" y="370"/>
                  </a:cubicBezTo>
                  <a:cubicBezTo>
                    <a:pt x="170" y="370"/>
                    <a:pt x="170" y="370"/>
                    <a:pt x="170" y="370"/>
                  </a:cubicBezTo>
                  <a:cubicBezTo>
                    <a:pt x="126" y="370"/>
                    <a:pt x="89" y="333"/>
                    <a:pt x="89" y="289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89" y="121"/>
                    <a:pt x="126" y="85"/>
                    <a:pt x="170" y="85"/>
                  </a:cubicBezTo>
                  <a:cubicBezTo>
                    <a:pt x="286" y="85"/>
                    <a:pt x="286" y="85"/>
                    <a:pt x="286" y="85"/>
                  </a:cubicBezTo>
                  <a:cubicBezTo>
                    <a:pt x="330" y="85"/>
                    <a:pt x="367" y="121"/>
                    <a:pt x="367" y="165"/>
                  </a:cubicBezTo>
                  <a:lnTo>
                    <a:pt x="367" y="28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1" name="Freeform 175">
              <a:extLst>
                <a:ext uri="{FF2B5EF4-FFF2-40B4-BE49-F238E27FC236}">
                  <a16:creationId xmlns:a16="http://schemas.microsoft.com/office/drawing/2014/main" id="{DB74C929-4EA2-4EB1-A6FE-0F5E7317CD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42142" y="9157461"/>
              <a:ext cx="151190" cy="156949"/>
            </a:xfrm>
            <a:custGeom>
              <a:avLst/>
              <a:gdLst>
                <a:gd name="T0" fmla="*/ 175 w 234"/>
                <a:gd name="T1" fmla="*/ 0 h 242"/>
                <a:gd name="T2" fmla="*/ 59 w 234"/>
                <a:gd name="T3" fmla="*/ 0 h 242"/>
                <a:gd name="T4" fmla="*/ 17 w 234"/>
                <a:gd name="T5" fmla="*/ 17 h 242"/>
                <a:gd name="T6" fmla="*/ 0 w 234"/>
                <a:gd name="T7" fmla="*/ 59 h 242"/>
                <a:gd name="T8" fmla="*/ 0 w 234"/>
                <a:gd name="T9" fmla="*/ 183 h 242"/>
                <a:gd name="T10" fmla="*/ 17 w 234"/>
                <a:gd name="T11" fmla="*/ 225 h 242"/>
                <a:gd name="T12" fmla="*/ 59 w 234"/>
                <a:gd name="T13" fmla="*/ 242 h 242"/>
                <a:gd name="T14" fmla="*/ 175 w 234"/>
                <a:gd name="T15" fmla="*/ 242 h 242"/>
                <a:gd name="T16" fmla="*/ 217 w 234"/>
                <a:gd name="T17" fmla="*/ 225 h 242"/>
                <a:gd name="T18" fmla="*/ 234 w 234"/>
                <a:gd name="T19" fmla="*/ 183 h 242"/>
                <a:gd name="T20" fmla="*/ 234 w 234"/>
                <a:gd name="T21" fmla="*/ 59 h 242"/>
                <a:gd name="T22" fmla="*/ 217 w 234"/>
                <a:gd name="T23" fmla="*/ 17 h 242"/>
                <a:gd name="T24" fmla="*/ 175 w 234"/>
                <a:gd name="T25" fmla="*/ 0 h 242"/>
                <a:gd name="T26" fmla="*/ 117 w 234"/>
                <a:gd name="T27" fmla="*/ 196 h 242"/>
                <a:gd name="T28" fmla="*/ 41 w 234"/>
                <a:gd name="T29" fmla="*/ 120 h 242"/>
                <a:gd name="T30" fmla="*/ 117 w 234"/>
                <a:gd name="T31" fmla="*/ 44 h 242"/>
                <a:gd name="T32" fmla="*/ 194 w 234"/>
                <a:gd name="T33" fmla="*/ 120 h 242"/>
                <a:gd name="T34" fmla="*/ 117 w 234"/>
                <a:gd name="T35" fmla="*/ 196 h 242"/>
                <a:gd name="T36" fmla="*/ 195 w 234"/>
                <a:gd name="T37" fmla="*/ 60 h 242"/>
                <a:gd name="T38" fmla="*/ 177 w 234"/>
                <a:gd name="T39" fmla="*/ 42 h 242"/>
                <a:gd name="T40" fmla="*/ 195 w 234"/>
                <a:gd name="T41" fmla="*/ 24 h 242"/>
                <a:gd name="T42" fmla="*/ 213 w 234"/>
                <a:gd name="T43" fmla="*/ 42 h 242"/>
                <a:gd name="T44" fmla="*/ 195 w 234"/>
                <a:gd name="T45" fmla="*/ 6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4" h="242">
                  <a:moveTo>
                    <a:pt x="175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43" y="0"/>
                    <a:pt x="28" y="6"/>
                    <a:pt x="17" y="17"/>
                  </a:cubicBezTo>
                  <a:cubicBezTo>
                    <a:pt x="6" y="29"/>
                    <a:pt x="0" y="43"/>
                    <a:pt x="0" y="5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99"/>
                    <a:pt x="6" y="213"/>
                    <a:pt x="17" y="225"/>
                  </a:cubicBezTo>
                  <a:cubicBezTo>
                    <a:pt x="28" y="236"/>
                    <a:pt x="43" y="242"/>
                    <a:pt x="59" y="242"/>
                  </a:cubicBezTo>
                  <a:cubicBezTo>
                    <a:pt x="175" y="242"/>
                    <a:pt x="175" y="242"/>
                    <a:pt x="175" y="242"/>
                  </a:cubicBezTo>
                  <a:cubicBezTo>
                    <a:pt x="191" y="242"/>
                    <a:pt x="206" y="236"/>
                    <a:pt x="217" y="225"/>
                  </a:cubicBezTo>
                  <a:cubicBezTo>
                    <a:pt x="228" y="213"/>
                    <a:pt x="234" y="199"/>
                    <a:pt x="234" y="183"/>
                  </a:cubicBezTo>
                  <a:cubicBezTo>
                    <a:pt x="234" y="59"/>
                    <a:pt x="234" y="59"/>
                    <a:pt x="234" y="59"/>
                  </a:cubicBezTo>
                  <a:cubicBezTo>
                    <a:pt x="234" y="43"/>
                    <a:pt x="228" y="29"/>
                    <a:pt x="217" y="17"/>
                  </a:cubicBezTo>
                  <a:cubicBezTo>
                    <a:pt x="206" y="6"/>
                    <a:pt x="191" y="0"/>
                    <a:pt x="175" y="0"/>
                  </a:cubicBezTo>
                  <a:close/>
                  <a:moveTo>
                    <a:pt x="117" y="196"/>
                  </a:moveTo>
                  <a:cubicBezTo>
                    <a:pt x="75" y="196"/>
                    <a:pt x="41" y="162"/>
                    <a:pt x="41" y="120"/>
                  </a:cubicBezTo>
                  <a:cubicBezTo>
                    <a:pt x="41" y="78"/>
                    <a:pt x="75" y="44"/>
                    <a:pt x="117" y="44"/>
                  </a:cubicBezTo>
                  <a:cubicBezTo>
                    <a:pt x="160" y="44"/>
                    <a:pt x="194" y="78"/>
                    <a:pt x="194" y="120"/>
                  </a:cubicBezTo>
                  <a:cubicBezTo>
                    <a:pt x="194" y="162"/>
                    <a:pt x="160" y="196"/>
                    <a:pt x="117" y="196"/>
                  </a:cubicBezTo>
                  <a:close/>
                  <a:moveTo>
                    <a:pt x="195" y="60"/>
                  </a:moveTo>
                  <a:cubicBezTo>
                    <a:pt x="185" y="60"/>
                    <a:pt x="177" y="52"/>
                    <a:pt x="177" y="42"/>
                  </a:cubicBezTo>
                  <a:cubicBezTo>
                    <a:pt x="177" y="32"/>
                    <a:pt x="185" y="24"/>
                    <a:pt x="195" y="24"/>
                  </a:cubicBezTo>
                  <a:cubicBezTo>
                    <a:pt x="205" y="24"/>
                    <a:pt x="213" y="32"/>
                    <a:pt x="213" y="42"/>
                  </a:cubicBezTo>
                  <a:cubicBezTo>
                    <a:pt x="213" y="52"/>
                    <a:pt x="205" y="60"/>
                    <a:pt x="195" y="6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2" name="Freeform 255">
              <a:extLst>
                <a:ext uri="{FF2B5EF4-FFF2-40B4-BE49-F238E27FC236}">
                  <a16:creationId xmlns:a16="http://schemas.microsoft.com/office/drawing/2014/main" id="{CAD923A3-FE90-41B6-9E1F-28A05800C0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44896" y="9403955"/>
              <a:ext cx="291156" cy="292064"/>
            </a:xfrm>
            <a:custGeom>
              <a:avLst/>
              <a:gdLst>
                <a:gd name="T0" fmla="*/ 448 w 448"/>
                <a:gd name="T1" fmla="*/ 423 h 448"/>
                <a:gd name="T2" fmla="*/ 448 w 448"/>
                <a:gd name="T3" fmla="*/ 24 h 448"/>
                <a:gd name="T4" fmla="*/ 424 w 448"/>
                <a:gd name="T5" fmla="*/ 0 h 448"/>
                <a:gd name="T6" fmla="*/ 25 w 448"/>
                <a:gd name="T7" fmla="*/ 0 h 448"/>
                <a:gd name="T8" fmla="*/ 0 w 448"/>
                <a:gd name="T9" fmla="*/ 24 h 448"/>
                <a:gd name="T10" fmla="*/ 0 w 448"/>
                <a:gd name="T11" fmla="*/ 423 h 448"/>
                <a:gd name="T12" fmla="*/ 25 w 448"/>
                <a:gd name="T13" fmla="*/ 448 h 448"/>
                <a:gd name="T14" fmla="*/ 424 w 448"/>
                <a:gd name="T15" fmla="*/ 448 h 448"/>
                <a:gd name="T16" fmla="*/ 448 w 448"/>
                <a:gd name="T17" fmla="*/ 423 h 448"/>
                <a:gd name="T18" fmla="*/ 354 w 448"/>
                <a:gd name="T19" fmla="*/ 172 h 448"/>
                <a:gd name="T20" fmla="*/ 354 w 448"/>
                <a:gd name="T21" fmla="*/ 180 h 448"/>
                <a:gd name="T22" fmla="*/ 178 w 448"/>
                <a:gd name="T23" fmla="*/ 356 h 448"/>
                <a:gd name="T24" fmla="*/ 83 w 448"/>
                <a:gd name="T25" fmla="*/ 328 h 448"/>
                <a:gd name="T26" fmla="*/ 98 w 448"/>
                <a:gd name="T27" fmla="*/ 329 h 448"/>
                <a:gd name="T28" fmla="*/ 175 w 448"/>
                <a:gd name="T29" fmla="*/ 303 h 448"/>
                <a:gd name="T30" fmla="*/ 117 w 448"/>
                <a:gd name="T31" fmla="*/ 260 h 448"/>
                <a:gd name="T32" fmla="*/ 129 w 448"/>
                <a:gd name="T33" fmla="*/ 261 h 448"/>
                <a:gd name="T34" fmla="*/ 145 w 448"/>
                <a:gd name="T35" fmla="*/ 259 h 448"/>
                <a:gd name="T36" fmla="*/ 95 w 448"/>
                <a:gd name="T37" fmla="*/ 198 h 448"/>
                <a:gd name="T38" fmla="*/ 95 w 448"/>
                <a:gd name="T39" fmla="*/ 197 h 448"/>
                <a:gd name="T40" fmla="*/ 123 w 448"/>
                <a:gd name="T41" fmla="*/ 205 h 448"/>
                <a:gd name="T42" fmla="*/ 96 w 448"/>
                <a:gd name="T43" fmla="*/ 153 h 448"/>
                <a:gd name="T44" fmla="*/ 104 w 448"/>
                <a:gd name="T45" fmla="*/ 122 h 448"/>
                <a:gd name="T46" fmla="*/ 231 w 448"/>
                <a:gd name="T47" fmla="*/ 187 h 448"/>
                <a:gd name="T48" fmla="*/ 230 w 448"/>
                <a:gd name="T49" fmla="*/ 173 h 448"/>
                <a:gd name="T50" fmla="*/ 292 w 448"/>
                <a:gd name="T51" fmla="*/ 111 h 448"/>
                <a:gd name="T52" fmla="*/ 337 w 448"/>
                <a:gd name="T53" fmla="*/ 131 h 448"/>
                <a:gd name="T54" fmla="*/ 376 w 448"/>
                <a:gd name="T55" fmla="*/ 116 h 448"/>
                <a:gd name="T56" fmla="*/ 349 w 448"/>
                <a:gd name="T57" fmla="*/ 150 h 448"/>
                <a:gd name="T58" fmla="*/ 384 w 448"/>
                <a:gd name="T59" fmla="*/ 140 h 448"/>
                <a:gd name="T60" fmla="*/ 354 w 448"/>
                <a:gd name="T61" fmla="*/ 172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48" h="448">
                  <a:moveTo>
                    <a:pt x="448" y="423"/>
                  </a:moveTo>
                  <a:cubicBezTo>
                    <a:pt x="448" y="24"/>
                    <a:pt x="448" y="24"/>
                    <a:pt x="448" y="24"/>
                  </a:cubicBezTo>
                  <a:cubicBezTo>
                    <a:pt x="448" y="11"/>
                    <a:pt x="437" y="0"/>
                    <a:pt x="424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1" y="11"/>
                    <a:pt x="0" y="24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1" y="437"/>
                    <a:pt x="12" y="448"/>
                    <a:pt x="25" y="448"/>
                  </a:cubicBezTo>
                  <a:cubicBezTo>
                    <a:pt x="424" y="448"/>
                    <a:pt x="424" y="448"/>
                    <a:pt x="424" y="448"/>
                  </a:cubicBezTo>
                  <a:cubicBezTo>
                    <a:pt x="437" y="448"/>
                    <a:pt x="448" y="437"/>
                    <a:pt x="448" y="423"/>
                  </a:cubicBezTo>
                  <a:close/>
                  <a:moveTo>
                    <a:pt x="354" y="172"/>
                  </a:moveTo>
                  <a:cubicBezTo>
                    <a:pt x="354" y="175"/>
                    <a:pt x="354" y="177"/>
                    <a:pt x="354" y="180"/>
                  </a:cubicBezTo>
                  <a:cubicBezTo>
                    <a:pt x="354" y="262"/>
                    <a:pt x="292" y="356"/>
                    <a:pt x="178" y="356"/>
                  </a:cubicBezTo>
                  <a:cubicBezTo>
                    <a:pt x="143" y="356"/>
                    <a:pt x="110" y="346"/>
                    <a:pt x="83" y="328"/>
                  </a:cubicBezTo>
                  <a:cubicBezTo>
                    <a:pt x="88" y="329"/>
                    <a:pt x="93" y="329"/>
                    <a:pt x="98" y="329"/>
                  </a:cubicBezTo>
                  <a:cubicBezTo>
                    <a:pt x="127" y="329"/>
                    <a:pt x="153" y="319"/>
                    <a:pt x="175" y="303"/>
                  </a:cubicBezTo>
                  <a:cubicBezTo>
                    <a:pt x="148" y="302"/>
                    <a:pt x="125" y="284"/>
                    <a:pt x="117" y="260"/>
                  </a:cubicBezTo>
                  <a:cubicBezTo>
                    <a:pt x="121" y="260"/>
                    <a:pt x="125" y="261"/>
                    <a:pt x="129" y="261"/>
                  </a:cubicBezTo>
                  <a:cubicBezTo>
                    <a:pt x="134" y="261"/>
                    <a:pt x="140" y="260"/>
                    <a:pt x="145" y="259"/>
                  </a:cubicBezTo>
                  <a:cubicBezTo>
                    <a:pt x="117" y="253"/>
                    <a:pt x="95" y="228"/>
                    <a:pt x="95" y="198"/>
                  </a:cubicBezTo>
                  <a:cubicBezTo>
                    <a:pt x="95" y="198"/>
                    <a:pt x="95" y="197"/>
                    <a:pt x="95" y="197"/>
                  </a:cubicBezTo>
                  <a:cubicBezTo>
                    <a:pt x="104" y="202"/>
                    <a:pt x="113" y="205"/>
                    <a:pt x="123" y="205"/>
                  </a:cubicBezTo>
                  <a:cubicBezTo>
                    <a:pt x="107" y="194"/>
                    <a:pt x="96" y="175"/>
                    <a:pt x="96" y="153"/>
                  </a:cubicBezTo>
                  <a:cubicBezTo>
                    <a:pt x="96" y="142"/>
                    <a:pt x="99" y="132"/>
                    <a:pt x="104" y="122"/>
                  </a:cubicBezTo>
                  <a:cubicBezTo>
                    <a:pt x="135" y="160"/>
                    <a:pt x="180" y="184"/>
                    <a:pt x="231" y="187"/>
                  </a:cubicBezTo>
                  <a:cubicBezTo>
                    <a:pt x="230" y="182"/>
                    <a:pt x="230" y="178"/>
                    <a:pt x="230" y="173"/>
                  </a:cubicBezTo>
                  <a:cubicBezTo>
                    <a:pt x="230" y="139"/>
                    <a:pt x="258" y="111"/>
                    <a:pt x="292" y="111"/>
                  </a:cubicBezTo>
                  <a:cubicBezTo>
                    <a:pt x="309" y="111"/>
                    <a:pt x="326" y="119"/>
                    <a:pt x="337" y="131"/>
                  </a:cubicBezTo>
                  <a:cubicBezTo>
                    <a:pt x="351" y="128"/>
                    <a:pt x="364" y="123"/>
                    <a:pt x="376" y="116"/>
                  </a:cubicBezTo>
                  <a:cubicBezTo>
                    <a:pt x="371" y="130"/>
                    <a:pt x="362" y="142"/>
                    <a:pt x="349" y="150"/>
                  </a:cubicBezTo>
                  <a:cubicBezTo>
                    <a:pt x="361" y="148"/>
                    <a:pt x="373" y="145"/>
                    <a:pt x="384" y="140"/>
                  </a:cubicBezTo>
                  <a:cubicBezTo>
                    <a:pt x="376" y="152"/>
                    <a:pt x="366" y="163"/>
                    <a:pt x="354" y="1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3" name="Freeform 264">
              <a:extLst>
                <a:ext uri="{FF2B5EF4-FFF2-40B4-BE49-F238E27FC236}">
                  <a16:creationId xmlns:a16="http://schemas.microsoft.com/office/drawing/2014/main" id="{545844FD-936A-4EA9-A5E3-2D7BE4D33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1549" y="9519404"/>
              <a:ext cx="60468" cy="63190"/>
            </a:xfrm>
            <a:custGeom>
              <a:avLst/>
              <a:gdLst>
                <a:gd name="T0" fmla="*/ 0 w 533"/>
                <a:gd name="T1" fmla="*/ 557 h 557"/>
                <a:gd name="T2" fmla="*/ 533 w 533"/>
                <a:gd name="T3" fmla="*/ 281 h 557"/>
                <a:gd name="T4" fmla="*/ 0 w 533"/>
                <a:gd name="T5" fmla="*/ 0 h 557"/>
                <a:gd name="T6" fmla="*/ 0 w 533"/>
                <a:gd name="T7" fmla="*/ 557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3" h="557">
                  <a:moveTo>
                    <a:pt x="0" y="557"/>
                  </a:moveTo>
                  <a:lnTo>
                    <a:pt x="533" y="281"/>
                  </a:lnTo>
                  <a:lnTo>
                    <a:pt x="0" y="0"/>
                  </a:lnTo>
                  <a:lnTo>
                    <a:pt x="0" y="55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4" name="Freeform 265">
              <a:extLst>
                <a:ext uri="{FF2B5EF4-FFF2-40B4-BE49-F238E27FC236}">
                  <a16:creationId xmlns:a16="http://schemas.microsoft.com/office/drawing/2014/main" id="{655FC613-E74F-4B4F-9A60-E1982170A9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70326" y="9405683"/>
              <a:ext cx="290993" cy="291786"/>
            </a:xfrm>
            <a:custGeom>
              <a:avLst/>
              <a:gdLst>
                <a:gd name="T0" fmla="*/ 448 w 448"/>
                <a:gd name="T1" fmla="*/ 423 h 448"/>
                <a:gd name="T2" fmla="*/ 448 w 448"/>
                <a:gd name="T3" fmla="*/ 24 h 448"/>
                <a:gd name="T4" fmla="*/ 423 w 448"/>
                <a:gd name="T5" fmla="*/ 0 h 448"/>
                <a:gd name="T6" fmla="*/ 25 w 448"/>
                <a:gd name="T7" fmla="*/ 0 h 448"/>
                <a:gd name="T8" fmla="*/ 0 w 448"/>
                <a:gd name="T9" fmla="*/ 24 h 448"/>
                <a:gd name="T10" fmla="*/ 0 w 448"/>
                <a:gd name="T11" fmla="*/ 423 h 448"/>
                <a:gd name="T12" fmla="*/ 25 w 448"/>
                <a:gd name="T13" fmla="*/ 448 h 448"/>
                <a:gd name="T14" fmla="*/ 423 w 448"/>
                <a:gd name="T15" fmla="*/ 448 h 448"/>
                <a:gd name="T16" fmla="*/ 448 w 448"/>
                <a:gd name="T17" fmla="*/ 423 h 448"/>
                <a:gd name="T18" fmla="*/ 400 w 448"/>
                <a:gd name="T19" fmla="*/ 238 h 448"/>
                <a:gd name="T20" fmla="*/ 396 w 448"/>
                <a:gd name="T21" fmla="*/ 294 h 448"/>
                <a:gd name="T22" fmla="*/ 383 w 448"/>
                <a:gd name="T23" fmla="*/ 328 h 448"/>
                <a:gd name="T24" fmla="*/ 348 w 448"/>
                <a:gd name="T25" fmla="*/ 343 h 448"/>
                <a:gd name="T26" fmla="*/ 227 w 448"/>
                <a:gd name="T27" fmla="*/ 347 h 448"/>
                <a:gd name="T28" fmla="*/ 110 w 448"/>
                <a:gd name="T29" fmla="*/ 343 h 448"/>
                <a:gd name="T30" fmla="*/ 72 w 448"/>
                <a:gd name="T31" fmla="*/ 328 h 448"/>
                <a:gd name="T32" fmla="*/ 58 w 448"/>
                <a:gd name="T33" fmla="*/ 294 h 448"/>
                <a:gd name="T34" fmla="*/ 55 w 448"/>
                <a:gd name="T35" fmla="*/ 238 h 448"/>
                <a:gd name="T36" fmla="*/ 55 w 448"/>
                <a:gd name="T37" fmla="*/ 212 h 448"/>
                <a:gd name="T38" fmla="*/ 58 w 448"/>
                <a:gd name="T39" fmla="*/ 156 h 448"/>
                <a:gd name="T40" fmla="*/ 72 w 448"/>
                <a:gd name="T41" fmla="*/ 122 h 448"/>
                <a:gd name="T42" fmla="*/ 107 w 448"/>
                <a:gd name="T43" fmla="*/ 108 h 448"/>
                <a:gd name="T44" fmla="*/ 227 w 448"/>
                <a:gd name="T45" fmla="*/ 104 h 448"/>
                <a:gd name="T46" fmla="*/ 228 w 448"/>
                <a:gd name="T47" fmla="*/ 104 h 448"/>
                <a:gd name="T48" fmla="*/ 348 w 448"/>
                <a:gd name="T49" fmla="*/ 108 h 448"/>
                <a:gd name="T50" fmla="*/ 383 w 448"/>
                <a:gd name="T51" fmla="*/ 122 h 448"/>
                <a:gd name="T52" fmla="*/ 396 w 448"/>
                <a:gd name="T53" fmla="*/ 156 h 448"/>
                <a:gd name="T54" fmla="*/ 400 w 448"/>
                <a:gd name="T55" fmla="*/ 212 h 448"/>
                <a:gd name="T56" fmla="*/ 400 w 448"/>
                <a:gd name="T57" fmla="*/ 23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8" h="448">
                  <a:moveTo>
                    <a:pt x="448" y="423"/>
                  </a:moveTo>
                  <a:cubicBezTo>
                    <a:pt x="448" y="24"/>
                    <a:pt x="448" y="24"/>
                    <a:pt x="448" y="24"/>
                  </a:cubicBezTo>
                  <a:cubicBezTo>
                    <a:pt x="448" y="11"/>
                    <a:pt x="437" y="0"/>
                    <a:pt x="423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0" y="437"/>
                    <a:pt x="11" y="448"/>
                    <a:pt x="25" y="448"/>
                  </a:cubicBezTo>
                  <a:cubicBezTo>
                    <a:pt x="423" y="448"/>
                    <a:pt x="423" y="448"/>
                    <a:pt x="423" y="448"/>
                  </a:cubicBezTo>
                  <a:cubicBezTo>
                    <a:pt x="437" y="448"/>
                    <a:pt x="448" y="437"/>
                    <a:pt x="448" y="423"/>
                  </a:cubicBezTo>
                  <a:close/>
                  <a:moveTo>
                    <a:pt x="400" y="238"/>
                  </a:moveTo>
                  <a:cubicBezTo>
                    <a:pt x="400" y="266"/>
                    <a:pt x="396" y="294"/>
                    <a:pt x="396" y="294"/>
                  </a:cubicBezTo>
                  <a:cubicBezTo>
                    <a:pt x="396" y="294"/>
                    <a:pt x="393" y="318"/>
                    <a:pt x="383" y="328"/>
                  </a:cubicBezTo>
                  <a:cubicBezTo>
                    <a:pt x="370" y="342"/>
                    <a:pt x="355" y="342"/>
                    <a:pt x="348" y="343"/>
                  </a:cubicBezTo>
                  <a:cubicBezTo>
                    <a:pt x="300" y="347"/>
                    <a:pt x="227" y="347"/>
                    <a:pt x="227" y="347"/>
                  </a:cubicBezTo>
                  <a:cubicBezTo>
                    <a:pt x="227" y="347"/>
                    <a:pt x="138" y="346"/>
                    <a:pt x="110" y="343"/>
                  </a:cubicBezTo>
                  <a:cubicBezTo>
                    <a:pt x="102" y="342"/>
                    <a:pt x="85" y="342"/>
                    <a:pt x="72" y="328"/>
                  </a:cubicBezTo>
                  <a:cubicBezTo>
                    <a:pt x="62" y="318"/>
                    <a:pt x="58" y="294"/>
                    <a:pt x="58" y="294"/>
                  </a:cubicBezTo>
                  <a:cubicBezTo>
                    <a:pt x="58" y="294"/>
                    <a:pt x="55" y="266"/>
                    <a:pt x="55" y="238"/>
                  </a:cubicBezTo>
                  <a:cubicBezTo>
                    <a:pt x="55" y="212"/>
                    <a:pt x="55" y="212"/>
                    <a:pt x="55" y="212"/>
                  </a:cubicBezTo>
                  <a:cubicBezTo>
                    <a:pt x="55" y="184"/>
                    <a:pt x="58" y="156"/>
                    <a:pt x="58" y="156"/>
                  </a:cubicBezTo>
                  <a:cubicBezTo>
                    <a:pt x="58" y="156"/>
                    <a:pt x="62" y="133"/>
                    <a:pt x="72" y="122"/>
                  </a:cubicBezTo>
                  <a:cubicBezTo>
                    <a:pt x="85" y="108"/>
                    <a:pt x="100" y="108"/>
                    <a:pt x="107" y="108"/>
                  </a:cubicBezTo>
                  <a:cubicBezTo>
                    <a:pt x="155" y="104"/>
                    <a:pt x="227" y="104"/>
                    <a:pt x="227" y="104"/>
                  </a:cubicBezTo>
                  <a:cubicBezTo>
                    <a:pt x="228" y="104"/>
                    <a:pt x="228" y="104"/>
                    <a:pt x="228" y="104"/>
                  </a:cubicBezTo>
                  <a:cubicBezTo>
                    <a:pt x="228" y="104"/>
                    <a:pt x="300" y="104"/>
                    <a:pt x="348" y="108"/>
                  </a:cubicBezTo>
                  <a:cubicBezTo>
                    <a:pt x="355" y="108"/>
                    <a:pt x="370" y="108"/>
                    <a:pt x="383" y="122"/>
                  </a:cubicBezTo>
                  <a:cubicBezTo>
                    <a:pt x="393" y="133"/>
                    <a:pt x="396" y="156"/>
                    <a:pt x="396" y="156"/>
                  </a:cubicBezTo>
                  <a:cubicBezTo>
                    <a:pt x="396" y="156"/>
                    <a:pt x="400" y="184"/>
                    <a:pt x="400" y="212"/>
                  </a:cubicBezTo>
                  <a:lnTo>
                    <a:pt x="400" y="2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CBEB3CF4-0B42-474B-A09B-1C6E02AD5D2B}"/>
              </a:ext>
            </a:extLst>
          </p:cNvPr>
          <p:cNvSpPr txBox="1"/>
          <p:nvPr userDrawn="1"/>
        </p:nvSpPr>
        <p:spPr>
          <a:xfrm>
            <a:off x="0" y="7358235"/>
            <a:ext cx="4557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and Nutrition Division</a:t>
            </a:r>
          </a:p>
          <a:p>
            <a:pPr lvl="0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School Lunch Program</a:t>
            </a:r>
          </a:p>
        </p:txBody>
      </p:sp>
      <p:sp>
        <p:nvSpPr>
          <p:cNvPr id="32" name="Text Placeholder 21">
            <a:extLst>
              <a:ext uri="{FF2B5EF4-FFF2-40B4-BE49-F238E27FC236}">
                <a16:creationId xmlns:a16="http://schemas.microsoft.com/office/drawing/2014/main" id="{1549FE75-68BF-4B9A-BA6F-70C77785554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68299" y="1600134"/>
            <a:ext cx="2047622" cy="5026028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l">
              <a:buNone/>
              <a:defRPr sz="14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6">
            <a:extLst>
              <a:ext uri="{FF2B5EF4-FFF2-40B4-BE49-F238E27FC236}">
                <a16:creationId xmlns:a16="http://schemas.microsoft.com/office/drawing/2014/main" id="{2B10FAA6-F0A7-45AE-9E48-D8BB2D6C5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9067" y="156501"/>
            <a:ext cx="8640262" cy="68093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School Name Here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7D154A2-53D7-4964-9458-44899C7A48FB}"/>
              </a:ext>
            </a:extLst>
          </p:cNvPr>
          <p:cNvSpPr txBox="1"/>
          <p:nvPr userDrawn="1"/>
        </p:nvSpPr>
        <p:spPr>
          <a:xfrm>
            <a:off x="7687611" y="7338657"/>
            <a:ext cx="23707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07/2020</a:t>
            </a:r>
          </a:p>
          <a:p>
            <a:pPr lvl="0" algn="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www.SquareMeals.org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CA35F25F-7503-4B94-BD4B-C60394FA25F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60196" y="1750050"/>
            <a:ext cx="7359803" cy="455667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List Menu Items Here</a:t>
            </a:r>
          </a:p>
        </p:txBody>
      </p:sp>
      <p:sp>
        <p:nvSpPr>
          <p:cNvPr id="59" name="Text Placeholder 19">
            <a:extLst>
              <a:ext uri="{FF2B5EF4-FFF2-40B4-BE49-F238E27FC236}">
                <a16:creationId xmlns:a16="http://schemas.microsoft.com/office/drawing/2014/main" id="{FB78D395-8FD7-46DA-B55C-540AF8C0EE1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8392" y="1066800"/>
            <a:ext cx="6555408" cy="4572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None/>
              <a:defRPr sz="2400">
                <a:solidFill>
                  <a:srgbClr val="209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Month and Day Here</a:t>
            </a:r>
          </a:p>
        </p:txBody>
      </p:sp>
    </p:spTree>
    <p:extLst>
      <p:ext uri="{BB962C8B-B14F-4D97-AF65-F5344CB8AC3E}">
        <p14:creationId xmlns:p14="http://schemas.microsoft.com/office/powerpoint/2010/main" val="193301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-Sub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59A5228-A15F-4369-A2C2-785A17BCE5F3}"/>
              </a:ext>
            </a:extLst>
          </p:cNvPr>
          <p:cNvSpPr/>
          <p:nvPr userDrawn="1"/>
        </p:nvSpPr>
        <p:spPr>
          <a:xfrm>
            <a:off x="0" y="6714141"/>
            <a:ext cx="10058400" cy="1064354"/>
          </a:xfrm>
          <a:prstGeom prst="rect">
            <a:avLst/>
          </a:prstGeom>
          <a:solidFill>
            <a:srgbClr val="16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46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1B6605-BA7C-4A6F-8C4F-A93FEC81C76E}"/>
              </a:ext>
            </a:extLst>
          </p:cNvPr>
          <p:cNvSpPr/>
          <p:nvPr userDrawn="1"/>
        </p:nvSpPr>
        <p:spPr bwMode="auto">
          <a:xfrm>
            <a:off x="0" y="6712375"/>
            <a:ext cx="10058400" cy="57930"/>
          </a:xfrm>
          <a:prstGeom prst="rect">
            <a:avLst/>
          </a:prstGeom>
          <a:solidFill>
            <a:srgbClr val="92C1C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246"/>
          </a:p>
        </p:txBody>
      </p:sp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2F1C886E-A666-45E5-BBF5-71408F9303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9067" y="1066800"/>
            <a:ext cx="8640262" cy="4572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None/>
              <a:defRPr sz="2400">
                <a:solidFill>
                  <a:srgbClr val="209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Week Here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CE27EED8-BCBB-4934-B6C2-60C034ED16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19292" y="6416920"/>
            <a:ext cx="590909" cy="59090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3516E84E-EB94-4D3D-8A44-811D0C46DA17}"/>
              </a:ext>
            </a:extLst>
          </p:cNvPr>
          <p:cNvSpPr txBox="1"/>
          <p:nvPr userDrawn="1"/>
        </p:nvSpPr>
        <p:spPr>
          <a:xfrm>
            <a:off x="2925389" y="6999669"/>
            <a:ext cx="4378258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TEXAS DEPARTMENT OF AGRICULTURE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COMMISSIONER SID MILLER</a:t>
            </a:r>
          </a:p>
        </p:txBody>
      </p:sp>
      <p:pic>
        <p:nvPicPr>
          <p:cNvPr id="35" name="Picture 34" descr="TDA-FN-SquareMeals-4c.ai">
            <a:extLst>
              <a:ext uri="{FF2B5EF4-FFF2-40B4-BE49-F238E27FC236}">
                <a16:creationId xmlns:a16="http://schemas.microsoft.com/office/drawing/2014/main" id="{EF2801F2-B36C-46C5-BC14-2E983BFD83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234" y="6562152"/>
            <a:ext cx="1259626" cy="973348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B6C90DA-4F77-46ED-93DC-A740D29D2549}"/>
              </a:ext>
            </a:extLst>
          </p:cNvPr>
          <p:cNvSpPr txBox="1"/>
          <p:nvPr userDrawn="1"/>
        </p:nvSpPr>
        <p:spPr>
          <a:xfrm>
            <a:off x="2219661" y="7372738"/>
            <a:ext cx="5904605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product was funded by USDA.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institution is an equal opportunity provider.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5C30EF7-7F8C-422B-9287-239DAE66473C}"/>
              </a:ext>
            </a:extLst>
          </p:cNvPr>
          <p:cNvGrpSpPr/>
          <p:nvPr userDrawn="1"/>
        </p:nvGrpSpPr>
        <p:grpSpPr>
          <a:xfrm>
            <a:off x="9461496" y="6867940"/>
            <a:ext cx="510757" cy="494008"/>
            <a:chOff x="6944896" y="9085617"/>
            <a:chExt cx="616423" cy="611852"/>
          </a:xfrm>
        </p:grpSpPr>
        <p:sp>
          <p:nvSpPr>
            <p:cNvPr id="38" name="Freeform 119">
              <a:extLst>
                <a:ext uri="{FF2B5EF4-FFF2-40B4-BE49-F238E27FC236}">
                  <a16:creationId xmlns:a16="http://schemas.microsoft.com/office/drawing/2014/main" id="{E05C510A-7A58-450C-AA28-1FA050BB2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4896" y="9085617"/>
              <a:ext cx="290253" cy="291043"/>
            </a:xfrm>
            <a:custGeom>
              <a:avLst/>
              <a:gdLst>
                <a:gd name="T0" fmla="*/ 448 w 448"/>
                <a:gd name="T1" fmla="*/ 423 h 448"/>
                <a:gd name="T2" fmla="*/ 448 w 448"/>
                <a:gd name="T3" fmla="*/ 24 h 448"/>
                <a:gd name="T4" fmla="*/ 424 w 448"/>
                <a:gd name="T5" fmla="*/ 0 h 448"/>
                <a:gd name="T6" fmla="*/ 25 w 448"/>
                <a:gd name="T7" fmla="*/ 0 h 448"/>
                <a:gd name="T8" fmla="*/ 0 w 448"/>
                <a:gd name="T9" fmla="*/ 24 h 448"/>
                <a:gd name="T10" fmla="*/ 0 w 448"/>
                <a:gd name="T11" fmla="*/ 423 h 448"/>
                <a:gd name="T12" fmla="*/ 25 w 448"/>
                <a:gd name="T13" fmla="*/ 448 h 448"/>
                <a:gd name="T14" fmla="*/ 240 w 448"/>
                <a:gd name="T15" fmla="*/ 448 h 448"/>
                <a:gd name="T16" fmla="*/ 240 w 448"/>
                <a:gd name="T17" fmla="*/ 274 h 448"/>
                <a:gd name="T18" fmla="*/ 181 w 448"/>
                <a:gd name="T19" fmla="*/ 274 h 448"/>
                <a:gd name="T20" fmla="*/ 181 w 448"/>
                <a:gd name="T21" fmla="*/ 207 h 448"/>
                <a:gd name="T22" fmla="*/ 240 w 448"/>
                <a:gd name="T23" fmla="*/ 207 h 448"/>
                <a:gd name="T24" fmla="*/ 240 w 448"/>
                <a:gd name="T25" fmla="*/ 157 h 448"/>
                <a:gd name="T26" fmla="*/ 327 w 448"/>
                <a:gd name="T27" fmla="*/ 67 h 448"/>
                <a:gd name="T28" fmla="*/ 379 w 448"/>
                <a:gd name="T29" fmla="*/ 70 h 448"/>
                <a:gd name="T30" fmla="*/ 379 w 448"/>
                <a:gd name="T31" fmla="*/ 130 h 448"/>
                <a:gd name="T32" fmla="*/ 343 w 448"/>
                <a:gd name="T33" fmla="*/ 130 h 448"/>
                <a:gd name="T34" fmla="*/ 310 w 448"/>
                <a:gd name="T35" fmla="*/ 163 h 448"/>
                <a:gd name="T36" fmla="*/ 310 w 448"/>
                <a:gd name="T37" fmla="*/ 207 h 448"/>
                <a:gd name="T38" fmla="*/ 376 w 448"/>
                <a:gd name="T39" fmla="*/ 207 h 448"/>
                <a:gd name="T40" fmla="*/ 368 w 448"/>
                <a:gd name="T41" fmla="*/ 274 h 448"/>
                <a:gd name="T42" fmla="*/ 310 w 448"/>
                <a:gd name="T43" fmla="*/ 274 h 448"/>
                <a:gd name="T44" fmla="*/ 310 w 448"/>
                <a:gd name="T45" fmla="*/ 448 h 448"/>
                <a:gd name="T46" fmla="*/ 424 w 448"/>
                <a:gd name="T47" fmla="*/ 448 h 448"/>
                <a:gd name="T48" fmla="*/ 448 w 448"/>
                <a:gd name="T49" fmla="*/ 42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48" h="448">
                  <a:moveTo>
                    <a:pt x="448" y="423"/>
                  </a:moveTo>
                  <a:cubicBezTo>
                    <a:pt x="448" y="24"/>
                    <a:pt x="448" y="24"/>
                    <a:pt x="448" y="24"/>
                  </a:cubicBezTo>
                  <a:cubicBezTo>
                    <a:pt x="448" y="11"/>
                    <a:pt x="437" y="0"/>
                    <a:pt x="424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1" y="11"/>
                    <a:pt x="0" y="24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1" y="437"/>
                    <a:pt x="12" y="448"/>
                    <a:pt x="25" y="448"/>
                  </a:cubicBezTo>
                  <a:cubicBezTo>
                    <a:pt x="240" y="448"/>
                    <a:pt x="240" y="448"/>
                    <a:pt x="240" y="448"/>
                  </a:cubicBezTo>
                  <a:cubicBezTo>
                    <a:pt x="240" y="274"/>
                    <a:pt x="240" y="274"/>
                    <a:pt x="240" y="274"/>
                  </a:cubicBezTo>
                  <a:cubicBezTo>
                    <a:pt x="181" y="274"/>
                    <a:pt x="181" y="274"/>
                    <a:pt x="181" y="274"/>
                  </a:cubicBezTo>
                  <a:cubicBezTo>
                    <a:pt x="181" y="207"/>
                    <a:pt x="181" y="207"/>
                    <a:pt x="181" y="207"/>
                  </a:cubicBezTo>
                  <a:cubicBezTo>
                    <a:pt x="240" y="207"/>
                    <a:pt x="240" y="207"/>
                    <a:pt x="240" y="207"/>
                  </a:cubicBezTo>
                  <a:cubicBezTo>
                    <a:pt x="240" y="157"/>
                    <a:pt x="240" y="157"/>
                    <a:pt x="240" y="157"/>
                  </a:cubicBezTo>
                  <a:cubicBezTo>
                    <a:pt x="240" y="99"/>
                    <a:pt x="275" y="67"/>
                    <a:pt x="327" y="67"/>
                  </a:cubicBezTo>
                  <a:cubicBezTo>
                    <a:pt x="351" y="67"/>
                    <a:pt x="373" y="69"/>
                    <a:pt x="379" y="70"/>
                  </a:cubicBezTo>
                  <a:cubicBezTo>
                    <a:pt x="379" y="130"/>
                    <a:pt x="379" y="130"/>
                    <a:pt x="379" y="130"/>
                  </a:cubicBezTo>
                  <a:cubicBezTo>
                    <a:pt x="343" y="130"/>
                    <a:pt x="343" y="130"/>
                    <a:pt x="343" y="130"/>
                  </a:cubicBezTo>
                  <a:cubicBezTo>
                    <a:pt x="315" y="130"/>
                    <a:pt x="310" y="144"/>
                    <a:pt x="310" y="163"/>
                  </a:cubicBezTo>
                  <a:cubicBezTo>
                    <a:pt x="310" y="207"/>
                    <a:pt x="310" y="207"/>
                    <a:pt x="310" y="207"/>
                  </a:cubicBezTo>
                  <a:cubicBezTo>
                    <a:pt x="376" y="207"/>
                    <a:pt x="376" y="207"/>
                    <a:pt x="376" y="207"/>
                  </a:cubicBezTo>
                  <a:cubicBezTo>
                    <a:pt x="368" y="274"/>
                    <a:pt x="368" y="274"/>
                    <a:pt x="368" y="274"/>
                  </a:cubicBezTo>
                  <a:cubicBezTo>
                    <a:pt x="310" y="274"/>
                    <a:pt x="310" y="274"/>
                    <a:pt x="310" y="274"/>
                  </a:cubicBezTo>
                  <a:cubicBezTo>
                    <a:pt x="310" y="448"/>
                    <a:pt x="310" y="448"/>
                    <a:pt x="310" y="448"/>
                  </a:cubicBezTo>
                  <a:cubicBezTo>
                    <a:pt x="424" y="448"/>
                    <a:pt x="424" y="448"/>
                    <a:pt x="424" y="448"/>
                  </a:cubicBezTo>
                  <a:cubicBezTo>
                    <a:pt x="437" y="448"/>
                    <a:pt x="448" y="437"/>
                    <a:pt x="448" y="4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39" name="Oval 173">
              <a:extLst>
                <a:ext uri="{FF2B5EF4-FFF2-40B4-BE49-F238E27FC236}">
                  <a16:creationId xmlns:a16="http://schemas.microsoft.com/office/drawing/2014/main" id="{6772970B-0474-4A24-8566-148E7BF76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5388" y="9202852"/>
              <a:ext cx="64699" cy="6481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0" name="Freeform 174">
              <a:extLst>
                <a:ext uri="{FF2B5EF4-FFF2-40B4-BE49-F238E27FC236}">
                  <a16:creationId xmlns:a16="http://schemas.microsoft.com/office/drawing/2014/main" id="{1B3CB078-EC46-4F95-BF04-EE87E6B5E7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70330" y="9088818"/>
              <a:ext cx="289620" cy="290410"/>
            </a:xfrm>
            <a:custGeom>
              <a:avLst/>
              <a:gdLst>
                <a:gd name="T0" fmla="*/ 448 w 448"/>
                <a:gd name="T1" fmla="*/ 423 h 448"/>
                <a:gd name="T2" fmla="*/ 448 w 448"/>
                <a:gd name="T3" fmla="*/ 24 h 448"/>
                <a:gd name="T4" fmla="*/ 423 w 448"/>
                <a:gd name="T5" fmla="*/ 0 h 448"/>
                <a:gd name="T6" fmla="*/ 24 w 448"/>
                <a:gd name="T7" fmla="*/ 0 h 448"/>
                <a:gd name="T8" fmla="*/ 0 w 448"/>
                <a:gd name="T9" fmla="*/ 24 h 448"/>
                <a:gd name="T10" fmla="*/ 0 w 448"/>
                <a:gd name="T11" fmla="*/ 423 h 448"/>
                <a:gd name="T12" fmla="*/ 24 w 448"/>
                <a:gd name="T13" fmla="*/ 448 h 448"/>
                <a:gd name="T14" fmla="*/ 423 w 448"/>
                <a:gd name="T15" fmla="*/ 448 h 448"/>
                <a:gd name="T16" fmla="*/ 448 w 448"/>
                <a:gd name="T17" fmla="*/ 423 h 448"/>
                <a:gd name="T18" fmla="*/ 367 w 448"/>
                <a:gd name="T19" fmla="*/ 289 h 448"/>
                <a:gd name="T20" fmla="*/ 286 w 448"/>
                <a:gd name="T21" fmla="*/ 370 h 448"/>
                <a:gd name="T22" fmla="*/ 170 w 448"/>
                <a:gd name="T23" fmla="*/ 370 h 448"/>
                <a:gd name="T24" fmla="*/ 89 w 448"/>
                <a:gd name="T25" fmla="*/ 289 h 448"/>
                <a:gd name="T26" fmla="*/ 89 w 448"/>
                <a:gd name="T27" fmla="*/ 165 h 448"/>
                <a:gd name="T28" fmla="*/ 170 w 448"/>
                <a:gd name="T29" fmla="*/ 85 h 448"/>
                <a:gd name="T30" fmla="*/ 286 w 448"/>
                <a:gd name="T31" fmla="*/ 85 h 448"/>
                <a:gd name="T32" fmla="*/ 367 w 448"/>
                <a:gd name="T33" fmla="*/ 165 h 448"/>
                <a:gd name="T34" fmla="*/ 367 w 448"/>
                <a:gd name="T35" fmla="*/ 289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48" h="448">
                  <a:moveTo>
                    <a:pt x="448" y="423"/>
                  </a:moveTo>
                  <a:cubicBezTo>
                    <a:pt x="448" y="24"/>
                    <a:pt x="448" y="24"/>
                    <a:pt x="448" y="24"/>
                  </a:cubicBezTo>
                  <a:cubicBezTo>
                    <a:pt x="448" y="11"/>
                    <a:pt x="437" y="0"/>
                    <a:pt x="42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0" y="437"/>
                    <a:pt x="11" y="448"/>
                    <a:pt x="24" y="448"/>
                  </a:cubicBezTo>
                  <a:cubicBezTo>
                    <a:pt x="423" y="448"/>
                    <a:pt x="423" y="448"/>
                    <a:pt x="423" y="448"/>
                  </a:cubicBezTo>
                  <a:cubicBezTo>
                    <a:pt x="437" y="448"/>
                    <a:pt x="448" y="437"/>
                    <a:pt x="448" y="423"/>
                  </a:cubicBezTo>
                  <a:close/>
                  <a:moveTo>
                    <a:pt x="367" y="289"/>
                  </a:moveTo>
                  <a:cubicBezTo>
                    <a:pt x="367" y="333"/>
                    <a:pt x="330" y="370"/>
                    <a:pt x="286" y="370"/>
                  </a:cubicBezTo>
                  <a:cubicBezTo>
                    <a:pt x="170" y="370"/>
                    <a:pt x="170" y="370"/>
                    <a:pt x="170" y="370"/>
                  </a:cubicBezTo>
                  <a:cubicBezTo>
                    <a:pt x="126" y="370"/>
                    <a:pt x="89" y="333"/>
                    <a:pt x="89" y="289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89" y="121"/>
                    <a:pt x="126" y="85"/>
                    <a:pt x="170" y="85"/>
                  </a:cubicBezTo>
                  <a:cubicBezTo>
                    <a:pt x="286" y="85"/>
                    <a:pt x="286" y="85"/>
                    <a:pt x="286" y="85"/>
                  </a:cubicBezTo>
                  <a:cubicBezTo>
                    <a:pt x="330" y="85"/>
                    <a:pt x="367" y="121"/>
                    <a:pt x="367" y="165"/>
                  </a:cubicBezTo>
                  <a:lnTo>
                    <a:pt x="367" y="28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1" name="Freeform 175">
              <a:extLst>
                <a:ext uri="{FF2B5EF4-FFF2-40B4-BE49-F238E27FC236}">
                  <a16:creationId xmlns:a16="http://schemas.microsoft.com/office/drawing/2014/main" id="{DB74C929-4EA2-4EB1-A6FE-0F5E7317CD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42142" y="9157461"/>
              <a:ext cx="151190" cy="156949"/>
            </a:xfrm>
            <a:custGeom>
              <a:avLst/>
              <a:gdLst>
                <a:gd name="T0" fmla="*/ 175 w 234"/>
                <a:gd name="T1" fmla="*/ 0 h 242"/>
                <a:gd name="T2" fmla="*/ 59 w 234"/>
                <a:gd name="T3" fmla="*/ 0 h 242"/>
                <a:gd name="T4" fmla="*/ 17 w 234"/>
                <a:gd name="T5" fmla="*/ 17 h 242"/>
                <a:gd name="T6" fmla="*/ 0 w 234"/>
                <a:gd name="T7" fmla="*/ 59 h 242"/>
                <a:gd name="T8" fmla="*/ 0 w 234"/>
                <a:gd name="T9" fmla="*/ 183 h 242"/>
                <a:gd name="T10" fmla="*/ 17 w 234"/>
                <a:gd name="T11" fmla="*/ 225 h 242"/>
                <a:gd name="T12" fmla="*/ 59 w 234"/>
                <a:gd name="T13" fmla="*/ 242 h 242"/>
                <a:gd name="T14" fmla="*/ 175 w 234"/>
                <a:gd name="T15" fmla="*/ 242 h 242"/>
                <a:gd name="T16" fmla="*/ 217 w 234"/>
                <a:gd name="T17" fmla="*/ 225 h 242"/>
                <a:gd name="T18" fmla="*/ 234 w 234"/>
                <a:gd name="T19" fmla="*/ 183 h 242"/>
                <a:gd name="T20" fmla="*/ 234 w 234"/>
                <a:gd name="T21" fmla="*/ 59 h 242"/>
                <a:gd name="T22" fmla="*/ 217 w 234"/>
                <a:gd name="T23" fmla="*/ 17 h 242"/>
                <a:gd name="T24" fmla="*/ 175 w 234"/>
                <a:gd name="T25" fmla="*/ 0 h 242"/>
                <a:gd name="T26" fmla="*/ 117 w 234"/>
                <a:gd name="T27" fmla="*/ 196 h 242"/>
                <a:gd name="T28" fmla="*/ 41 w 234"/>
                <a:gd name="T29" fmla="*/ 120 h 242"/>
                <a:gd name="T30" fmla="*/ 117 w 234"/>
                <a:gd name="T31" fmla="*/ 44 h 242"/>
                <a:gd name="T32" fmla="*/ 194 w 234"/>
                <a:gd name="T33" fmla="*/ 120 h 242"/>
                <a:gd name="T34" fmla="*/ 117 w 234"/>
                <a:gd name="T35" fmla="*/ 196 h 242"/>
                <a:gd name="T36" fmla="*/ 195 w 234"/>
                <a:gd name="T37" fmla="*/ 60 h 242"/>
                <a:gd name="T38" fmla="*/ 177 w 234"/>
                <a:gd name="T39" fmla="*/ 42 h 242"/>
                <a:gd name="T40" fmla="*/ 195 w 234"/>
                <a:gd name="T41" fmla="*/ 24 h 242"/>
                <a:gd name="T42" fmla="*/ 213 w 234"/>
                <a:gd name="T43" fmla="*/ 42 h 242"/>
                <a:gd name="T44" fmla="*/ 195 w 234"/>
                <a:gd name="T45" fmla="*/ 6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4" h="242">
                  <a:moveTo>
                    <a:pt x="175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43" y="0"/>
                    <a:pt x="28" y="6"/>
                    <a:pt x="17" y="17"/>
                  </a:cubicBezTo>
                  <a:cubicBezTo>
                    <a:pt x="6" y="29"/>
                    <a:pt x="0" y="43"/>
                    <a:pt x="0" y="5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99"/>
                    <a:pt x="6" y="213"/>
                    <a:pt x="17" y="225"/>
                  </a:cubicBezTo>
                  <a:cubicBezTo>
                    <a:pt x="28" y="236"/>
                    <a:pt x="43" y="242"/>
                    <a:pt x="59" y="242"/>
                  </a:cubicBezTo>
                  <a:cubicBezTo>
                    <a:pt x="175" y="242"/>
                    <a:pt x="175" y="242"/>
                    <a:pt x="175" y="242"/>
                  </a:cubicBezTo>
                  <a:cubicBezTo>
                    <a:pt x="191" y="242"/>
                    <a:pt x="206" y="236"/>
                    <a:pt x="217" y="225"/>
                  </a:cubicBezTo>
                  <a:cubicBezTo>
                    <a:pt x="228" y="213"/>
                    <a:pt x="234" y="199"/>
                    <a:pt x="234" y="183"/>
                  </a:cubicBezTo>
                  <a:cubicBezTo>
                    <a:pt x="234" y="59"/>
                    <a:pt x="234" y="59"/>
                    <a:pt x="234" y="59"/>
                  </a:cubicBezTo>
                  <a:cubicBezTo>
                    <a:pt x="234" y="43"/>
                    <a:pt x="228" y="29"/>
                    <a:pt x="217" y="17"/>
                  </a:cubicBezTo>
                  <a:cubicBezTo>
                    <a:pt x="206" y="6"/>
                    <a:pt x="191" y="0"/>
                    <a:pt x="175" y="0"/>
                  </a:cubicBezTo>
                  <a:close/>
                  <a:moveTo>
                    <a:pt x="117" y="196"/>
                  </a:moveTo>
                  <a:cubicBezTo>
                    <a:pt x="75" y="196"/>
                    <a:pt x="41" y="162"/>
                    <a:pt x="41" y="120"/>
                  </a:cubicBezTo>
                  <a:cubicBezTo>
                    <a:pt x="41" y="78"/>
                    <a:pt x="75" y="44"/>
                    <a:pt x="117" y="44"/>
                  </a:cubicBezTo>
                  <a:cubicBezTo>
                    <a:pt x="160" y="44"/>
                    <a:pt x="194" y="78"/>
                    <a:pt x="194" y="120"/>
                  </a:cubicBezTo>
                  <a:cubicBezTo>
                    <a:pt x="194" y="162"/>
                    <a:pt x="160" y="196"/>
                    <a:pt x="117" y="196"/>
                  </a:cubicBezTo>
                  <a:close/>
                  <a:moveTo>
                    <a:pt x="195" y="60"/>
                  </a:moveTo>
                  <a:cubicBezTo>
                    <a:pt x="185" y="60"/>
                    <a:pt x="177" y="52"/>
                    <a:pt x="177" y="42"/>
                  </a:cubicBezTo>
                  <a:cubicBezTo>
                    <a:pt x="177" y="32"/>
                    <a:pt x="185" y="24"/>
                    <a:pt x="195" y="24"/>
                  </a:cubicBezTo>
                  <a:cubicBezTo>
                    <a:pt x="205" y="24"/>
                    <a:pt x="213" y="32"/>
                    <a:pt x="213" y="42"/>
                  </a:cubicBezTo>
                  <a:cubicBezTo>
                    <a:pt x="213" y="52"/>
                    <a:pt x="205" y="60"/>
                    <a:pt x="195" y="6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2" name="Freeform 255">
              <a:extLst>
                <a:ext uri="{FF2B5EF4-FFF2-40B4-BE49-F238E27FC236}">
                  <a16:creationId xmlns:a16="http://schemas.microsoft.com/office/drawing/2014/main" id="{CAD923A3-FE90-41B6-9E1F-28A05800C0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44896" y="9403955"/>
              <a:ext cx="291156" cy="292064"/>
            </a:xfrm>
            <a:custGeom>
              <a:avLst/>
              <a:gdLst>
                <a:gd name="T0" fmla="*/ 448 w 448"/>
                <a:gd name="T1" fmla="*/ 423 h 448"/>
                <a:gd name="T2" fmla="*/ 448 w 448"/>
                <a:gd name="T3" fmla="*/ 24 h 448"/>
                <a:gd name="T4" fmla="*/ 424 w 448"/>
                <a:gd name="T5" fmla="*/ 0 h 448"/>
                <a:gd name="T6" fmla="*/ 25 w 448"/>
                <a:gd name="T7" fmla="*/ 0 h 448"/>
                <a:gd name="T8" fmla="*/ 0 w 448"/>
                <a:gd name="T9" fmla="*/ 24 h 448"/>
                <a:gd name="T10" fmla="*/ 0 w 448"/>
                <a:gd name="T11" fmla="*/ 423 h 448"/>
                <a:gd name="T12" fmla="*/ 25 w 448"/>
                <a:gd name="T13" fmla="*/ 448 h 448"/>
                <a:gd name="T14" fmla="*/ 424 w 448"/>
                <a:gd name="T15" fmla="*/ 448 h 448"/>
                <a:gd name="T16" fmla="*/ 448 w 448"/>
                <a:gd name="T17" fmla="*/ 423 h 448"/>
                <a:gd name="T18" fmla="*/ 354 w 448"/>
                <a:gd name="T19" fmla="*/ 172 h 448"/>
                <a:gd name="T20" fmla="*/ 354 w 448"/>
                <a:gd name="T21" fmla="*/ 180 h 448"/>
                <a:gd name="T22" fmla="*/ 178 w 448"/>
                <a:gd name="T23" fmla="*/ 356 h 448"/>
                <a:gd name="T24" fmla="*/ 83 w 448"/>
                <a:gd name="T25" fmla="*/ 328 h 448"/>
                <a:gd name="T26" fmla="*/ 98 w 448"/>
                <a:gd name="T27" fmla="*/ 329 h 448"/>
                <a:gd name="T28" fmla="*/ 175 w 448"/>
                <a:gd name="T29" fmla="*/ 303 h 448"/>
                <a:gd name="T30" fmla="*/ 117 w 448"/>
                <a:gd name="T31" fmla="*/ 260 h 448"/>
                <a:gd name="T32" fmla="*/ 129 w 448"/>
                <a:gd name="T33" fmla="*/ 261 h 448"/>
                <a:gd name="T34" fmla="*/ 145 w 448"/>
                <a:gd name="T35" fmla="*/ 259 h 448"/>
                <a:gd name="T36" fmla="*/ 95 w 448"/>
                <a:gd name="T37" fmla="*/ 198 h 448"/>
                <a:gd name="T38" fmla="*/ 95 w 448"/>
                <a:gd name="T39" fmla="*/ 197 h 448"/>
                <a:gd name="T40" fmla="*/ 123 w 448"/>
                <a:gd name="T41" fmla="*/ 205 h 448"/>
                <a:gd name="T42" fmla="*/ 96 w 448"/>
                <a:gd name="T43" fmla="*/ 153 h 448"/>
                <a:gd name="T44" fmla="*/ 104 w 448"/>
                <a:gd name="T45" fmla="*/ 122 h 448"/>
                <a:gd name="T46" fmla="*/ 231 w 448"/>
                <a:gd name="T47" fmla="*/ 187 h 448"/>
                <a:gd name="T48" fmla="*/ 230 w 448"/>
                <a:gd name="T49" fmla="*/ 173 h 448"/>
                <a:gd name="T50" fmla="*/ 292 w 448"/>
                <a:gd name="T51" fmla="*/ 111 h 448"/>
                <a:gd name="T52" fmla="*/ 337 w 448"/>
                <a:gd name="T53" fmla="*/ 131 h 448"/>
                <a:gd name="T54" fmla="*/ 376 w 448"/>
                <a:gd name="T55" fmla="*/ 116 h 448"/>
                <a:gd name="T56" fmla="*/ 349 w 448"/>
                <a:gd name="T57" fmla="*/ 150 h 448"/>
                <a:gd name="T58" fmla="*/ 384 w 448"/>
                <a:gd name="T59" fmla="*/ 140 h 448"/>
                <a:gd name="T60" fmla="*/ 354 w 448"/>
                <a:gd name="T61" fmla="*/ 172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48" h="448">
                  <a:moveTo>
                    <a:pt x="448" y="423"/>
                  </a:moveTo>
                  <a:cubicBezTo>
                    <a:pt x="448" y="24"/>
                    <a:pt x="448" y="24"/>
                    <a:pt x="448" y="24"/>
                  </a:cubicBezTo>
                  <a:cubicBezTo>
                    <a:pt x="448" y="11"/>
                    <a:pt x="437" y="0"/>
                    <a:pt x="424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1" y="11"/>
                    <a:pt x="0" y="24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1" y="437"/>
                    <a:pt x="12" y="448"/>
                    <a:pt x="25" y="448"/>
                  </a:cubicBezTo>
                  <a:cubicBezTo>
                    <a:pt x="424" y="448"/>
                    <a:pt x="424" y="448"/>
                    <a:pt x="424" y="448"/>
                  </a:cubicBezTo>
                  <a:cubicBezTo>
                    <a:pt x="437" y="448"/>
                    <a:pt x="448" y="437"/>
                    <a:pt x="448" y="423"/>
                  </a:cubicBezTo>
                  <a:close/>
                  <a:moveTo>
                    <a:pt x="354" y="172"/>
                  </a:moveTo>
                  <a:cubicBezTo>
                    <a:pt x="354" y="175"/>
                    <a:pt x="354" y="177"/>
                    <a:pt x="354" y="180"/>
                  </a:cubicBezTo>
                  <a:cubicBezTo>
                    <a:pt x="354" y="262"/>
                    <a:pt x="292" y="356"/>
                    <a:pt x="178" y="356"/>
                  </a:cubicBezTo>
                  <a:cubicBezTo>
                    <a:pt x="143" y="356"/>
                    <a:pt x="110" y="346"/>
                    <a:pt x="83" y="328"/>
                  </a:cubicBezTo>
                  <a:cubicBezTo>
                    <a:pt x="88" y="329"/>
                    <a:pt x="93" y="329"/>
                    <a:pt x="98" y="329"/>
                  </a:cubicBezTo>
                  <a:cubicBezTo>
                    <a:pt x="127" y="329"/>
                    <a:pt x="153" y="319"/>
                    <a:pt x="175" y="303"/>
                  </a:cubicBezTo>
                  <a:cubicBezTo>
                    <a:pt x="148" y="302"/>
                    <a:pt x="125" y="284"/>
                    <a:pt x="117" y="260"/>
                  </a:cubicBezTo>
                  <a:cubicBezTo>
                    <a:pt x="121" y="260"/>
                    <a:pt x="125" y="261"/>
                    <a:pt x="129" y="261"/>
                  </a:cubicBezTo>
                  <a:cubicBezTo>
                    <a:pt x="134" y="261"/>
                    <a:pt x="140" y="260"/>
                    <a:pt x="145" y="259"/>
                  </a:cubicBezTo>
                  <a:cubicBezTo>
                    <a:pt x="117" y="253"/>
                    <a:pt x="95" y="228"/>
                    <a:pt x="95" y="198"/>
                  </a:cubicBezTo>
                  <a:cubicBezTo>
                    <a:pt x="95" y="198"/>
                    <a:pt x="95" y="197"/>
                    <a:pt x="95" y="197"/>
                  </a:cubicBezTo>
                  <a:cubicBezTo>
                    <a:pt x="104" y="202"/>
                    <a:pt x="113" y="205"/>
                    <a:pt x="123" y="205"/>
                  </a:cubicBezTo>
                  <a:cubicBezTo>
                    <a:pt x="107" y="194"/>
                    <a:pt x="96" y="175"/>
                    <a:pt x="96" y="153"/>
                  </a:cubicBezTo>
                  <a:cubicBezTo>
                    <a:pt x="96" y="142"/>
                    <a:pt x="99" y="132"/>
                    <a:pt x="104" y="122"/>
                  </a:cubicBezTo>
                  <a:cubicBezTo>
                    <a:pt x="135" y="160"/>
                    <a:pt x="180" y="184"/>
                    <a:pt x="231" y="187"/>
                  </a:cubicBezTo>
                  <a:cubicBezTo>
                    <a:pt x="230" y="182"/>
                    <a:pt x="230" y="178"/>
                    <a:pt x="230" y="173"/>
                  </a:cubicBezTo>
                  <a:cubicBezTo>
                    <a:pt x="230" y="139"/>
                    <a:pt x="258" y="111"/>
                    <a:pt x="292" y="111"/>
                  </a:cubicBezTo>
                  <a:cubicBezTo>
                    <a:pt x="309" y="111"/>
                    <a:pt x="326" y="119"/>
                    <a:pt x="337" y="131"/>
                  </a:cubicBezTo>
                  <a:cubicBezTo>
                    <a:pt x="351" y="128"/>
                    <a:pt x="364" y="123"/>
                    <a:pt x="376" y="116"/>
                  </a:cubicBezTo>
                  <a:cubicBezTo>
                    <a:pt x="371" y="130"/>
                    <a:pt x="362" y="142"/>
                    <a:pt x="349" y="150"/>
                  </a:cubicBezTo>
                  <a:cubicBezTo>
                    <a:pt x="361" y="148"/>
                    <a:pt x="373" y="145"/>
                    <a:pt x="384" y="140"/>
                  </a:cubicBezTo>
                  <a:cubicBezTo>
                    <a:pt x="376" y="152"/>
                    <a:pt x="366" y="163"/>
                    <a:pt x="354" y="1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3" name="Freeform 264">
              <a:extLst>
                <a:ext uri="{FF2B5EF4-FFF2-40B4-BE49-F238E27FC236}">
                  <a16:creationId xmlns:a16="http://schemas.microsoft.com/office/drawing/2014/main" id="{545844FD-936A-4EA9-A5E3-2D7BE4D33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1549" y="9519404"/>
              <a:ext cx="60468" cy="63190"/>
            </a:xfrm>
            <a:custGeom>
              <a:avLst/>
              <a:gdLst>
                <a:gd name="T0" fmla="*/ 0 w 533"/>
                <a:gd name="T1" fmla="*/ 557 h 557"/>
                <a:gd name="T2" fmla="*/ 533 w 533"/>
                <a:gd name="T3" fmla="*/ 281 h 557"/>
                <a:gd name="T4" fmla="*/ 0 w 533"/>
                <a:gd name="T5" fmla="*/ 0 h 557"/>
                <a:gd name="T6" fmla="*/ 0 w 533"/>
                <a:gd name="T7" fmla="*/ 557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3" h="557">
                  <a:moveTo>
                    <a:pt x="0" y="557"/>
                  </a:moveTo>
                  <a:lnTo>
                    <a:pt x="533" y="281"/>
                  </a:lnTo>
                  <a:lnTo>
                    <a:pt x="0" y="0"/>
                  </a:lnTo>
                  <a:lnTo>
                    <a:pt x="0" y="55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4" name="Freeform 265">
              <a:extLst>
                <a:ext uri="{FF2B5EF4-FFF2-40B4-BE49-F238E27FC236}">
                  <a16:creationId xmlns:a16="http://schemas.microsoft.com/office/drawing/2014/main" id="{655FC613-E74F-4B4F-9A60-E1982170A9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70326" y="9405683"/>
              <a:ext cx="290993" cy="291786"/>
            </a:xfrm>
            <a:custGeom>
              <a:avLst/>
              <a:gdLst>
                <a:gd name="T0" fmla="*/ 448 w 448"/>
                <a:gd name="T1" fmla="*/ 423 h 448"/>
                <a:gd name="T2" fmla="*/ 448 w 448"/>
                <a:gd name="T3" fmla="*/ 24 h 448"/>
                <a:gd name="T4" fmla="*/ 423 w 448"/>
                <a:gd name="T5" fmla="*/ 0 h 448"/>
                <a:gd name="T6" fmla="*/ 25 w 448"/>
                <a:gd name="T7" fmla="*/ 0 h 448"/>
                <a:gd name="T8" fmla="*/ 0 w 448"/>
                <a:gd name="T9" fmla="*/ 24 h 448"/>
                <a:gd name="T10" fmla="*/ 0 w 448"/>
                <a:gd name="T11" fmla="*/ 423 h 448"/>
                <a:gd name="T12" fmla="*/ 25 w 448"/>
                <a:gd name="T13" fmla="*/ 448 h 448"/>
                <a:gd name="T14" fmla="*/ 423 w 448"/>
                <a:gd name="T15" fmla="*/ 448 h 448"/>
                <a:gd name="T16" fmla="*/ 448 w 448"/>
                <a:gd name="T17" fmla="*/ 423 h 448"/>
                <a:gd name="T18" fmla="*/ 400 w 448"/>
                <a:gd name="T19" fmla="*/ 238 h 448"/>
                <a:gd name="T20" fmla="*/ 396 w 448"/>
                <a:gd name="T21" fmla="*/ 294 h 448"/>
                <a:gd name="T22" fmla="*/ 383 w 448"/>
                <a:gd name="T23" fmla="*/ 328 h 448"/>
                <a:gd name="T24" fmla="*/ 348 w 448"/>
                <a:gd name="T25" fmla="*/ 343 h 448"/>
                <a:gd name="T26" fmla="*/ 227 w 448"/>
                <a:gd name="T27" fmla="*/ 347 h 448"/>
                <a:gd name="T28" fmla="*/ 110 w 448"/>
                <a:gd name="T29" fmla="*/ 343 h 448"/>
                <a:gd name="T30" fmla="*/ 72 w 448"/>
                <a:gd name="T31" fmla="*/ 328 h 448"/>
                <a:gd name="T32" fmla="*/ 58 w 448"/>
                <a:gd name="T33" fmla="*/ 294 h 448"/>
                <a:gd name="T34" fmla="*/ 55 w 448"/>
                <a:gd name="T35" fmla="*/ 238 h 448"/>
                <a:gd name="T36" fmla="*/ 55 w 448"/>
                <a:gd name="T37" fmla="*/ 212 h 448"/>
                <a:gd name="T38" fmla="*/ 58 w 448"/>
                <a:gd name="T39" fmla="*/ 156 h 448"/>
                <a:gd name="T40" fmla="*/ 72 w 448"/>
                <a:gd name="T41" fmla="*/ 122 h 448"/>
                <a:gd name="T42" fmla="*/ 107 w 448"/>
                <a:gd name="T43" fmla="*/ 108 h 448"/>
                <a:gd name="T44" fmla="*/ 227 w 448"/>
                <a:gd name="T45" fmla="*/ 104 h 448"/>
                <a:gd name="T46" fmla="*/ 228 w 448"/>
                <a:gd name="T47" fmla="*/ 104 h 448"/>
                <a:gd name="T48" fmla="*/ 348 w 448"/>
                <a:gd name="T49" fmla="*/ 108 h 448"/>
                <a:gd name="T50" fmla="*/ 383 w 448"/>
                <a:gd name="T51" fmla="*/ 122 h 448"/>
                <a:gd name="T52" fmla="*/ 396 w 448"/>
                <a:gd name="T53" fmla="*/ 156 h 448"/>
                <a:gd name="T54" fmla="*/ 400 w 448"/>
                <a:gd name="T55" fmla="*/ 212 h 448"/>
                <a:gd name="T56" fmla="*/ 400 w 448"/>
                <a:gd name="T57" fmla="*/ 23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8" h="448">
                  <a:moveTo>
                    <a:pt x="448" y="423"/>
                  </a:moveTo>
                  <a:cubicBezTo>
                    <a:pt x="448" y="24"/>
                    <a:pt x="448" y="24"/>
                    <a:pt x="448" y="24"/>
                  </a:cubicBezTo>
                  <a:cubicBezTo>
                    <a:pt x="448" y="11"/>
                    <a:pt x="437" y="0"/>
                    <a:pt x="423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0" y="437"/>
                    <a:pt x="11" y="448"/>
                    <a:pt x="25" y="448"/>
                  </a:cubicBezTo>
                  <a:cubicBezTo>
                    <a:pt x="423" y="448"/>
                    <a:pt x="423" y="448"/>
                    <a:pt x="423" y="448"/>
                  </a:cubicBezTo>
                  <a:cubicBezTo>
                    <a:pt x="437" y="448"/>
                    <a:pt x="448" y="437"/>
                    <a:pt x="448" y="423"/>
                  </a:cubicBezTo>
                  <a:close/>
                  <a:moveTo>
                    <a:pt x="400" y="238"/>
                  </a:moveTo>
                  <a:cubicBezTo>
                    <a:pt x="400" y="266"/>
                    <a:pt x="396" y="294"/>
                    <a:pt x="396" y="294"/>
                  </a:cubicBezTo>
                  <a:cubicBezTo>
                    <a:pt x="396" y="294"/>
                    <a:pt x="393" y="318"/>
                    <a:pt x="383" y="328"/>
                  </a:cubicBezTo>
                  <a:cubicBezTo>
                    <a:pt x="370" y="342"/>
                    <a:pt x="355" y="342"/>
                    <a:pt x="348" y="343"/>
                  </a:cubicBezTo>
                  <a:cubicBezTo>
                    <a:pt x="300" y="347"/>
                    <a:pt x="227" y="347"/>
                    <a:pt x="227" y="347"/>
                  </a:cubicBezTo>
                  <a:cubicBezTo>
                    <a:pt x="227" y="347"/>
                    <a:pt x="138" y="346"/>
                    <a:pt x="110" y="343"/>
                  </a:cubicBezTo>
                  <a:cubicBezTo>
                    <a:pt x="102" y="342"/>
                    <a:pt x="85" y="342"/>
                    <a:pt x="72" y="328"/>
                  </a:cubicBezTo>
                  <a:cubicBezTo>
                    <a:pt x="62" y="318"/>
                    <a:pt x="58" y="294"/>
                    <a:pt x="58" y="294"/>
                  </a:cubicBezTo>
                  <a:cubicBezTo>
                    <a:pt x="58" y="294"/>
                    <a:pt x="55" y="266"/>
                    <a:pt x="55" y="238"/>
                  </a:cubicBezTo>
                  <a:cubicBezTo>
                    <a:pt x="55" y="212"/>
                    <a:pt x="55" y="212"/>
                    <a:pt x="55" y="212"/>
                  </a:cubicBezTo>
                  <a:cubicBezTo>
                    <a:pt x="55" y="184"/>
                    <a:pt x="58" y="156"/>
                    <a:pt x="58" y="156"/>
                  </a:cubicBezTo>
                  <a:cubicBezTo>
                    <a:pt x="58" y="156"/>
                    <a:pt x="62" y="133"/>
                    <a:pt x="72" y="122"/>
                  </a:cubicBezTo>
                  <a:cubicBezTo>
                    <a:pt x="85" y="108"/>
                    <a:pt x="100" y="108"/>
                    <a:pt x="107" y="108"/>
                  </a:cubicBezTo>
                  <a:cubicBezTo>
                    <a:pt x="155" y="104"/>
                    <a:pt x="227" y="104"/>
                    <a:pt x="227" y="104"/>
                  </a:cubicBezTo>
                  <a:cubicBezTo>
                    <a:pt x="228" y="104"/>
                    <a:pt x="228" y="104"/>
                    <a:pt x="228" y="104"/>
                  </a:cubicBezTo>
                  <a:cubicBezTo>
                    <a:pt x="228" y="104"/>
                    <a:pt x="300" y="104"/>
                    <a:pt x="348" y="108"/>
                  </a:cubicBezTo>
                  <a:cubicBezTo>
                    <a:pt x="355" y="108"/>
                    <a:pt x="370" y="108"/>
                    <a:pt x="383" y="122"/>
                  </a:cubicBezTo>
                  <a:cubicBezTo>
                    <a:pt x="393" y="133"/>
                    <a:pt x="396" y="156"/>
                    <a:pt x="396" y="156"/>
                  </a:cubicBezTo>
                  <a:cubicBezTo>
                    <a:pt x="396" y="156"/>
                    <a:pt x="400" y="184"/>
                    <a:pt x="400" y="212"/>
                  </a:cubicBezTo>
                  <a:lnTo>
                    <a:pt x="400" y="2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CBEB3CF4-0B42-474B-A09B-1C6E02AD5D2B}"/>
              </a:ext>
            </a:extLst>
          </p:cNvPr>
          <p:cNvSpPr txBox="1"/>
          <p:nvPr userDrawn="1"/>
        </p:nvSpPr>
        <p:spPr>
          <a:xfrm>
            <a:off x="0" y="7374437"/>
            <a:ext cx="4557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and Nutrition Division</a:t>
            </a:r>
          </a:p>
          <a:p>
            <a:pPr lvl="0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School Lunch Program</a:t>
            </a:r>
          </a:p>
        </p:txBody>
      </p:sp>
      <p:sp>
        <p:nvSpPr>
          <p:cNvPr id="32" name="Text Placeholder 21">
            <a:extLst>
              <a:ext uri="{FF2B5EF4-FFF2-40B4-BE49-F238E27FC236}">
                <a16:creationId xmlns:a16="http://schemas.microsoft.com/office/drawing/2014/main" id="{1549FE75-68BF-4B9A-BA6F-70C77785554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63211" y="5766542"/>
            <a:ext cx="8052709" cy="59804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l">
              <a:buNone/>
              <a:defRPr sz="14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6">
            <a:extLst>
              <a:ext uri="{FF2B5EF4-FFF2-40B4-BE49-F238E27FC236}">
                <a16:creationId xmlns:a16="http://schemas.microsoft.com/office/drawing/2014/main" id="{2B10FAA6-F0A7-45AE-9E48-D8BB2D6C5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9067" y="156501"/>
            <a:ext cx="8640262" cy="68093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School Name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7D154A2-53D7-4964-9458-44899C7A48FB}"/>
              </a:ext>
            </a:extLst>
          </p:cNvPr>
          <p:cNvSpPr txBox="1"/>
          <p:nvPr userDrawn="1"/>
        </p:nvSpPr>
        <p:spPr>
          <a:xfrm>
            <a:off x="7687611" y="7345432"/>
            <a:ext cx="23707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07/2020</a:t>
            </a:r>
          </a:p>
          <a:p>
            <a:pPr lvl="0" algn="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www.SquareMeals.org</a:t>
            </a:r>
          </a:p>
        </p:txBody>
      </p:sp>
      <p:sp>
        <p:nvSpPr>
          <p:cNvPr id="51" name="Text Placeholder 6">
            <a:extLst>
              <a:ext uri="{FF2B5EF4-FFF2-40B4-BE49-F238E27FC236}">
                <a16:creationId xmlns:a16="http://schemas.microsoft.com/office/drawing/2014/main" id="{77580D0F-5DFF-4C3B-8DFE-5670B81ADF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1445" y="1924853"/>
            <a:ext cx="1327355" cy="180894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49" name="Text Placeholder 6">
            <a:extLst>
              <a:ext uri="{FF2B5EF4-FFF2-40B4-BE49-F238E27FC236}">
                <a16:creationId xmlns:a16="http://schemas.microsoft.com/office/drawing/2014/main" id="{AD89EB7A-DB52-4511-BB5A-DCB8FFCB08E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63211" y="1929769"/>
            <a:ext cx="1327355" cy="180894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50" name="Text Placeholder 6">
            <a:extLst>
              <a:ext uri="{FF2B5EF4-FFF2-40B4-BE49-F238E27FC236}">
                <a16:creationId xmlns:a16="http://schemas.microsoft.com/office/drawing/2014/main" id="{DB01D626-05DE-4973-86B2-87AACDCB6A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32355" y="1929769"/>
            <a:ext cx="1327355" cy="180894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CB8A1B9-65E2-4C99-AB16-DFD972EA043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96618" y="1929769"/>
            <a:ext cx="1327355" cy="180894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57" name="Text Placeholder 6">
            <a:extLst>
              <a:ext uri="{FF2B5EF4-FFF2-40B4-BE49-F238E27FC236}">
                <a16:creationId xmlns:a16="http://schemas.microsoft.com/office/drawing/2014/main" id="{B673EA7E-771D-4B71-9C7D-8249B8FF5C0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63335" y="1929769"/>
            <a:ext cx="1327355" cy="180894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4F945252-9EBC-4C20-A07B-50695D747AC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20922" y="1925020"/>
            <a:ext cx="1327355" cy="180894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61" name="Text Placeholder 6">
            <a:extLst>
              <a:ext uri="{FF2B5EF4-FFF2-40B4-BE49-F238E27FC236}">
                <a16:creationId xmlns:a16="http://schemas.microsoft.com/office/drawing/2014/main" id="{104ED7F5-A7E7-4EC1-BE3C-58071A1551E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678509" y="1924853"/>
            <a:ext cx="1327355" cy="180894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76" name="Text Placeholder 6">
            <a:extLst>
              <a:ext uri="{FF2B5EF4-FFF2-40B4-BE49-F238E27FC236}">
                <a16:creationId xmlns:a16="http://schemas.microsoft.com/office/drawing/2014/main" id="{A80142C3-55F9-41A3-9A68-96ED5F62A07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1445" y="3787912"/>
            <a:ext cx="1327355" cy="180894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77" name="Text Placeholder 6">
            <a:extLst>
              <a:ext uri="{FF2B5EF4-FFF2-40B4-BE49-F238E27FC236}">
                <a16:creationId xmlns:a16="http://schemas.microsoft.com/office/drawing/2014/main" id="{9E8A3C07-1D0C-4CAF-B7FB-8D0FE8277AF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63211" y="3792828"/>
            <a:ext cx="1327355" cy="180894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78" name="Text Placeholder 6">
            <a:extLst>
              <a:ext uri="{FF2B5EF4-FFF2-40B4-BE49-F238E27FC236}">
                <a16:creationId xmlns:a16="http://schemas.microsoft.com/office/drawing/2014/main" id="{568ACE0C-26B7-427F-A817-37E0411B048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232355" y="3792828"/>
            <a:ext cx="1327355" cy="180894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79" name="Text Placeholder 6">
            <a:extLst>
              <a:ext uri="{FF2B5EF4-FFF2-40B4-BE49-F238E27FC236}">
                <a16:creationId xmlns:a16="http://schemas.microsoft.com/office/drawing/2014/main" id="{D1A66D4E-52AB-4323-AB50-7228EA34B11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596618" y="3792828"/>
            <a:ext cx="1327355" cy="180894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80" name="Text Placeholder 6">
            <a:extLst>
              <a:ext uri="{FF2B5EF4-FFF2-40B4-BE49-F238E27FC236}">
                <a16:creationId xmlns:a16="http://schemas.microsoft.com/office/drawing/2014/main" id="{89660358-579F-46A5-965F-FC9664A265D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963335" y="3792828"/>
            <a:ext cx="1327355" cy="180894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81" name="Text Placeholder 6">
            <a:extLst>
              <a:ext uri="{FF2B5EF4-FFF2-40B4-BE49-F238E27FC236}">
                <a16:creationId xmlns:a16="http://schemas.microsoft.com/office/drawing/2014/main" id="{BD5299EA-1504-4D00-A2BE-C239C75FAA5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320922" y="3788079"/>
            <a:ext cx="1327355" cy="180894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82" name="Text Placeholder 6">
            <a:extLst>
              <a:ext uri="{FF2B5EF4-FFF2-40B4-BE49-F238E27FC236}">
                <a16:creationId xmlns:a16="http://schemas.microsoft.com/office/drawing/2014/main" id="{AEFCC022-1875-4088-8540-80749FC4CED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678509" y="3787912"/>
            <a:ext cx="1327355" cy="180894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</p:spTree>
    <p:extLst>
      <p:ext uri="{BB962C8B-B14F-4D97-AF65-F5344CB8AC3E}">
        <p14:creationId xmlns:p14="http://schemas.microsoft.com/office/powerpoint/2010/main" val="322620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-Sub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59A5228-A15F-4369-A2C2-785A17BCE5F3}"/>
              </a:ext>
            </a:extLst>
          </p:cNvPr>
          <p:cNvSpPr/>
          <p:nvPr userDrawn="1"/>
        </p:nvSpPr>
        <p:spPr>
          <a:xfrm>
            <a:off x="0" y="6714141"/>
            <a:ext cx="10058400" cy="1064354"/>
          </a:xfrm>
          <a:prstGeom prst="rect">
            <a:avLst/>
          </a:prstGeom>
          <a:solidFill>
            <a:srgbClr val="167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46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1B6605-BA7C-4A6F-8C4F-A93FEC81C76E}"/>
              </a:ext>
            </a:extLst>
          </p:cNvPr>
          <p:cNvSpPr/>
          <p:nvPr userDrawn="1"/>
        </p:nvSpPr>
        <p:spPr bwMode="auto">
          <a:xfrm>
            <a:off x="0" y="6712375"/>
            <a:ext cx="10058400" cy="57930"/>
          </a:xfrm>
          <a:prstGeom prst="rect">
            <a:avLst/>
          </a:prstGeom>
          <a:solidFill>
            <a:srgbClr val="92C1C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246"/>
          </a:p>
        </p:txBody>
      </p:sp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2F1C886E-A666-45E5-BBF5-71408F9303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8392" y="1066800"/>
            <a:ext cx="6555408" cy="4572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None/>
              <a:defRPr sz="2400">
                <a:solidFill>
                  <a:srgbClr val="209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Week Here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CE27EED8-BCBB-4934-B6C2-60C034ED16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19292" y="6416920"/>
            <a:ext cx="590909" cy="59090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3516E84E-EB94-4D3D-8A44-811D0C46DA17}"/>
              </a:ext>
            </a:extLst>
          </p:cNvPr>
          <p:cNvSpPr txBox="1"/>
          <p:nvPr userDrawn="1"/>
        </p:nvSpPr>
        <p:spPr>
          <a:xfrm>
            <a:off x="2925389" y="6999669"/>
            <a:ext cx="4378258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TEXAS DEPARTMENT OF AGRICULTURE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COMMISSIONER SID MILLER</a:t>
            </a:r>
          </a:p>
        </p:txBody>
      </p:sp>
      <p:pic>
        <p:nvPicPr>
          <p:cNvPr id="35" name="Picture 34" descr="TDA-FN-SquareMeals-4c.ai">
            <a:extLst>
              <a:ext uri="{FF2B5EF4-FFF2-40B4-BE49-F238E27FC236}">
                <a16:creationId xmlns:a16="http://schemas.microsoft.com/office/drawing/2014/main" id="{EF2801F2-B36C-46C5-BC14-2E983BFD83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234" y="6562152"/>
            <a:ext cx="1259626" cy="973348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B6C90DA-4F77-46ED-93DC-A740D29D2549}"/>
              </a:ext>
            </a:extLst>
          </p:cNvPr>
          <p:cNvSpPr txBox="1"/>
          <p:nvPr userDrawn="1"/>
        </p:nvSpPr>
        <p:spPr>
          <a:xfrm>
            <a:off x="2219661" y="7372738"/>
            <a:ext cx="5904605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product was funded by USDA.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institution is an equal opportunity provider.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5C30EF7-7F8C-422B-9287-239DAE66473C}"/>
              </a:ext>
            </a:extLst>
          </p:cNvPr>
          <p:cNvGrpSpPr/>
          <p:nvPr userDrawn="1"/>
        </p:nvGrpSpPr>
        <p:grpSpPr>
          <a:xfrm>
            <a:off x="9461496" y="6867940"/>
            <a:ext cx="510757" cy="494008"/>
            <a:chOff x="6944896" y="9085617"/>
            <a:chExt cx="616423" cy="611852"/>
          </a:xfrm>
        </p:grpSpPr>
        <p:sp>
          <p:nvSpPr>
            <p:cNvPr id="38" name="Freeform 119">
              <a:extLst>
                <a:ext uri="{FF2B5EF4-FFF2-40B4-BE49-F238E27FC236}">
                  <a16:creationId xmlns:a16="http://schemas.microsoft.com/office/drawing/2014/main" id="{E05C510A-7A58-450C-AA28-1FA050BB2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4896" y="9085617"/>
              <a:ext cx="290253" cy="291043"/>
            </a:xfrm>
            <a:custGeom>
              <a:avLst/>
              <a:gdLst>
                <a:gd name="T0" fmla="*/ 448 w 448"/>
                <a:gd name="T1" fmla="*/ 423 h 448"/>
                <a:gd name="T2" fmla="*/ 448 w 448"/>
                <a:gd name="T3" fmla="*/ 24 h 448"/>
                <a:gd name="T4" fmla="*/ 424 w 448"/>
                <a:gd name="T5" fmla="*/ 0 h 448"/>
                <a:gd name="T6" fmla="*/ 25 w 448"/>
                <a:gd name="T7" fmla="*/ 0 h 448"/>
                <a:gd name="T8" fmla="*/ 0 w 448"/>
                <a:gd name="T9" fmla="*/ 24 h 448"/>
                <a:gd name="T10" fmla="*/ 0 w 448"/>
                <a:gd name="T11" fmla="*/ 423 h 448"/>
                <a:gd name="T12" fmla="*/ 25 w 448"/>
                <a:gd name="T13" fmla="*/ 448 h 448"/>
                <a:gd name="T14" fmla="*/ 240 w 448"/>
                <a:gd name="T15" fmla="*/ 448 h 448"/>
                <a:gd name="T16" fmla="*/ 240 w 448"/>
                <a:gd name="T17" fmla="*/ 274 h 448"/>
                <a:gd name="T18" fmla="*/ 181 w 448"/>
                <a:gd name="T19" fmla="*/ 274 h 448"/>
                <a:gd name="T20" fmla="*/ 181 w 448"/>
                <a:gd name="T21" fmla="*/ 207 h 448"/>
                <a:gd name="T22" fmla="*/ 240 w 448"/>
                <a:gd name="T23" fmla="*/ 207 h 448"/>
                <a:gd name="T24" fmla="*/ 240 w 448"/>
                <a:gd name="T25" fmla="*/ 157 h 448"/>
                <a:gd name="T26" fmla="*/ 327 w 448"/>
                <a:gd name="T27" fmla="*/ 67 h 448"/>
                <a:gd name="T28" fmla="*/ 379 w 448"/>
                <a:gd name="T29" fmla="*/ 70 h 448"/>
                <a:gd name="T30" fmla="*/ 379 w 448"/>
                <a:gd name="T31" fmla="*/ 130 h 448"/>
                <a:gd name="T32" fmla="*/ 343 w 448"/>
                <a:gd name="T33" fmla="*/ 130 h 448"/>
                <a:gd name="T34" fmla="*/ 310 w 448"/>
                <a:gd name="T35" fmla="*/ 163 h 448"/>
                <a:gd name="T36" fmla="*/ 310 w 448"/>
                <a:gd name="T37" fmla="*/ 207 h 448"/>
                <a:gd name="T38" fmla="*/ 376 w 448"/>
                <a:gd name="T39" fmla="*/ 207 h 448"/>
                <a:gd name="T40" fmla="*/ 368 w 448"/>
                <a:gd name="T41" fmla="*/ 274 h 448"/>
                <a:gd name="T42" fmla="*/ 310 w 448"/>
                <a:gd name="T43" fmla="*/ 274 h 448"/>
                <a:gd name="T44" fmla="*/ 310 w 448"/>
                <a:gd name="T45" fmla="*/ 448 h 448"/>
                <a:gd name="T46" fmla="*/ 424 w 448"/>
                <a:gd name="T47" fmla="*/ 448 h 448"/>
                <a:gd name="T48" fmla="*/ 448 w 448"/>
                <a:gd name="T49" fmla="*/ 42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48" h="448">
                  <a:moveTo>
                    <a:pt x="448" y="423"/>
                  </a:moveTo>
                  <a:cubicBezTo>
                    <a:pt x="448" y="24"/>
                    <a:pt x="448" y="24"/>
                    <a:pt x="448" y="24"/>
                  </a:cubicBezTo>
                  <a:cubicBezTo>
                    <a:pt x="448" y="11"/>
                    <a:pt x="437" y="0"/>
                    <a:pt x="424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1" y="11"/>
                    <a:pt x="0" y="24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1" y="437"/>
                    <a:pt x="12" y="448"/>
                    <a:pt x="25" y="448"/>
                  </a:cubicBezTo>
                  <a:cubicBezTo>
                    <a:pt x="240" y="448"/>
                    <a:pt x="240" y="448"/>
                    <a:pt x="240" y="448"/>
                  </a:cubicBezTo>
                  <a:cubicBezTo>
                    <a:pt x="240" y="274"/>
                    <a:pt x="240" y="274"/>
                    <a:pt x="240" y="274"/>
                  </a:cubicBezTo>
                  <a:cubicBezTo>
                    <a:pt x="181" y="274"/>
                    <a:pt x="181" y="274"/>
                    <a:pt x="181" y="274"/>
                  </a:cubicBezTo>
                  <a:cubicBezTo>
                    <a:pt x="181" y="207"/>
                    <a:pt x="181" y="207"/>
                    <a:pt x="181" y="207"/>
                  </a:cubicBezTo>
                  <a:cubicBezTo>
                    <a:pt x="240" y="207"/>
                    <a:pt x="240" y="207"/>
                    <a:pt x="240" y="207"/>
                  </a:cubicBezTo>
                  <a:cubicBezTo>
                    <a:pt x="240" y="157"/>
                    <a:pt x="240" y="157"/>
                    <a:pt x="240" y="157"/>
                  </a:cubicBezTo>
                  <a:cubicBezTo>
                    <a:pt x="240" y="99"/>
                    <a:pt x="275" y="67"/>
                    <a:pt x="327" y="67"/>
                  </a:cubicBezTo>
                  <a:cubicBezTo>
                    <a:pt x="351" y="67"/>
                    <a:pt x="373" y="69"/>
                    <a:pt x="379" y="70"/>
                  </a:cubicBezTo>
                  <a:cubicBezTo>
                    <a:pt x="379" y="130"/>
                    <a:pt x="379" y="130"/>
                    <a:pt x="379" y="130"/>
                  </a:cubicBezTo>
                  <a:cubicBezTo>
                    <a:pt x="343" y="130"/>
                    <a:pt x="343" y="130"/>
                    <a:pt x="343" y="130"/>
                  </a:cubicBezTo>
                  <a:cubicBezTo>
                    <a:pt x="315" y="130"/>
                    <a:pt x="310" y="144"/>
                    <a:pt x="310" y="163"/>
                  </a:cubicBezTo>
                  <a:cubicBezTo>
                    <a:pt x="310" y="207"/>
                    <a:pt x="310" y="207"/>
                    <a:pt x="310" y="207"/>
                  </a:cubicBezTo>
                  <a:cubicBezTo>
                    <a:pt x="376" y="207"/>
                    <a:pt x="376" y="207"/>
                    <a:pt x="376" y="207"/>
                  </a:cubicBezTo>
                  <a:cubicBezTo>
                    <a:pt x="368" y="274"/>
                    <a:pt x="368" y="274"/>
                    <a:pt x="368" y="274"/>
                  </a:cubicBezTo>
                  <a:cubicBezTo>
                    <a:pt x="310" y="274"/>
                    <a:pt x="310" y="274"/>
                    <a:pt x="310" y="274"/>
                  </a:cubicBezTo>
                  <a:cubicBezTo>
                    <a:pt x="310" y="448"/>
                    <a:pt x="310" y="448"/>
                    <a:pt x="310" y="448"/>
                  </a:cubicBezTo>
                  <a:cubicBezTo>
                    <a:pt x="424" y="448"/>
                    <a:pt x="424" y="448"/>
                    <a:pt x="424" y="448"/>
                  </a:cubicBezTo>
                  <a:cubicBezTo>
                    <a:pt x="437" y="448"/>
                    <a:pt x="448" y="437"/>
                    <a:pt x="448" y="4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39" name="Oval 173">
              <a:extLst>
                <a:ext uri="{FF2B5EF4-FFF2-40B4-BE49-F238E27FC236}">
                  <a16:creationId xmlns:a16="http://schemas.microsoft.com/office/drawing/2014/main" id="{6772970B-0474-4A24-8566-148E7BF76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5388" y="9202852"/>
              <a:ext cx="64699" cy="6481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0" name="Freeform 174">
              <a:extLst>
                <a:ext uri="{FF2B5EF4-FFF2-40B4-BE49-F238E27FC236}">
                  <a16:creationId xmlns:a16="http://schemas.microsoft.com/office/drawing/2014/main" id="{1B3CB078-EC46-4F95-BF04-EE87E6B5E7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70330" y="9088818"/>
              <a:ext cx="289620" cy="290410"/>
            </a:xfrm>
            <a:custGeom>
              <a:avLst/>
              <a:gdLst>
                <a:gd name="T0" fmla="*/ 448 w 448"/>
                <a:gd name="T1" fmla="*/ 423 h 448"/>
                <a:gd name="T2" fmla="*/ 448 w 448"/>
                <a:gd name="T3" fmla="*/ 24 h 448"/>
                <a:gd name="T4" fmla="*/ 423 w 448"/>
                <a:gd name="T5" fmla="*/ 0 h 448"/>
                <a:gd name="T6" fmla="*/ 24 w 448"/>
                <a:gd name="T7" fmla="*/ 0 h 448"/>
                <a:gd name="T8" fmla="*/ 0 w 448"/>
                <a:gd name="T9" fmla="*/ 24 h 448"/>
                <a:gd name="T10" fmla="*/ 0 w 448"/>
                <a:gd name="T11" fmla="*/ 423 h 448"/>
                <a:gd name="T12" fmla="*/ 24 w 448"/>
                <a:gd name="T13" fmla="*/ 448 h 448"/>
                <a:gd name="T14" fmla="*/ 423 w 448"/>
                <a:gd name="T15" fmla="*/ 448 h 448"/>
                <a:gd name="T16" fmla="*/ 448 w 448"/>
                <a:gd name="T17" fmla="*/ 423 h 448"/>
                <a:gd name="T18" fmla="*/ 367 w 448"/>
                <a:gd name="T19" fmla="*/ 289 h 448"/>
                <a:gd name="T20" fmla="*/ 286 w 448"/>
                <a:gd name="T21" fmla="*/ 370 h 448"/>
                <a:gd name="T22" fmla="*/ 170 w 448"/>
                <a:gd name="T23" fmla="*/ 370 h 448"/>
                <a:gd name="T24" fmla="*/ 89 w 448"/>
                <a:gd name="T25" fmla="*/ 289 h 448"/>
                <a:gd name="T26" fmla="*/ 89 w 448"/>
                <a:gd name="T27" fmla="*/ 165 h 448"/>
                <a:gd name="T28" fmla="*/ 170 w 448"/>
                <a:gd name="T29" fmla="*/ 85 h 448"/>
                <a:gd name="T30" fmla="*/ 286 w 448"/>
                <a:gd name="T31" fmla="*/ 85 h 448"/>
                <a:gd name="T32" fmla="*/ 367 w 448"/>
                <a:gd name="T33" fmla="*/ 165 h 448"/>
                <a:gd name="T34" fmla="*/ 367 w 448"/>
                <a:gd name="T35" fmla="*/ 289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48" h="448">
                  <a:moveTo>
                    <a:pt x="448" y="423"/>
                  </a:moveTo>
                  <a:cubicBezTo>
                    <a:pt x="448" y="24"/>
                    <a:pt x="448" y="24"/>
                    <a:pt x="448" y="24"/>
                  </a:cubicBezTo>
                  <a:cubicBezTo>
                    <a:pt x="448" y="11"/>
                    <a:pt x="437" y="0"/>
                    <a:pt x="42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0" y="437"/>
                    <a:pt x="11" y="448"/>
                    <a:pt x="24" y="448"/>
                  </a:cubicBezTo>
                  <a:cubicBezTo>
                    <a:pt x="423" y="448"/>
                    <a:pt x="423" y="448"/>
                    <a:pt x="423" y="448"/>
                  </a:cubicBezTo>
                  <a:cubicBezTo>
                    <a:pt x="437" y="448"/>
                    <a:pt x="448" y="437"/>
                    <a:pt x="448" y="423"/>
                  </a:cubicBezTo>
                  <a:close/>
                  <a:moveTo>
                    <a:pt x="367" y="289"/>
                  </a:moveTo>
                  <a:cubicBezTo>
                    <a:pt x="367" y="333"/>
                    <a:pt x="330" y="370"/>
                    <a:pt x="286" y="370"/>
                  </a:cubicBezTo>
                  <a:cubicBezTo>
                    <a:pt x="170" y="370"/>
                    <a:pt x="170" y="370"/>
                    <a:pt x="170" y="370"/>
                  </a:cubicBezTo>
                  <a:cubicBezTo>
                    <a:pt x="126" y="370"/>
                    <a:pt x="89" y="333"/>
                    <a:pt x="89" y="289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89" y="121"/>
                    <a:pt x="126" y="85"/>
                    <a:pt x="170" y="85"/>
                  </a:cubicBezTo>
                  <a:cubicBezTo>
                    <a:pt x="286" y="85"/>
                    <a:pt x="286" y="85"/>
                    <a:pt x="286" y="85"/>
                  </a:cubicBezTo>
                  <a:cubicBezTo>
                    <a:pt x="330" y="85"/>
                    <a:pt x="367" y="121"/>
                    <a:pt x="367" y="165"/>
                  </a:cubicBezTo>
                  <a:lnTo>
                    <a:pt x="367" y="28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1" name="Freeform 175">
              <a:extLst>
                <a:ext uri="{FF2B5EF4-FFF2-40B4-BE49-F238E27FC236}">
                  <a16:creationId xmlns:a16="http://schemas.microsoft.com/office/drawing/2014/main" id="{DB74C929-4EA2-4EB1-A6FE-0F5E7317CD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42142" y="9157461"/>
              <a:ext cx="151190" cy="156949"/>
            </a:xfrm>
            <a:custGeom>
              <a:avLst/>
              <a:gdLst>
                <a:gd name="T0" fmla="*/ 175 w 234"/>
                <a:gd name="T1" fmla="*/ 0 h 242"/>
                <a:gd name="T2" fmla="*/ 59 w 234"/>
                <a:gd name="T3" fmla="*/ 0 h 242"/>
                <a:gd name="T4" fmla="*/ 17 w 234"/>
                <a:gd name="T5" fmla="*/ 17 h 242"/>
                <a:gd name="T6" fmla="*/ 0 w 234"/>
                <a:gd name="T7" fmla="*/ 59 h 242"/>
                <a:gd name="T8" fmla="*/ 0 w 234"/>
                <a:gd name="T9" fmla="*/ 183 h 242"/>
                <a:gd name="T10" fmla="*/ 17 w 234"/>
                <a:gd name="T11" fmla="*/ 225 h 242"/>
                <a:gd name="T12" fmla="*/ 59 w 234"/>
                <a:gd name="T13" fmla="*/ 242 h 242"/>
                <a:gd name="T14" fmla="*/ 175 w 234"/>
                <a:gd name="T15" fmla="*/ 242 h 242"/>
                <a:gd name="T16" fmla="*/ 217 w 234"/>
                <a:gd name="T17" fmla="*/ 225 h 242"/>
                <a:gd name="T18" fmla="*/ 234 w 234"/>
                <a:gd name="T19" fmla="*/ 183 h 242"/>
                <a:gd name="T20" fmla="*/ 234 w 234"/>
                <a:gd name="T21" fmla="*/ 59 h 242"/>
                <a:gd name="T22" fmla="*/ 217 w 234"/>
                <a:gd name="T23" fmla="*/ 17 h 242"/>
                <a:gd name="T24" fmla="*/ 175 w 234"/>
                <a:gd name="T25" fmla="*/ 0 h 242"/>
                <a:gd name="T26" fmla="*/ 117 w 234"/>
                <a:gd name="T27" fmla="*/ 196 h 242"/>
                <a:gd name="T28" fmla="*/ 41 w 234"/>
                <a:gd name="T29" fmla="*/ 120 h 242"/>
                <a:gd name="T30" fmla="*/ 117 w 234"/>
                <a:gd name="T31" fmla="*/ 44 h 242"/>
                <a:gd name="T32" fmla="*/ 194 w 234"/>
                <a:gd name="T33" fmla="*/ 120 h 242"/>
                <a:gd name="T34" fmla="*/ 117 w 234"/>
                <a:gd name="T35" fmla="*/ 196 h 242"/>
                <a:gd name="T36" fmla="*/ 195 w 234"/>
                <a:gd name="T37" fmla="*/ 60 h 242"/>
                <a:gd name="T38" fmla="*/ 177 w 234"/>
                <a:gd name="T39" fmla="*/ 42 h 242"/>
                <a:gd name="T40" fmla="*/ 195 w 234"/>
                <a:gd name="T41" fmla="*/ 24 h 242"/>
                <a:gd name="T42" fmla="*/ 213 w 234"/>
                <a:gd name="T43" fmla="*/ 42 h 242"/>
                <a:gd name="T44" fmla="*/ 195 w 234"/>
                <a:gd name="T45" fmla="*/ 6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4" h="242">
                  <a:moveTo>
                    <a:pt x="175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43" y="0"/>
                    <a:pt x="28" y="6"/>
                    <a:pt x="17" y="17"/>
                  </a:cubicBezTo>
                  <a:cubicBezTo>
                    <a:pt x="6" y="29"/>
                    <a:pt x="0" y="43"/>
                    <a:pt x="0" y="5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99"/>
                    <a:pt x="6" y="213"/>
                    <a:pt x="17" y="225"/>
                  </a:cubicBezTo>
                  <a:cubicBezTo>
                    <a:pt x="28" y="236"/>
                    <a:pt x="43" y="242"/>
                    <a:pt x="59" y="242"/>
                  </a:cubicBezTo>
                  <a:cubicBezTo>
                    <a:pt x="175" y="242"/>
                    <a:pt x="175" y="242"/>
                    <a:pt x="175" y="242"/>
                  </a:cubicBezTo>
                  <a:cubicBezTo>
                    <a:pt x="191" y="242"/>
                    <a:pt x="206" y="236"/>
                    <a:pt x="217" y="225"/>
                  </a:cubicBezTo>
                  <a:cubicBezTo>
                    <a:pt x="228" y="213"/>
                    <a:pt x="234" y="199"/>
                    <a:pt x="234" y="183"/>
                  </a:cubicBezTo>
                  <a:cubicBezTo>
                    <a:pt x="234" y="59"/>
                    <a:pt x="234" y="59"/>
                    <a:pt x="234" y="59"/>
                  </a:cubicBezTo>
                  <a:cubicBezTo>
                    <a:pt x="234" y="43"/>
                    <a:pt x="228" y="29"/>
                    <a:pt x="217" y="17"/>
                  </a:cubicBezTo>
                  <a:cubicBezTo>
                    <a:pt x="206" y="6"/>
                    <a:pt x="191" y="0"/>
                    <a:pt x="175" y="0"/>
                  </a:cubicBezTo>
                  <a:close/>
                  <a:moveTo>
                    <a:pt x="117" y="196"/>
                  </a:moveTo>
                  <a:cubicBezTo>
                    <a:pt x="75" y="196"/>
                    <a:pt x="41" y="162"/>
                    <a:pt x="41" y="120"/>
                  </a:cubicBezTo>
                  <a:cubicBezTo>
                    <a:pt x="41" y="78"/>
                    <a:pt x="75" y="44"/>
                    <a:pt x="117" y="44"/>
                  </a:cubicBezTo>
                  <a:cubicBezTo>
                    <a:pt x="160" y="44"/>
                    <a:pt x="194" y="78"/>
                    <a:pt x="194" y="120"/>
                  </a:cubicBezTo>
                  <a:cubicBezTo>
                    <a:pt x="194" y="162"/>
                    <a:pt x="160" y="196"/>
                    <a:pt x="117" y="196"/>
                  </a:cubicBezTo>
                  <a:close/>
                  <a:moveTo>
                    <a:pt x="195" y="60"/>
                  </a:moveTo>
                  <a:cubicBezTo>
                    <a:pt x="185" y="60"/>
                    <a:pt x="177" y="52"/>
                    <a:pt x="177" y="42"/>
                  </a:cubicBezTo>
                  <a:cubicBezTo>
                    <a:pt x="177" y="32"/>
                    <a:pt x="185" y="24"/>
                    <a:pt x="195" y="24"/>
                  </a:cubicBezTo>
                  <a:cubicBezTo>
                    <a:pt x="205" y="24"/>
                    <a:pt x="213" y="32"/>
                    <a:pt x="213" y="42"/>
                  </a:cubicBezTo>
                  <a:cubicBezTo>
                    <a:pt x="213" y="52"/>
                    <a:pt x="205" y="60"/>
                    <a:pt x="195" y="6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2" name="Freeform 255">
              <a:extLst>
                <a:ext uri="{FF2B5EF4-FFF2-40B4-BE49-F238E27FC236}">
                  <a16:creationId xmlns:a16="http://schemas.microsoft.com/office/drawing/2014/main" id="{CAD923A3-FE90-41B6-9E1F-28A05800C0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44896" y="9403955"/>
              <a:ext cx="291156" cy="292064"/>
            </a:xfrm>
            <a:custGeom>
              <a:avLst/>
              <a:gdLst>
                <a:gd name="T0" fmla="*/ 448 w 448"/>
                <a:gd name="T1" fmla="*/ 423 h 448"/>
                <a:gd name="T2" fmla="*/ 448 w 448"/>
                <a:gd name="T3" fmla="*/ 24 h 448"/>
                <a:gd name="T4" fmla="*/ 424 w 448"/>
                <a:gd name="T5" fmla="*/ 0 h 448"/>
                <a:gd name="T6" fmla="*/ 25 w 448"/>
                <a:gd name="T7" fmla="*/ 0 h 448"/>
                <a:gd name="T8" fmla="*/ 0 w 448"/>
                <a:gd name="T9" fmla="*/ 24 h 448"/>
                <a:gd name="T10" fmla="*/ 0 w 448"/>
                <a:gd name="T11" fmla="*/ 423 h 448"/>
                <a:gd name="T12" fmla="*/ 25 w 448"/>
                <a:gd name="T13" fmla="*/ 448 h 448"/>
                <a:gd name="T14" fmla="*/ 424 w 448"/>
                <a:gd name="T15" fmla="*/ 448 h 448"/>
                <a:gd name="T16" fmla="*/ 448 w 448"/>
                <a:gd name="T17" fmla="*/ 423 h 448"/>
                <a:gd name="T18" fmla="*/ 354 w 448"/>
                <a:gd name="T19" fmla="*/ 172 h 448"/>
                <a:gd name="T20" fmla="*/ 354 w 448"/>
                <a:gd name="T21" fmla="*/ 180 h 448"/>
                <a:gd name="T22" fmla="*/ 178 w 448"/>
                <a:gd name="T23" fmla="*/ 356 h 448"/>
                <a:gd name="T24" fmla="*/ 83 w 448"/>
                <a:gd name="T25" fmla="*/ 328 h 448"/>
                <a:gd name="T26" fmla="*/ 98 w 448"/>
                <a:gd name="T27" fmla="*/ 329 h 448"/>
                <a:gd name="T28" fmla="*/ 175 w 448"/>
                <a:gd name="T29" fmla="*/ 303 h 448"/>
                <a:gd name="T30" fmla="*/ 117 w 448"/>
                <a:gd name="T31" fmla="*/ 260 h 448"/>
                <a:gd name="T32" fmla="*/ 129 w 448"/>
                <a:gd name="T33" fmla="*/ 261 h 448"/>
                <a:gd name="T34" fmla="*/ 145 w 448"/>
                <a:gd name="T35" fmla="*/ 259 h 448"/>
                <a:gd name="T36" fmla="*/ 95 w 448"/>
                <a:gd name="T37" fmla="*/ 198 h 448"/>
                <a:gd name="T38" fmla="*/ 95 w 448"/>
                <a:gd name="T39" fmla="*/ 197 h 448"/>
                <a:gd name="T40" fmla="*/ 123 w 448"/>
                <a:gd name="T41" fmla="*/ 205 h 448"/>
                <a:gd name="T42" fmla="*/ 96 w 448"/>
                <a:gd name="T43" fmla="*/ 153 h 448"/>
                <a:gd name="T44" fmla="*/ 104 w 448"/>
                <a:gd name="T45" fmla="*/ 122 h 448"/>
                <a:gd name="T46" fmla="*/ 231 w 448"/>
                <a:gd name="T47" fmla="*/ 187 h 448"/>
                <a:gd name="T48" fmla="*/ 230 w 448"/>
                <a:gd name="T49" fmla="*/ 173 h 448"/>
                <a:gd name="T50" fmla="*/ 292 w 448"/>
                <a:gd name="T51" fmla="*/ 111 h 448"/>
                <a:gd name="T52" fmla="*/ 337 w 448"/>
                <a:gd name="T53" fmla="*/ 131 h 448"/>
                <a:gd name="T54" fmla="*/ 376 w 448"/>
                <a:gd name="T55" fmla="*/ 116 h 448"/>
                <a:gd name="T56" fmla="*/ 349 w 448"/>
                <a:gd name="T57" fmla="*/ 150 h 448"/>
                <a:gd name="T58" fmla="*/ 384 w 448"/>
                <a:gd name="T59" fmla="*/ 140 h 448"/>
                <a:gd name="T60" fmla="*/ 354 w 448"/>
                <a:gd name="T61" fmla="*/ 172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48" h="448">
                  <a:moveTo>
                    <a:pt x="448" y="423"/>
                  </a:moveTo>
                  <a:cubicBezTo>
                    <a:pt x="448" y="24"/>
                    <a:pt x="448" y="24"/>
                    <a:pt x="448" y="24"/>
                  </a:cubicBezTo>
                  <a:cubicBezTo>
                    <a:pt x="448" y="11"/>
                    <a:pt x="437" y="0"/>
                    <a:pt x="424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1" y="11"/>
                    <a:pt x="0" y="24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1" y="437"/>
                    <a:pt x="12" y="448"/>
                    <a:pt x="25" y="448"/>
                  </a:cubicBezTo>
                  <a:cubicBezTo>
                    <a:pt x="424" y="448"/>
                    <a:pt x="424" y="448"/>
                    <a:pt x="424" y="448"/>
                  </a:cubicBezTo>
                  <a:cubicBezTo>
                    <a:pt x="437" y="448"/>
                    <a:pt x="448" y="437"/>
                    <a:pt x="448" y="423"/>
                  </a:cubicBezTo>
                  <a:close/>
                  <a:moveTo>
                    <a:pt x="354" y="172"/>
                  </a:moveTo>
                  <a:cubicBezTo>
                    <a:pt x="354" y="175"/>
                    <a:pt x="354" y="177"/>
                    <a:pt x="354" y="180"/>
                  </a:cubicBezTo>
                  <a:cubicBezTo>
                    <a:pt x="354" y="262"/>
                    <a:pt x="292" y="356"/>
                    <a:pt x="178" y="356"/>
                  </a:cubicBezTo>
                  <a:cubicBezTo>
                    <a:pt x="143" y="356"/>
                    <a:pt x="110" y="346"/>
                    <a:pt x="83" y="328"/>
                  </a:cubicBezTo>
                  <a:cubicBezTo>
                    <a:pt x="88" y="329"/>
                    <a:pt x="93" y="329"/>
                    <a:pt x="98" y="329"/>
                  </a:cubicBezTo>
                  <a:cubicBezTo>
                    <a:pt x="127" y="329"/>
                    <a:pt x="153" y="319"/>
                    <a:pt x="175" y="303"/>
                  </a:cubicBezTo>
                  <a:cubicBezTo>
                    <a:pt x="148" y="302"/>
                    <a:pt x="125" y="284"/>
                    <a:pt x="117" y="260"/>
                  </a:cubicBezTo>
                  <a:cubicBezTo>
                    <a:pt x="121" y="260"/>
                    <a:pt x="125" y="261"/>
                    <a:pt x="129" y="261"/>
                  </a:cubicBezTo>
                  <a:cubicBezTo>
                    <a:pt x="134" y="261"/>
                    <a:pt x="140" y="260"/>
                    <a:pt x="145" y="259"/>
                  </a:cubicBezTo>
                  <a:cubicBezTo>
                    <a:pt x="117" y="253"/>
                    <a:pt x="95" y="228"/>
                    <a:pt x="95" y="198"/>
                  </a:cubicBezTo>
                  <a:cubicBezTo>
                    <a:pt x="95" y="198"/>
                    <a:pt x="95" y="197"/>
                    <a:pt x="95" y="197"/>
                  </a:cubicBezTo>
                  <a:cubicBezTo>
                    <a:pt x="104" y="202"/>
                    <a:pt x="113" y="205"/>
                    <a:pt x="123" y="205"/>
                  </a:cubicBezTo>
                  <a:cubicBezTo>
                    <a:pt x="107" y="194"/>
                    <a:pt x="96" y="175"/>
                    <a:pt x="96" y="153"/>
                  </a:cubicBezTo>
                  <a:cubicBezTo>
                    <a:pt x="96" y="142"/>
                    <a:pt x="99" y="132"/>
                    <a:pt x="104" y="122"/>
                  </a:cubicBezTo>
                  <a:cubicBezTo>
                    <a:pt x="135" y="160"/>
                    <a:pt x="180" y="184"/>
                    <a:pt x="231" y="187"/>
                  </a:cubicBezTo>
                  <a:cubicBezTo>
                    <a:pt x="230" y="182"/>
                    <a:pt x="230" y="178"/>
                    <a:pt x="230" y="173"/>
                  </a:cubicBezTo>
                  <a:cubicBezTo>
                    <a:pt x="230" y="139"/>
                    <a:pt x="258" y="111"/>
                    <a:pt x="292" y="111"/>
                  </a:cubicBezTo>
                  <a:cubicBezTo>
                    <a:pt x="309" y="111"/>
                    <a:pt x="326" y="119"/>
                    <a:pt x="337" y="131"/>
                  </a:cubicBezTo>
                  <a:cubicBezTo>
                    <a:pt x="351" y="128"/>
                    <a:pt x="364" y="123"/>
                    <a:pt x="376" y="116"/>
                  </a:cubicBezTo>
                  <a:cubicBezTo>
                    <a:pt x="371" y="130"/>
                    <a:pt x="362" y="142"/>
                    <a:pt x="349" y="150"/>
                  </a:cubicBezTo>
                  <a:cubicBezTo>
                    <a:pt x="361" y="148"/>
                    <a:pt x="373" y="145"/>
                    <a:pt x="384" y="140"/>
                  </a:cubicBezTo>
                  <a:cubicBezTo>
                    <a:pt x="376" y="152"/>
                    <a:pt x="366" y="163"/>
                    <a:pt x="354" y="1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3" name="Freeform 264">
              <a:extLst>
                <a:ext uri="{FF2B5EF4-FFF2-40B4-BE49-F238E27FC236}">
                  <a16:creationId xmlns:a16="http://schemas.microsoft.com/office/drawing/2014/main" id="{545844FD-936A-4EA9-A5E3-2D7BE4D33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1549" y="9519404"/>
              <a:ext cx="60468" cy="63190"/>
            </a:xfrm>
            <a:custGeom>
              <a:avLst/>
              <a:gdLst>
                <a:gd name="T0" fmla="*/ 0 w 533"/>
                <a:gd name="T1" fmla="*/ 557 h 557"/>
                <a:gd name="T2" fmla="*/ 533 w 533"/>
                <a:gd name="T3" fmla="*/ 281 h 557"/>
                <a:gd name="T4" fmla="*/ 0 w 533"/>
                <a:gd name="T5" fmla="*/ 0 h 557"/>
                <a:gd name="T6" fmla="*/ 0 w 533"/>
                <a:gd name="T7" fmla="*/ 557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3" h="557">
                  <a:moveTo>
                    <a:pt x="0" y="557"/>
                  </a:moveTo>
                  <a:lnTo>
                    <a:pt x="533" y="281"/>
                  </a:lnTo>
                  <a:lnTo>
                    <a:pt x="0" y="0"/>
                  </a:lnTo>
                  <a:lnTo>
                    <a:pt x="0" y="55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  <p:sp>
          <p:nvSpPr>
            <p:cNvPr id="44" name="Freeform 265">
              <a:extLst>
                <a:ext uri="{FF2B5EF4-FFF2-40B4-BE49-F238E27FC236}">
                  <a16:creationId xmlns:a16="http://schemas.microsoft.com/office/drawing/2014/main" id="{655FC613-E74F-4B4F-9A60-E1982170A9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70326" y="9405683"/>
              <a:ext cx="290993" cy="291786"/>
            </a:xfrm>
            <a:custGeom>
              <a:avLst/>
              <a:gdLst>
                <a:gd name="T0" fmla="*/ 448 w 448"/>
                <a:gd name="T1" fmla="*/ 423 h 448"/>
                <a:gd name="T2" fmla="*/ 448 w 448"/>
                <a:gd name="T3" fmla="*/ 24 h 448"/>
                <a:gd name="T4" fmla="*/ 423 w 448"/>
                <a:gd name="T5" fmla="*/ 0 h 448"/>
                <a:gd name="T6" fmla="*/ 25 w 448"/>
                <a:gd name="T7" fmla="*/ 0 h 448"/>
                <a:gd name="T8" fmla="*/ 0 w 448"/>
                <a:gd name="T9" fmla="*/ 24 h 448"/>
                <a:gd name="T10" fmla="*/ 0 w 448"/>
                <a:gd name="T11" fmla="*/ 423 h 448"/>
                <a:gd name="T12" fmla="*/ 25 w 448"/>
                <a:gd name="T13" fmla="*/ 448 h 448"/>
                <a:gd name="T14" fmla="*/ 423 w 448"/>
                <a:gd name="T15" fmla="*/ 448 h 448"/>
                <a:gd name="T16" fmla="*/ 448 w 448"/>
                <a:gd name="T17" fmla="*/ 423 h 448"/>
                <a:gd name="T18" fmla="*/ 400 w 448"/>
                <a:gd name="T19" fmla="*/ 238 h 448"/>
                <a:gd name="T20" fmla="*/ 396 w 448"/>
                <a:gd name="T21" fmla="*/ 294 h 448"/>
                <a:gd name="T22" fmla="*/ 383 w 448"/>
                <a:gd name="T23" fmla="*/ 328 h 448"/>
                <a:gd name="T24" fmla="*/ 348 w 448"/>
                <a:gd name="T25" fmla="*/ 343 h 448"/>
                <a:gd name="T26" fmla="*/ 227 w 448"/>
                <a:gd name="T27" fmla="*/ 347 h 448"/>
                <a:gd name="T28" fmla="*/ 110 w 448"/>
                <a:gd name="T29" fmla="*/ 343 h 448"/>
                <a:gd name="T30" fmla="*/ 72 w 448"/>
                <a:gd name="T31" fmla="*/ 328 h 448"/>
                <a:gd name="T32" fmla="*/ 58 w 448"/>
                <a:gd name="T33" fmla="*/ 294 h 448"/>
                <a:gd name="T34" fmla="*/ 55 w 448"/>
                <a:gd name="T35" fmla="*/ 238 h 448"/>
                <a:gd name="T36" fmla="*/ 55 w 448"/>
                <a:gd name="T37" fmla="*/ 212 h 448"/>
                <a:gd name="T38" fmla="*/ 58 w 448"/>
                <a:gd name="T39" fmla="*/ 156 h 448"/>
                <a:gd name="T40" fmla="*/ 72 w 448"/>
                <a:gd name="T41" fmla="*/ 122 h 448"/>
                <a:gd name="T42" fmla="*/ 107 w 448"/>
                <a:gd name="T43" fmla="*/ 108 h 448"/>
                <a:gd name="T44" fmla="*/ 227 w 448"/>
                <a:gd name="T45" fmla="*/ 104 h 448"/>
                <a:gd name="T46" fmla="*/ 228 w 448"/>
                <a:gd name="T47" fmla="*/ 104 h 448"/>
                <a:gd name="T48" fmla="*/ 348 w 448"/>
                <a:gd name="T49" fmla="*/ 108 h 448"/>
                <a:gd name="T50" fmla="*/ 383 w 448"/>
                <a:gd name="T51" fmla="*/ 122 h 448"/>
                <a:gd name="T52" fmla="*/ 396 w 448"/>
                <a:gd name="T53" fmla="*/ 156 h 448"/>
                <a:gd name="T54" fmla="*/ 400 w 448"/>
                <a:gd name="T55" fmla="*/ 212 h 448"/>
                <a:gd name="T56" fmla="*/ 400 w 448"/>
                <a:gd name="T57" fmla="*/ 23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8" h="448">
                  <a:moveTo>
                    <a:pt x="448" y="423"/>
                  </a:moveTo>
                  <a:cubicBezTo>
                    <a:pt x="448" y="24"/>
                    <a:pt x="448" y="24"/>
                    <a:pt x="448" y="24"/>
                  </a:cubicBezTo>
                  <a:cubicBezTo>
                    <a:pt x="448" y="11"/>
                    <a:pt x="437" y="0"/>
                    <a:pt x="423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0" y="437"/>
                    <a:pt x="11" y="448"/>
                    <a:pt x="25" y="448"/>
                  </a:cubicBezTo>
                  <a:cubicBezTo>
                    <a:pt x="423" y="448"/>
                    <a:pt x="423" y="448"/>
                    <a:pt x="423" y="448"/>
                  </a:cubicBezTo>
                  <a:cubicBezTo>
                    <a:pt x="437" y="448"/>
                    <a:pt x="448" y="437"/>
                    <a:pt x="448" y="423"/>
                  </a:cubicBezTo>
                  <a:close/>
                  <a:moveTo>
                    <a:pt x="400" y="238"/>
                  </a:moveTo>
                  <a:cubicBezTo>
                    <a:pt x="400" y="266"/>
                    <a:pt x="396" y="294"/>
                    <a:pt x="396" y="294"/>
                  </a:cubicBezTo>
                  <a:cubicBezTo>
                    <a:pt x="396" y="294"/>
                    <a:pt x="393" y="318"/>
                    <a:pt x="383" y="328"/>
                  </a:cubicBezTo>
                  <a:cubicBezTo>
                    <a:pt x="370" y="342"/>
                    <a:pt x="355" y="342"/>
                    <a:pt x="348" y="343"/>
                  </a:cubicBezTo>
                  <a:cubicBezTo>
                    <a:pt x="300" y="347"/>
                    <a:pt x="227" y="347"/>
                    <a:pt x="227" y="347"/>
                  </a:cubicBezTo>
                  <a:cubicBezTo>
                    <a:pt x="227" y="347"/>
                    <a:pt x="138" y="346"/>
                    <a:pt x="110" y="343"/>
                  </a:cubicBezTo>
                  <a:cubicBezTo>
                    <a:pt x="102" y="342"/>
                    <a:pt x="85" y="342"/>
                    <a:pt x="72" y="328"/>
                  </a:cubicBezTo>
                  <a:cubicBezTo>
                    <a:pt x="62" y="318"/>
                    <a:pt x="58" y="294"/>
                    <a:pt x="58" y="294"/>
                  </a:cubicBezTo>
                  <a:cubicBezTo>
                    <a:pt x="58" y="294"/>
                    <a:pt x="55" y="266"/>
                    <a:pt x="55" y="238"/>
                  </a:cubicBezTo>
                  <a:cubicBezTo>
                    <a:pt x="55" y="212"/>
                    <a:pt x="55" y="212"/>
                    <a:pt x="55" y="212"/>
                  </a:cubicBezTo>
                  <a:cubicBezTo>
                    <a:pt x="55" y="184"/>
                    <a:pt x="58" y="156"/>
                    <a:pt x="58" y="156"/>
                  </a:cubicBezTo>
                  <a:cubicBezTo>
                    <a:pt x="58" y="156"/>
                    <a:pt x="62" y="133"/>
                    <a:pt x="72" y="122"/>
                  </a:cubicBezTo>
                  <a:cubicBezTo>
                    <a:pt x="85" y="108"/>
                    <a:pt x="100" y="108"/>
                    <a:pt x="107" y="108"/>
                  </a:cubicBezTo>
                  <a:cubicBezTo>
                    <a:pt x="155" y="104"/>
                    <a:pt x="227" y="104"/>
                    <a:pt x="227" y="104"/>
                  </a:cubicBezTo>
                  <a:cubicBezTo>
                    <a:pt x="228" y="104"/>
                    <a:pt x="228" y="104"/>
                    <a:pt x="228" y="104"/>
                  </a:cubicBezTo>
                  <a:cubicBezTo>
                    <a:pt x="228" y="104"/>
                    <a:pt x="300" y="104"/>
                    <a:pt x="348" y="108"/>
                  </a:cubicBezTo>
                  <a:cubicBezTo>
                    <a:pt x="355" y="108"/>
                    <a:pt x="370" y="108"/>
                    <a:pt x="383" y="122"/>
                  </a:cubicBezTo>
                  <a:cubicBezTo>
                    <a:pt x="393" y="133"/>
                    <a:pt x="396" y="156"/>
                    <a:pt x="396" y="156"/>
                  </a:cubicBezTo>
                  <a:cubicBezTo>
                    <a:pt x="396" y="156"/>
                    <a:pt x="400" y="184"/>
                    <a:pt x="400" y="212"/>
                  </a:cubicBezTo>
                  <a:lnTo>
                    <a:pt x="400" y="2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46" dirty="0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CBEB3CF4-0B42-474B-A09B-1C6E02AD5D2B}"/>
              </a:ext>
            </a:extLst>
          </p:cNvPr>
          <p:cNvSpPr txBox="1"/>
          <p:nvPr userDrawn="1"/>
        </p:nvSpPr>
        <p:spPr>
          <a:xfrm>
            <a:off x="0" y="7374437"/>
            <a:ext cx="4557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and Nutrition Division</a:t>
            </a:r>
          </a:p>
          <a:p>
            <a:pPr lvl="0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School Lunch Program</a:t>
            </a:r>
          </a:p>
        </p:txBody>
      </p:sp>
      <p:sp>
        <p:nvSpPr>
          <p:cNvPr id="32" name="Text Placeholder 21">
            <a:extLst>
              <a:ext uri="{FF2B5EF4-FFF2-40B4-BE49-F238E27FC236}">
                <a16:creationId xmlns:a16="http://schemas.microsoft.com/office/drawing/2014/main" id="{1549FE75-68BF-4B9A-BA6F-70C77785554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68299" y="1600134"/>
            <a:ext cx="2047622" cy="5026028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l">
              <a:buNone/>
              <a:defRPr sz="14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6">
            <a:extLst>
              <a:ext uri="{FF2B5EF4-FFF2-40B4-BE49-F238E27FC236}">
                <a16:creationId xmlns:a16="http://schemas.microsoft.com/office/drawing/2014/main" id="{2B10FAA6-F0A7-45AE-9E48-D8BB2D6C5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9067" y="156501"/>
            <a:ext cx="8640262" cy="68093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School Name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7D154A2-53D7-4964-9458-44899C7A48FB}"/>
              </a:ext>
            </a:extLst>
          </p:cNvPr>
          <p:cNvSpPr txBox="1"/>
          <p:nvPr userDrawn="1"/>
        </p:nvSpPr>
        <p:spPr>
          <a:xfrm>
            <a:off x="7687611" y="7345432"/>
            <a:ext cx="23707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07/2020</a:t>
            </a:r>
          </a:p>
          <a:p>
            <a:pPr lvl="0" algn="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www.SquareMeals.org</a:t>
            </a:r>
          </a:p>
        </p:txBody>
      </p:sp>
      <p:sp>
        <p:nvSpPr>
          <p:cNvPr id="51" name="Text Placeholder 6">
            <a:extLst>
              <a:ext uri="{FF2B5EF4-FFF2-40B4-BE49-F238E27FC236}">
                <a16:creationId xmlns:a16="http://schemas.microsoft.com/office/drawing/2014/main" id="{77580D0F-5DFF-4C3B-8DFE-5670B81ADF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96631" y="1926492"/>
            <a:ext cx="1023816" cy="211631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62" name="Text Placeholder 6">
            <a:extLst>
              <a:ext uri="{FF2B5EF4-FFF2-40B4-BE49-F238E27FC236}">
                <a16:creationId xmlns:a16="http://schemas.microsoft.com/office/drawing/2014/main" id="{763CF964-7BDA-456E-8F3F-29D424209D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58825" y="1927202"/>
            <a:ext cx="1023816" cy="211631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63" name="Text Placeholder 6">
            <a:extLst>
              <a:ext uri="{FF2B5EF4-FFF2-40B4-BE49-F238E27FC236}">
                <a16:creationId xmlns:a16="http://schemas.microsoft.com/office/drawing/2014/main" id="{E64523E6-D1EA-46F7-8BEF-9D5767ABC4C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9872" y="1926492"/>
            <a:ext cx="1023816" cy="211631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64" name="Text Placeholder 6">
            <a:extLst>
              <a:ext uri="{FF2B5EF4-FFF2-40B4-BE49-F238E27FC236}">
                <a16:creationId xmlns:a16="http://schemas.microsoft.com/office/drawing/2014/main" id="{834EE924-2301-4456-8024-A439ED40C36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72066" y="1926531"/>
            <a:ext cx="1023816" cy="211631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65" name="Text Placeholder 6">
            <a:extLst>
              <a:ext uri="{FF2B5EF4-FFF2-40B4-BE49-F238E27FC236}">
                <a16:creationId xmlns:a16="http://schemas.microsoft.com/office/drawing/2014/main" id="{1514E524-8493-4484-8E03-EDF0B31A17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623113" y="1926492"/>
            <a:ext cx="1023816" cy="211631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66" name="Text Placeholder 6">
            <a:extLst>
              <a:ext uri="{FF2B5EF4-FFF2-40B4-BE49-F238E27FC236}">
                <a16:creationId xmlns:a16="http://schemas.microsoft.com/office/drawing/2014/main" id="{EADEBE76-E674-4CBB-A92B-16AFFDCC089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85307" y="1926492"/>
            <a:ext cx="1023816" cy="211631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865170EF-4C41-4C78-A579-1E9BC73DB77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743759" y="1926492"/>
            <a:ext cx="1023816" cy="211631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68" name="Text Placeholder 6">
            <a:extLst>
              <a:ext uri="{FF2B5EF4-FFF2-40B4-BE49-F238E27FC236}">
                <a16:creationId xmlns:a16="http://schemas.microsoft.com/office/drawing/2014/main" id="{5C983817-A89A-49DD-A253-A3532B1F244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96631" y="4129022"/>
            <a:ext cx="1023816" cy="211631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69" name="Text Placeholder 6">
            <a:extLst>
              <a:ext uri="{FF2B5EF4-FFF2-40B4-BE49-F238E27FC236}">
                <a16:creationId xmlns:a16="http://schemas.microsoft.com/office/drawing/2014/main" id="{79621F59-7E80-427D-8879-D11A9759AE8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458825" y="4129022"/>
            <a:ext cx="1023816" cy="211631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70" name="Text Placeholder 6">
            <a:extLst>
              <a:ext uri="{FF2B5EF4-FFF2-40B4-BE49-F238E27FC236}">
                <a16:creationId xmlns:a16="http://schemas.microsoft.com/office/drawing/2014/main" id="{D434DB85-111C-44E1-984B-FEE7FA8C563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509872" y="4129022"/>
            <a:ext cx="1023816" cy="211631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71" name="Text Placeholder 6">
            <a:extLst>
              <a:ext uri="{FF2B5EF4-FFF2-40B4-BE49-F238E27FC236}">
                <a16:creationId xmlns:a16="http://schemas.microsoft.com/office/drawing/2014/main" id="{81EB0AEC-5EA4-4DFE-95EA-833389E3BFF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572066" y="4133892"/>
            <a:ext cx="1023816" cy="211631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72" name="Text Placeholder 6">
            <a:extLst>
              <a:ext uri="{FF2B5EF4-FFF2-40B4-BE49-F238E27FC236}">
                <a16:creationId xmlns:a16="http://schemas.microsoft.com/office/drawing/2014/main" id="{4BD35075-E129-4D4F-B623-89A05ECD7A0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743759" y="4129021"/>
            <a:ext cx="1023816" cy="211631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73" name="Text Placeholder 6">
            <a:extLst>
              <a:ext uri="{FF2B5EF4-FFF2-40B4-BE49-F238E27FC236}">
                <a16:creationId xmlns:a16="http://schemas.microsoft.com/office/drawing/2014/main" id="{A3AFAF89-A75E-47E3-89AA-7022D8774B3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634616" y="4135420"/>
            <a:ext cx="1023816" cy="211631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  <p:sp>
        <p:nvSpPr>
          <p:cNvPr id="74" name="Text Placeholder 6">
            <a:extLst>
              <a:ext uri="{FF2B5EF4-FFF2-40B4-BE49-F238E27FC236}">
                <a16:creationId xmlns:a16="http://schemas.microsoft.com/office/drawing/2014/main" id="{B429F528-8972-4FBC-B335-10ECE2CE8D8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96810" y="4129022"/>
            <a:ext cx="1023816" cy="211631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 Menu Items Here</a:t>
            </a:r>
          </a:p>
        </p:txBody>
      </p:sp>
    </p:spTree>
    <p:extLst>
      <p:ext uri="{BB962C8B-B14F-4D97-AF65-F5344CB8AC3E}">
        <p14:creationId xmlns:p14="http://schemas.microsoft.com/office/powerpoint/2010/main" val="196515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D8EC2-F2F9-465A-8FC5-F0E9BBE20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0001" y="0"/>
            <a:ext cx="502919" cy="544804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rgbClr val="167263"/>
                </a:solidFill>
                <a:latin typeface="Arial Black" panose="020B0A04020102020204" pitchFamily="34" charset="0"/>
              </a:defRPr>
            </a:lvl1pPr>
          </a:lstStyle>
          <a:p>
            <a:fld id="{B2192B31-B341-4013-B7E8-60D2E97D57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3" r:id="rId1"/>
    <p:sldLayoutId id="2147484284" r:id="rId2"/>
    <p:sldLayoutId id="2147484285" r:id="rId3"/>
    <p:sldLayoutId id="2147484286" r:id="rId4"/>
  </p:sldLayoutIdLst>
  <p:hf hdr="0" ftr="0" dt="0"/>
  <p:txStyles>
    <p:titleStyle>
      <a:lvl1pPr algn="ctr" defTabSz="1005850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3" indent="-377193" algn="l" defTabSz="1005850" rtl="0" eaLnBrk="1" latinLnBrk="0" hangingPunct="1">
        <a:spcBef>
          <a:spcPct val="20000"/>
        </a:spcBef>
        <a:buFont typeface="Arial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17253" indent="-314328" algn="l" defTabSz="1005850" rtl="0" eaLnBrk="1" latinLnBrk="0" hangingPunct="1">
        <a:spcBef>
          <a:spcPct val="20000"/>
        </a:spcBef>
        <a:buFont typeface="Arial" pitchFamily="34" charset="0"/>
        <a:buChar char="–"/>
        <a:defRPr sz="308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12" indent="-251462" algn="l" defTabSz="1005850" rtl="0" eaLnBrk="1" latinLnBrk="0" hangingPunct="1">
        <a:spcBef>
          <a:spcPct val="20000"/>
        </a:spcBef>
        <a:buFont typeface="Arial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38" indent="-251462" algn="l" defTabSz="100585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63" indent="-251462" algn="l" defTabSz="100585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88" indent="-251462" algn="l" defTabSz="100585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9013" indent="-251462" algn="l" defTabSz="100585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37" indent="-251462" algn="l" defTabSz="100585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63" indent="-251462" algn="l" defTabSz="100585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6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50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75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700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25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50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75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401" algn="l" defTabSz="100585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85E0F07-4DC5-4374-ADF0-03A8643E7276}"/>
              </a:ext>
            </a:extLst>
          </p:cNvPr>
          <p:cNvSpPr/>
          <p:nvPr/>
        </p:nvSpPr>
        <p:spPr bwMode="auto">
          <a:xfrm>
            <a:off x="0" y="1927535"/>
            <a:ext cx="9915922" cy="4379186"/>
          </a:xfrm>
          <a:prstGeom prst="rect">
            <a:avLst/>
          </a:prstGeom>
          <a:solidFill>
            <a:srgbClr val="2F6D8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246" dirty="0"/>
          </a:p>
        </p:txBody>
      </p:sp>
      <p:sp>
        <p:nvSpPr>
          <p:cNvPr id="16" name="Rounded Rectangle 4">
            <a:extLst>
              <a:ext uri="{FF2B5EF4-FFF2-40B4-BE49-F238E27FC236}">
                <a16:creationId xmlns:a16="http://schemas.microsoft.com/office/drawing/2014/main" id="{835F1F53-49AB-4867-A430-7903A0BBD072}"/>
              </a:ext>
            </a:extLst>
          </p:cNvPr>
          <p:cNvSpPr/>
          <p:nvPr/>
        </p:nvSpPr>
        <p:spPr bwMode="auto">
          <a:xfrm>
            <a:off x="709066" y="60480"/>
            <a:ext cx="9349332" cy="884428"/>
          </a:xfrm>
          <a:prstGeom prst="roundRect">
            <a:avLst/>
          </a:prstGeom>
          <a:solidFill>
            <a:srgbClr val="20927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7" name="Rounded Rectangle 24">
            <a:extLst>
              <a:ext uri="{FF2B5EF4-FFF2-40B4-BE49-F238E27FC236}">
                <a16:creationId xmlns:a16="http://schemas.microsoft.com/office/drawing/2014/main" id="{A52DAC76-443B-470A-80B6-9358F4572CDC}"/>
              </a:ext>
            </a:extLst>
          </p:cNvPr>
          <p:cNvSpPr/>
          <p:nvPr/>
        </p:nvSpPr>
        <p:spPr>
          <a:xfrm>
            <a:off x="7816071" y="816527"/>
            <a:ext cx="2165934" cy="5833535"/>
          </a:xfrm>
          <a:prstGeom prst="roundRect">
            <a:avLst>
              <a:gd name="adj" fmla="val 6500"/>
            </a:avLst>
          </a:prstGeom>
          <a:solidFill>
            <a:srgbClr val="92C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31" name="Table 2">
            <a:extLst>
              <a:ext uri="{FF2B5EF4-FFF2-40B4-BE49-F238E27FC236}">
                <a16:creationId xmlns:a16="http://schemas.microsoft.com/office/drawing/2014/main" id="{860FCDB4-CF42-4E9F-A80F-5262CFC429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688575"/>
              </p:ext>
            </p:extLst>
          </p:nvPr>
        </p:nvGraphicFramePr>
        <p:xfrm>
          <a:off x="-10056" y="1240971"/>
          <a:ext cx="7812270" cy="506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95">
                  <a:extLst>
                    <a:ext uri="{9D8B030D-6E8A-4147-A177-3AD203B41FA5}">
                      <a16:colId xmlns:a16="http://schemas.microsoft.com/office/drawing/2014/main" val="3229741310"/>
                    </a:ext>
                  </a:extLst>
                </a:gridCol>
                <a:gridCol w="1455635">
                  <a:extLst>
                    <a:ext uri="{9D8B030D-6E8A-4147-A177-3AD203B41FA5}">
                      <a16:colId xmlns:a16="http://schemas.microsoft.com/office/drawing/2014/main" val="810341181"/>
                    </a:ext>
                  </a:extLst>
                </a:gridCol>
                <a:gridCol w="1455635">
                  <a:extLst>
                    <a:ext uri="{9D8B030D-6E8A-4147-A177-3AD203B41FA5}">
                      <a16:colId xmlns:a16="http://schemas.microsoft.com/office/drawing/2014/main" val="479212150"/>
                    </a:ext>
                  </a:extLst>
                </a:gridCol>
                <a:gridCol w="1455635">
                  <a:extLst>
                    <a:ext uri="{9D8B030D-6E8A-4147-A177-3AD203B41FA5}">
                      <a16:colId xmlns:a16="http://schemas.microsoft.com/office/drawing/2014/main" val="2476939385"/>
                    </a:ext>
                  </a:extLst>
                </a:gridCol>
                <a:gridCol w="1455635">
                  <a:extLst>
                    <a:ext uri="{9D8B030D-6E8A-4147-A177-3AD203B41FA5}">
                      <a16:colId xmlns:a16="http://schemas.microsoft.com/office/drawing/2014/main" val="2224518761"/>
                    </a:ext>
                  </a:extLst>
                </a:gridCol>
                <a:gridCol w="1455635">
                  <a:extLst>
                    <a:ext uri="{9D8B030D-6E8A-4147-A177-3AD203B41FA5}">
                      <a16:colId xmlns:a16="http://schemas.microsoft.com/office/drawing/2014/main" val="1004651735"/>
                    </a:ext>
                  </a:extLst>
                </a:gridCol>
              </a:tblGrid>
              <a:tr h="63542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2875" marR="62875" marT="31438" marB="3143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92B"/>
                          </a:solidFill>
                        </a:rPr>
                        <a:t>Monday</a:t>
                      </a: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92B"/>
                          </a:solidFill>
                        </a:rPr>
                        <a:t>Tuesday</a:t>
                      </a: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92B"/>
                          </a:solidFill>
                        </a:rPr>
                        <a:t>Wednesday</a:t>
                      </a: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92B"/>
                          </a:solidFill>
                        </a:rPr>
                        <a:t>Thursday</a:t>
                      </a: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92B"/>
                          </a:solidFill>
                        </a:rPr>
                        <a:t>Friday</a:t>
                      </a: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64237"/>
                  </a:ext>
                </a:extLst>
              </a:tr>
              <a:tr h="221449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Breakfast</a:t>
                      </a:r>
                    </a:p>
                  </a:txBody>
                  <a:tcPr marL="70407" marR="70407" marT="35204" marB="35204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99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9662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946D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927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19083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8E8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045056"/>
                  </a:ext>
                </a:extLst>
              </a:tr>
              <a:tr h="221582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Lunch</a:t>
                      </a:r>
                    </a:p>
                  </a:txBody>
                  <a:tcPr marL="70407" marR="70407" marT="35204" marB="35204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D9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C0CA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C6C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62875" marR="62875" marT="31438" marB="3143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8BDC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B3C8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AAC7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308955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A33E5-3ADC-49C1-A616-1CEC105E65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405C9-CCE7-455F-97C6-EDC39752BF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D5D73-832C-4F56-AED8-DFDFA6CAE9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6A2BAA6-6C55-45E7-B038-C7E8D90D06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B9A1291-3EE2-4EBC-92F0-E0C86DE965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1E5EF75-A0C4-44D6-A44F-C9E0506FCCF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6DB84A2-453D-421E-A368-07C32CFE481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F54A472-C3F3-422E-9FFA-0D777A3C2E9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00D3860-0F63-4EE5-BE17-0BB7061206D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13974E9-4F37-416A-8C78-4EF5EB3678B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3F00CB9-2537-4281-9D56-2AABD1F71BB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887940-9F01-474C-AF18-9EFF7C6ACA8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8D013A1-BED3-4FB5-991B-4BEB5023898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21">
            <a:extLst>
              <a:ext uri="{FF2B5EF4-FFF2-40B4-BE49-F238E27FC236}">
                <a16:creationId xmlns:a16="http://schemas.microsoft.com/office/drawing/2014/main" id="{2441456D-1409-4CFB-B888-8168C19444BF}"/>
              </a:ext>
            </a:extLst>
          </p:cNvPr>
          <p:cNvSpPr txBox="1">
            <a:spLocks/>
          </p:cNvSpPr>
          <p:nvPr/>
        </p:nvSpPr>
        <p:spPr>
          <a:xfrm>
            <a:off x="7866664" y="875812"/>
            <a:ext cx="2047622" cy="574148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l" defTabSz="100585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17253" indent="-314328" algn="l" defTabSz="10058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12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38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63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88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013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37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63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Special Announcements:</a:t>
            </a:r>
          </a:p>
        </p:txBody>
      </p:sp>
    </p:spTree>
    <p:extLst>
      <p:ext uri="{BB962C8B-B14F-4D97-AF65-F5344CB8AC3E}">
        <p14:creationId xmlns:p14="http://schemas.microsoft.com/office/powerpoint/2010/main" val="306614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59717CF8-B884-44C7-8615-AC6A19E19973}"/>
              </a:ext>
            </a:extLst>
          </p:cNvPr>
          <p:cNvSpPr/>
          <p:nvPr/>
        </p:nvSpPr>
        <p:spPr bwMode="auto">
          <a:xfrm>
            <a:off x="170536" y="1697620"/>
            <a:ext cx="9717328" cy="4678058"/>
          </a:xfrm>
          <a:prstGeom prst="rect">
            <a:avLst/>
          </a:prstGeom>
          <a:solidFill>
            <a:srgbClr val="2F6D8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246" dirty="0"/>
          </a:p>
        </p:txBody>
      </p:sp>
      <p:graphicFrame>
        <p:nvGraphicFramePr>
          <p:cNvPr id="44" name="Table 2">
            <a:extLst>
              <a:ext uri="{FF2B5EF4-FFF2-40B4-BE49-F238E27FC236}">
                <a16:creationId xmlns:a16="http://schemas.microsoft.com/office/drawing/2014/main" id="{B5EFA51D-848F-49FB-B612-DD30C6DE9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645974"/>
              </p:ext>
            </p:extLst>
          </p:nvPr>
        </p:nvGraphicFramePr>
        <p:xfrm>
          <a:off x="170536" y="1697620"/>
          <a:ext cx="7503058" cy="4678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3058">
                  <a:extLst>
                    <a:ext uri="{9D8B030D-6E8A-4147-A177-3AD203B41FA5}">
                      <a16:colId xmlns:a16="http://schemas.microsoft.com/office/drawing/2014/main" val="2476939385"/>
                    </a:ext>
                  </a:extLst>
                </a:gridCol>
              </a:tblGrid>
              <a:tr h="4678058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2875" marR="62875" marT="31438" marB="31438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9278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045056"/>
                  </a:ext>
                </a:extLst>
              </a:tr>
            </a:tbl>
          </a:graphicData>
        </a:graphic>
      </p:graphicFrame>
      <p:sp>
        <p:nvSpPr>
          <p:cNvPr id="8" name="Rounded Rectangle 4">
            <a:extLst>
              <a:ext uri="{FF2B5EF4-FFF2-40B4-BE49-F238E27FC236}">
                <a16:creationId xmlns:a16="http://schemas.microsoft.com/office/drawing/2014/main" id="{10D2C7D9-7B9A-4A41-B2A3-82C85EB49FA1}"/>
              </a:ext>
            </a:extLst>
          </p:cNvPr>
          <p:cNvSpPr/>
          <p:nvPr/>
        </p:nvSpPr>
        <p:spPr bwMode="auto">
          <a:xfrm>
            <a:off x="709066" y="60480"/>
            <a:ext cx="9349332" cy="884428"/>
          </a:xfrm>
          <a:prstGeom prst="roundRect">
            <a:avLst/>
          </a:prstGeom>
          <a:solidFill>
            <a:srgbClr val="16726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" name="Rounded Rectangle 24">
            <a:extLst>
              <a:ext uri="{FF2B5EF4-FFF2-40B4-BE49-F238E27FC236}">
                <a16:creationId xmlns:a16="http://schemas.microsoft.com/office/drawing/2014/main" id="{DCFDC167-4CA2-4E50-A73B-18DA20D70B80}"/>
              </a:ext>
            </a:extLst>
          </p:cNvPr>
          <p:cNvSpPr/>
          <p:nvPr/>
        </p:nvSpPr>
        <p:spPr>
          <a:xfrm>
            <a:off x="7816071" y="816527"/>
            <a:ext cx="2165934" cy="5833535"/>
          </a:xfrm>
          <a:prstGeom prst="roundRect">
            <a:avLst>
              <a:gd name="adj" fmla="val 6500"/>
            </a:avLst>
          </a:prstGeom>
          <a:solidFill>
            <a:srgbClr val="92C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782CE58C-7CCB-478C-AB63-81EACFDFDE1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D586E666-5CA8-47F4-8B07-300A6E509C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5462668E-5C74-4340-8768-7865FBC531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4AD6187F-64F2-4BEA-AB55-9216FFD63E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AB091E85-84CB-4E7E-B72E-BF2451ED7EEE}"/>
              </a:ext>
            </a:extLst>
          </p:cNvPr>
          <p:cNvSpPr txBox="1">
            <a:spLocks/>
          </p:cNvSpPr>
          <p:nvPr/>
        </p:nvSpPr>
        <p:spPr>
          <a:xfrm>
            <a:off x="7848600" y="868824"/>
            <a:ext cx="2047622" cy="574148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l" defTabSz="100585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17253" indent="-314328" algn="l" defTabSz="10058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12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38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63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88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9013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37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63" indent="-251462" algn="l" defTabSz="10058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Special Announcements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069429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MEN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11F5D"/>
      </a:accent1>
      <a:accent2>
        <a:srgbClr val="480D48"/>
      </a:accent2>
      <a:accent3>
        <a:srgbClr val="3AC1C9"/>
      </a:accent3>
      <a:accent4>
        <a:srgbClr val="C84230"/>
      </a:accent4>
      <a:accent5>
        <a:srgbClr val="00AF50"/>
      </a:accent5>
      <a:accent6>
        <a:srgbClr val="91CF50"/>
      </a:accent6>
      <a:hlink>
        <a:srgbClr val="0563C1"/>
      </a:hlink>
      <a:folHlink>
        <a:srgbClr val="954F72"/>
      </a:folHlink>
    </a:clrScheme>
    <a:fontScheme name="Custom 84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9525">
          <a:noFill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39771</TotalTime>
  <Words>25</Words>
  <Application>Microsoft Office PowerPoint</Application>
  <PresentationFormat>Custom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Roboto</vt:lpstr>
      <vt:lpstr>Default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Kristin Chaumont</cp:lastModifiedBy>
  <cp:revision>2275</cp:revision>
  <dcterms:created xsi:type="dcterms:W3CDTF">2015-09-08T18:46:55Z</dcterms:created>
  <dcterms:modified xsi:type="dcterms:W3CDTF">2020-07-23T19:55:26Z</dcterms:modified>
</cp:coreProperties>
</file>