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65" r:id="rId2"/>
    <p:sldId id="343" r:id="rId3"/>
    <p:sldId id="372" r:id="rId4"/>
    <p:sldId id="370" r:id="rId5"/>
    <p:sldId id="377" r:id="rId6"/>
    <p:sldId id="371" r:id="rId7"/>
    <p:sldId id="270" r:id="rId8"/>
    <p:sldId id="361" r:id="rId9"/>
    <p:sldId id="373" r:id="rId10"/>
    <p:sldId id="374" r:id="rId11"/>
    <p:sldId id="375" r:id="rId12"/>
    <p:sldId id="354" r:id="rId13"/>
    <p:sldId id="362" r:id="rId14"/>
    <p:sldId id="367"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Brown" initials="RB" lastIdx="26" clrIdx="0"/>
  <p:cmAuthor id="2" name="Audrey Gilbreath" initials="AG" lastIdx="1" clrIdx="1">
    <p:extLst>
      <p:ext uri="{19B8F6BF-5375-455C-9EA6-DF929625EA0E}">
        <p15:presenceInfo xmlns:p15="http://schemas.microsoft.com/office/powerpoint/2012/main" userId="5cb2ea23d0a365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4980"/>
    <a:srgbClr val="3BC1CA"/>
    <a:srgbClr val="66B948"/>
    <a:srgbClr val="167263"/>
    <a:srgbClr val="2F6D8F"/>
    <a:srgbClr val="92C1C3"/>
    <a:srgbClr val="721F5D"/>
    <a:srgbClr val="F09421"/>
    <a:srgbClr val="E1F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5" autoAdjust="0"/>
    <p:restoredTop sz="94512" autoAdjust="0"/>
  </p:normalViewPr>
  <p:slideViewPr>
    <p:cSldViewPr>
      <p:cViewPr varScale="1">
        <p:scale>
          <a:sx n="139" d="100"/>
          <a:sy n="139" d="100"/>
        </p:scale>
        <p:origin x="912"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latin typeface="Arial" panose="020B0604020202020204" pitchFamily="34" charset="0"/>
              </a:rPr>
              <a:pPr/>
              <a:t>9/15/2021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7663E9E0-D922-418E-8BFA-E41C87CB1E68}" type="datetimeFigureOut">
              <a:rPr lang="en-US" smtClean="0"/>
              <a:pPr/>
              <a:t>9/15/2021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Cover Option</a:t>
            </a:r>
          </a:p>
        </p:txBody>
      </p:sp>
      <p:sp>
        <p:nvSpPr>
          <p:cNvPr id="4" name="Slide Number Placeholder 3"/>
          <p:cNvSpPr>
            <a:spLocks noGrp="1"/>
          </p:cNvSpPr>
          <p:nvPr>
            <p:ph type="sldNum" sz="quarter" idx="5"/>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2951488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11</a:t>
            </a:fld>
            <a:endParaRPr lang="en-US" dirty="0"/>
          </a:p>
        </p:txBody>
      </p:sp>
    </p:spTree>
    <p:extLst>
      <p:ext uri="{BB962C8B-B14F-4D97-AF65-F5344CB8AC3E}">
        <p14:creationId xmlns:p14="http://schemas.microsoft.com/office/powerpoint/2010/main" val="17413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4620-CD0B-4675-A4A1-6DD05FDD20BE}" type="slidenum">
              <a:rPr lang="en-US" smtClean="0"/>
              <a:t>12</a:t>
            </a:fld>
            <a:endParaRPr lang="en-US"/>
          </a:p>
        </p:txBody>
      </p:sp>
    </p:spTree>
    <p:extLst>
      <p:ext uri="{BB962C8B-B14F-4D97-AF65-F5344CB8AC3E}">
        <p14:creationId xmlns:p14="http://schemas.microsoft.com/office/powerpoint/2010/main" val="2102891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13</a:t>
            </a:fld>
            <a:endParaRPr lang="en-US" dirty="0"/>
          </a:p>
        </p:txBody>
      </p:sp>
    </p:spTree>
    <p:extLst>
      <p:ext uri="{BB962C8B-B14F-4D97-AF65-F5344CB8AC3E}">
        <p14:creationId xmlns:p14="http://schemas.microsoft.com/office/powerpoint/2010/main" val="297709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3AE7D-D00C-4FD1-BFA5-ACC68E164876}" type="slidenum">
              <a:rPr lang="id-ID" smtClean="0"/>
              <a:t>3</a:t>
            </a:fld>
            <a:endParaRPr lang="id-ID"/>
          </a:p>
        </p:txBody>
      </p:sp>
    </p:spTree>
    <p:extLst>
      <p:ext uri="{BB962C8B-B14F-4D97-AF65-F5344CB8AC3E}">
        <p14:creationId xmlns:p14="http://schemas.microsoft.com/office/powerpoint/2010/main" val="385476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4</a:t>
            </a:fld>
            <a:endParaRPr lang="en-US" dirty="0"/>
          </a:p>
        </p:txBody>
      </p:sp>
    </p:spTree>
    <p:extLst>
      <p:ext uri="{BB962C8B-B14F-4D97-AF65-F5344CB8AC3E}">
        <p14:creationId xmlns:p14="http://schemas.microsoft.com/office/powerpoint/2010/main" val="26558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5</a:t>
            </a:fld>
            <a:endParaRPr lang="en-US" dirty="0"/>
          </a:p>
        </p:txBody>
      </p:sp>
    </p:spTree>
    <p:extLst>
      <p:ext uri="{BB962C8B-B14F-4D97-AF65-F5344CB8AC3E}">
        <p14:creationId xmlns:p14="http://schemas.microsoft.com/office/powerpoint/2010/main" val="361519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6</a:t>
            </a:fld>
            <a:endParaRPr lang="en-US" dirty="0"/>
          </a:p>
        </p:txBody>
      </p:sp>
    </p:spTree>
    <p:extLst>
      <p:ext uri="{BB962C8B-B14F-4D97-AF65-F5344CB8AC3E}">
        <p14:creationId xmlns:p14="http://schemas.microsoft.com/office/powerpoint/2010/main" val="131249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7</a:t>
            </a:fld>
            <a:endParaRPr lang="en-US" dirty="0"/>
          </a:p>
        </p:txBody>
      </p:sp>
    </p:spTree>
    <p:extLst>
      <p:ext uri="{BB962C8B-B14F-4D97-AF65-F5344CB8AC3E}">
        <p14:creationId xmlns:p14="http://schemas.microsoft.com/office/powerpoint/2010/main" val="345119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3AE7D-D00C-4FD1-BFA5-ACC68E164876}" type="slidenum">
              <a:rPr lang="id-ID" smtClean="0"/>
              <a:t>8</a:t>
            </a:fld>
            <a:endParaRPr lang="id-ID"/>
          </a:p>
        </p:txBody>
      </p:sp>
    </p:spTree>
    <p:extLst>
      <p:ext uri="{BB962C8B-B14F-4D97-AF65-F5344CB8AC3E}">
        <p14:creationId xmlns:p14="http://schemas.microsoft.com/office/powerpoint/2010/main" val="390532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9</a:t>
            </a:fld>
            <a:endParaRPr lang="en-US" dirty="0"/>
          </a:p>
        </p:txBody>
      </p:sp>
    </p:spTree>
    <p:extLst>
      <p:ext uri="{BB962C8B-B14F-4D97-AF65-F5344CB8AC3E}">
        <p14:creationId xmlns:p14="http://schemas.microsoft.com/office/powerpoint/2010/main" val="2924012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10</a:t>
            </a:fld>
            <a:endParaRPr lang="en-US" dirty="0"/>
          </a:p>
        </p:txBody>
      </p:sp>
    </p:spTree>
    <p:extLst>
      <p:ext uri="{BB962C8B-B14F-4D97-AF65-F5344CB8AC3E}">
        <p14:creationId xmlns:p14="http://schemas.microsoft.com/office/powerpoint/2010/main" val="3868380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usda.gov/sites/default/files/documents/USDA-OASCR%20P-Complaint-Form-0508-0002-508-11-28-17Fax2Mail.pdf" TargetMode="External"/><Relationship Id="rId7" Type="http://schemas.openxmlformats.org/officeDocument/2006/relationships/image" Target="../media/image2.png"/><Relationship Id="rId2" Type="http://schemas.openxmlformats.org/officeDocument/2006/relationships/hyperlink" Target="tel:800-877-8339" TargetMode="External"/><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hyperlink" Target="mailto:program.intake@usda.gov" TargetMode="External"/><Relationship Id="rId4" Type="http://schemas.openxmlformats.org/officeDocument/2006/relationships/hyperlink" Target="https://www.usda.gov/oascr/how-to-file-a-program-discrimination-complaint"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ubtitle">
    <p:bg>
      <p:bgPr>
        <a:solidFill>
          <a:schemeClr val="bg1"/>
        </a:solid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A3371664-43BC-4CF7-85B9-493E15A05948}"/>
              </a:ext>
            </a:extLst>
          </p:cNvPr>
          <p:cNvSpPr>
            <a:spLocks noGrp="1"/>
          </p:cNvSpPr>
          <p:nvPr>
            <p:ph type="body" sz="quarter" idx="14" hasCustomPrompt="1"/>
          </p:nvPr>
        </p:nvSpPr>
        <p:spPr>
          <a:xfrm>
            <a:off x="4066929" y="2468628"/>
            <a:ext cx="4756305" cy="480142"/>
          </a:xfrm>
          <a:prstGeom prst="rect">
            <a:avLst/>
          </a:prstGeom>
          <a:effectLst>
            <a:outerShdw blurRad="50800" dist="38100" dir="10800000" algn="r" rotWithShape="0">
              <a:prstClr val="black">
                <a:alpha val="40000"/>
              </a:prstClr>
            </a:outerShdw>
          </a:effectLst>
        </p:spPr>
        <p:txBody>
          <a:bodyPr/>
          <a:lstStyle>
            <a:lvl1pPr marL="0" indent="0">
              <a:buNone/>
              <a:defRPr sz="3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p:ph type="body" sz="quarter" idx="15" hasCustomPrompt="1"/>
          </p:nvPr>
        </p:nvSpPr>
        <p:spPr>
          <a:xfrm>
            <a:off x="4066929" y="2938747"/>
            <a:ext cx="4756305" cy="430172"/>
          </a:xfrm>
          <a:prstGeom prst="rect">
            <a:avLst/>
          </a:prstGeom>
          <a:effectLst>
            <a:outerShdw blurRad="50800" dist="38100" dir="8100000" algn="tr" rotWithShape="0">
              <a:prstClr val="black">
                <a:alpha val="40000"/>
              </a:prstClr>
            </a:outerShdw>
          </a:effectLst>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p:ph type="body" sz="quarter" idx="16" hasCustomPrompt="1"/>
          </p:nvPr>
        </p:nvSpPr>
        <p:spPr>
          <a:xfrm>
            <a:off x="635353" y="2876550"/>
            <a:ext cx="2209800" cy="609600"/>
          </a:xfrm>
          <a:prstGeom prst="rect">
            <a:avLst/>
          </a:prstGeom>
          <a:effectLst/>
        </p:spPr>
        <p:txBody>
          <a:bodyPr/>
          <a:lstStyle>
            <a:lvl1pPr marL="0" indent="0" algn="ctr">
              <a:buNone/>
              <a:defRPr sz="1600" i="1">
                <a:solidFill>
                  <a:srgbClr val="004980"/>
                </a:solidFill>
                <a:effectLst/>
                <a:latin typeface="Arial" panose="020B0604020202020204" pitchFamily="34" charset="0"/>
                <a:cs typeface="Arial" panose="020B0604020202020204" pitchFamily="34" charset="0"/>
              </a:defRPr>
            </a:lvl1pPr>
          </a:lstStyle>
          <a:p>
            <a:pPr lvl="0"/>
            <a:r>
              <a:rPr lang="en-US" dirty="0"/>
              <a:t>Presenter Name and Presenter Title</a:t>
            </a:r>
          </a:p>
        </p:txBody>
      </p:sp>
      <p:sp>
        <p:nvSpPr>
          <p:cNvPr id="4" name="Slide Number Placeholder 3">
            <a:extLst>
              <a:ext uri="{FF2B5EF4-FFF2-40B4-BE49-F238E27FC236}">
                <a16:creationId xmlns:a16="http://schemas.microsoft.com/office/drawing/2014/main" id="{9101ADBF-E3C5-47A8-A210-3E912493B084}"/>
              </a:ext>
            </a:extLst>
          </p:cNvPr>
          <p:cNvSpPr>
            <a:spLocks noGrp="1"/>
          </p:cNvSpPr>
          <p:nvPr>
            <p:ph type="sldNum" sz="quarter" idx="17"/>
          </p:nvPr>
        </p:nvSpPr>
        <p:spPr/>
        <p:txBody>
          <a:bodyPr/>
          <a:lstStyle>
            <a:lvl1pPr algn="ctr">
              <a:defRPr/>
            </a:lvl1pPr>
          </a:lstStyle>
          <a:p>
            <a:fld id="{B2192B31-B341-4013-B7E8-60D2E97D576A}" type="slidenum">
              <a:rPr lang="en-US" smtClean="0"/>
              <a:pPr/>
              <a:t>‹#›</a:t>
            </a:fld>
            <a:endParaRPr lang="en-US" dirty="0"/>
          </a:p>
        </p:txBody>
      </p:sp>
      <p:sp>
        <p:nvSpPr>
          <p:cNvPr id="38" name="Rounded Rectangle 7">
            <a:extLst>
              <a:ext uri="{FF2B5EF4-FFF2-40B4-BE49-F238E27FC236}">
                <a16:creationId xmlns:a16="http://schemas.microsoft.com/office/drawing/2014/main" id="{0EBCDB28-F45A-4076-87F2-D69C2D55CE06}"/>
              </a:ext>
            </a:extLst>
          </p:cNvPr>
          <p:cNvSpPr/>
          <p:nvPr userDrawn="1"/>
        </p:nvSpPr>
        <p:spPr>
          <a:xfrm>
            <a:off x="0" y="3769205"/>
            <a:ext cx="9144000" cy="1370204"/>
          </a:xfrm>
          <a:prstGeom prst="rect">
            <a:avLst/>
          </a:prstGeom>
          <a:solidFill>
            <a:srgbClr val="004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Rockwell" panose="02060603020205020403" pitchFamily="18" charset="0"/>
            </a:endParaRPr>
          </a:p>
        </p:txBody>
      </p:sp>
      <p:sp>
        <p:nvSpPr>
          <p:cNvPr id="39" name="TextBox 38">
            <a:extLst>
              <a:ext uri="{FF2B5EF4-FFF2-40B4-BE49-F238E27FC236}">
                <a16:creationId xmlns:a16="http://schemas.microsoft.com/office/drawing/2014/main" id="{10BE1685-B00E-412A-8566-254A3F6340A4}"/>
              </a:ext>
            </a:extLst>
          </p:cNvPr>
          <p:cNvSpPr txBox="1"/>
          <p:nvPr userDrawn="1"/>
        </p:nvSpPr>
        <p:spPr>
          <a:xfrm>
            <a:off x="-1" y="4321092"/>
            <a:ext cx="9144001" cy="400110"/>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000" dirty="0"/>
              <a:t>Fraud Hotline: 1-866-5-FRAUD-4 or 1-866-537-2834 | P.O. Box 12847 | Austin, TX 78711</a:t>
            </a:r>
          </a:p>
          <a:p>
            <a:pPr lvl="0"/>
            <a:r>
              <a:rPr lang="en-US" sz="1000" dirty="0"/>
              <a:t>Toll Free: (877) TEX-MEAL | For the hearing impaired: (800) 735-2989 (TTY)</a:t>
            </a:r>
          </a:p>
        </p:txBody>
      </p:sp>
      <p:pic>
        <p:nvPicPr>
          <p:cNvPr id="40" name="Picture 39"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524AD198-C99E-4DFA-97B4-F468108AE6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3967433"/>
            <a:ext cx="1106031" cy="854661"/>
          </a:xfrm>
          <a:prstGeom prst="rect">
            <a:avLst/>
          </a:prstGeom>
        </p:spPr>
      </p:pic>
      <p:sp>
        <p:nvSpPr>
          <p:cNvPr id="41" name="TextBox 40">
            <a:extLst>
              <a:ext uri="{FF2B5EF4-FFF2-40B4-BE49-F238E27FC236}">
                <a16:creationId xmlns:a16="http://schemas.microsoft.com/office/drawing/2014/main" id="{623A0B5F-5037-4C03-85CC-356E30643B57}"/>
              </a:ext>
            </a:extLst>
          </p:cNvPr>
          <p:cNvSpPr txBox="1"/>
          <p:nvPr userDrawn="1"/>
        </p:nvSpPr>
        <p:spPr>
          <a:xfrm>
            <a:off x="65342" y="4687189"/>
            <a:ext cx="4001587" cy="400110"/>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pic>
        <p:nvPicPr>
          <p:cNvPr id="42" name="Picture 41" descr="Social Media Icons (4 total). Left to Right and Top to Bottom: Facebook, Instagram, Twitter and YouTube.">
            <a:extLst>
              <a:ext uri="{FF2B5EF4-FFF2-40B4-BE49-F238E27FC236}">
                <a16:creationId xmlns:a16="http://schemas.microsoft.com/office/drawing/2014/main" id="{57E226B6-2BC9-44CF-BBDD-F271FC019A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8124" y="4171950"/>
            <a:ext cx="473476" cy="459888"/>
          </a:xfrm>
          <a:prstGeom prst="rect">
            <a:avLst/>
          </a:prstGeom>
        </p:spPr>
      </p:pic>
      <p:sp>
        <p:nvSpPr>
          <p:cNvPr id="44" name="TextBox 43">
            <a:extLst>
              <a:ext uri="{FF2B5EF4-FFF2-40B4-BE49-F238E27FC236}">
                <a16:creationId xmlns:a16="http://schemas.microsoft.com/office/drawing/2014/main" id="{18B841D8-CE98-4C87-BF44-743D8ABCD35B}"/>
              </a:ext>
            </a:extLst>
          </p:cNvPr>
          <p:cNvSpPr txBox="1"/>
          <p:nvPr userDrawn="1"/>
        </p:nvSpPr>
        <p:spPr>
          <a:xfrm>
            <a:off x="1981199" y="4686240"/>
            <a:ext cx="5184621" cy="400110"/>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sp>
        <p:nvSpPr>
          <p:cNvPr id="45" name="Date Placeholder 3">
            <a:extLst>
              <a:ext uri="{FF2B5EF4-FFF2-40B4-BE49-F238E27FC236}">
                <a16:creationId xmlns:a16="http://schemas.microsoft.com/office/drawing/2014/main" id="{FACC8EF3-AED3-4EA5-8C1D-72FF97E9ABC0}"/>
              </a:ext>
            </a:extLst>
          </p:cNvPr>
          <p:cNvSpPr>
            <a:spLocks noGrp="1"/>
          </p:cNvSpPr>
          <p:nvPr>
            <p:ph type="dt" sz="half" idx="2"/>
          </p:nvPr>
        </p:nvSpPr>
        <p:spPr>
          <a:xfrm>
            <a:off x="7162800" y="4709752"/>
            <a:ext cx="1916504" cy="334698"/>
          </a:xfrm>
          <a:prstGeom prst="rect">
            <a:avLst/>
          </a:prstGeom>
        </p:spPr>
        <p:txBody>
          <a:bodyPr vert="horz" lIns="91440" tIns="45720" rIns="91440" bIns="45720" rtlCol="0" anchor="ctr"/>
          <a:lstStyle>
            <a:lvl1pPr algn="r">
              <a:defRPr lang="en-US" sz="10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022E2B9-89F2-47DE-A52B-25EADA6E4A49}" type="datetime1">
              <a:rPr lang="en-US" smtClean="0"/>
              <a:t>9/15/2021</a:t>
            </a:fld>
            <a:endParaRPr lang="en-US"/>
          </a:p>
          <a:p>
            <a:r>
              <a:rPr lang="en-US"/>
              <a:t>www.SquareMeals.org</a:t>
            </a:r>
          </a:p>
        </p:txBody>
      </p:sp>
      <p:pic>
        <p:nvPicPr>
          <p:cNvPr id="46" name="Picture 45" descr="A picture containing the TDA Seal and text &quot;Texas Department of Agriculture Commissioner Sid Miller&quot;">
            <a:extLst>
              <a:ext uri="{FF2B5EF4-FFF2-40B4-BE49-F238E27FC236}">
                <a16:creationId xmlns:a16="http://schemas.microsoft.com/office/drawing/2014/main" id="{49A58E7E-1642-487F-8A1A-66C5395E67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00400" y="3501393"/>
            <a:ext cx="2652119" cy="854661"/>
          </a:xfrm>
          <a:prstGeom prst="rect">
            <a:avLst/>
          </a:prstGeom>
        </p:spPr>
      </p:pic>
    </p:spTree>
    <p:extLst>
      <p:ext uri="{BB962C8B-B14F-4D97-AF65-F5344CB8AC3E}">
        <p14:creationId xmlns:p14="http://schemas.microsoft.com/office/powerpoint/2010/main" val="12067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DB1DE0-B7FE-2841-9E6A-8B6DE7C421AD}"/>
              </a:ext>
            </a:extLst>
          </p:cNvPr>
          <p:cNvSpPr/>
          <p:nvPr userDrawn="1"/>
        </p:nvSpPr>
        <p:spPr bwMode="auto">
          <a:xfrm>
            <a:off x="0" y="0"/>
            <a:ext cx="9153098"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rgbClr val="004980"/>
              </a:solidFill>
              <a:latin typeface="Rockwell" panose="02060603020205020403" pitchFamily="18" charset="0"/>
            </a:endParaRPr>
          </a:p>
        </p:txBody>
      </p:sp>
      <p:sp>
        <p:nvSpPr>
          <p:cNvPr id="19" name="Text Placeholder 6">
            <a:extLst>
              <a:ext uri="{FF2B5EF4-FFF2-40B4-BE49-F238E27FC236}">
                <a16:creationId xmlns:a16="http://schemas.microsoft.com/office/drawing/2014/main" id="{F4A47B47-3B5E-4677-B6D1-B076B89FB33D}"/>
              </a:ext>
            </a:extLst>
          </p:cNvPr>
          <p:cNvSpPr>
            <a:spLocks noGrp="1"/>
          </p:cNvSpPr>
          <p:nvPr>
            <p:ph type="body" sz="quarter" idx="10" hasCustomPrompt="1"/>
          </p:nvPr>
        </p:nvSpPr>
        <p:spPr>
          <a:xfrm>
            <a:off x="397092" y="1333094"/>
            <a:ext cx="4281740" cy="271772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0" name="Text Placeholder 8">
            <a:extLst>
              <a:ext uri="{FF2B5EF4-FFF2-40B4-BE49-F238E27FC236}">
                <a16:creationId xmlns:a16="http://schemas.microsoft.com/office/drawing/2014/main" id="{0A09776A-1A6E-400D-8DA6-0623662577E6}"/>
              </a:ext>
            </a:extLst>
          </p:cNvPr>
          <p:cNvSpPr>
            <a:spLocks noGrp="1"/>
          </p:cNvSpPr>
          <p:nvPr>
            <p:ph type="body" sz="quarter" idx="11" hasCustomPrompt="1"/>
          </p:nvPr>
        </p:nvSpPr>
        <p:spPr>
          <a:xfrm>
            <a:off x="397092" y="290886"/>
            <a:ext cx="4281740" cy="499080"/>
          </a:xfrm>
          <a:prstGeom prst="rect">
            <a:avLst/>
          </a:prstGeom>
        </p:spPr>
        <p:txBody>
          <a:bodyPr/>
          <a:lstStyle>
            <a:lvl1pPr marL="0" indent="0">
              <a:buNone/>
              <a:defRPr>
                <a:solidFill>
                  <a:srgbClr val="004980"/>
                </a:solidFill>
                <a:latin typeface="Arial" panose="020B0604020202020204" pitchFamily="34" charset="0"/>
                <a:cs typeface="Arial" panose="020B0604020202020204" pitchFamily="34" charset="0"/>
              </a:defRPr>
            </a:lvl1pPr>
          </a:lstStyle>
          <a:p>
            <a:pPr lvl="0"/>
            <a:r>
              <a:rPr lang="en-US" dirty="0"/>
              <a:t>TITLE GOES HERE </a:t>
            </a:r>
          </a:p>
        </p:txBody>
      </p:sp>
      <p:sp>
        <p:nvSpPr>
          <p:cNvPr id="21" name="Text Placeholder 8">
            <a:extLst>
              <a:ext uri="{FF2B5EF4-FFF2-40B4-BE49-F238E27FC236}">
                <a16:creationId xmlns:a16="http://schemas.microsoft.com/office/drawing/2014/main" id="{8296EDF7-234A-46F3-BD02-4DC044A1EEDA}"/>
              </a:ext>
            </a:extLst>
          </p:cNvPr>
          <p:cNvSpPr>
            <a:spLocks noGrp="1"/>
          </p:cNvSpPr>
          <p:nvPr>
            <p:ph type="body" sz="quarter" idx="12" hasCustomPrompt="1"/>
          </p:nvPr>
        </p:nvSpPr>
        <p:spPr>
          <a:xfrm>
            <a:off x="397092" y="807140"/>
            <a:ext cx="4281740" cy="499080"/>
          </a:xfrm>
          <a:prstGeom prst="rect">
            <a:avLst/>
          </a:prstGeom>
        </p:spPr>
        <p:txBody>
          <a:bodyPr/>
          <a:lstStyle>
            <a:lvl1pPr marL="0" indent="0">
              <a:buNone/>
              <a:defRPr sz="2000" b="1">
                <a:solidFill>
                  <a:srgbClr val="3BC1CA"/>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 name="Slide Number Placeholder 1">
            <a:extLst>
              <a:ext uri="{FF2B5EF4-FFF2-40B4-BE49-F238E27FC236}">
                <a16:creationId xmlns:a16="http://schemas.microsoft.com/office/drawing/2014/main" id="{76F6D481-005E-4BA3-9DE4-3E2ADB3E0FC5}"/>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74722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BAAB46-E0F5-42CA-A81B-288DA72C525C}"/>
              </a:ext>
            </a:extLst>
          </p:cNvPr>
          <p:cNvSpPr>
            <a:spLocks noGrp="1"/>
          </p:cNvSpPr>
          <p:nvPr>
            <p:ph type="sldNum" sz="quarter" idx="10"/>
          </p:nvPr>
        </p:nvSpPr>
        <p:spPr/>
        <p:txBody>
          <a:bodyPr/>
          <a:lstStyle/>
          <a:p>
            <a:fld id="{B2192B31-B341-4013-B7E8-60D2E97D576A}" type="slidenum">
              <a:rPr lang="en-US" smtClean="0"/>
              <a:pPr/>
              <a:t>‹#›</a:t>
            </a:fld>
            <a:endParaRPr lang="en-US" dirty="0"/>
          </a:p>
        </p:txBody>
      </p:sp>
      <p:sp>
        <p:nvSpPr>
          <p:cNvPr id="3" name="TextBox 2">
            <a:extLst>
              <a:ext uri="{FF2B5EF4-FFF2-40B4-BE49-F238E27FC236}">
                <a16:creationId xmlns:a16="http://schemas.microsoft.com/office/drawing/2014/main" id="{3B42008A-D935-49D3-AFFA-EF5E9B883338}"/>
              </a:ext>
            </a:extLst>
          </p:cNvPr>
          <p:cNvSpPr txBox="1"/>
          <p:nvPr userDrawn="1"/>
        </p:nvSpPr>
        <p:spPr>
          <a:xfrm>
            <a:off x="228600" y="72189"/>
            <a:ext cx="8254529" cy="3647152"/>
          </a:xfrm>
          <a:prstGeom prst="rect">
            <a:avLst/>
          </a:prstGeom>
          <a:noFill/>
        </p:spPr>
        <p:txBody>
          <a:bodyPr wrap="square" rtlCol="0" anchor="ctr">
            <a:spAutoFit/>
          </a:bodyPr>
          <a:lstStyle/>
          <a:p>
            <a:pPr algn="l"/>
            <a:r>
              <a:rPr lang="en-US" sz="1050" dirty="0">
                <a:solidFill>
                  <a:srgbClr val="000000"/>
                </a:solidFill>
                <a:effectLst/>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sz="1050" dirty="0">
                <a:solidFill>
                  <a:srgbClr val="000000"/>
                </a:solidFill>
                <a:effectLst/>
                <a:latin typeface="Arial" panose="020B0604020202020204" pitchFamily="34" charset="0"/>
                <a:cs typeface="Arial" panose="020B0604020202020204" pitchFamily="34" charset="0"/>
              </a:rPr>
            </a:br>
            <a:br>
              <a:rPr lang="en-US" sz="1050" dirty="0">
                <a:solidFill>
                  <a:srgbClr val="000000"/>
                </a:solidFill>
                <a:effectLst/>
                <a:latin typeface="Arial" panose="020B0604020202020204" pitchFamily="34" charset="0"/>
                <a:cs typeface="Arial" panose="020B0604020202020204" pitchFamily="34" charset="0"/>
              </a:rPr>
            </a:br>
            <a:r>
              <a:rPr lang="en-US" sz="1050" dirty="0">
                <a:solidFill>
                  <a:srgbClr val="000000"/>
                </a:solidFill>
                <a:effectLst/>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a:t>
            </a:r>
            <a:r>
              <a:rPr lang="en-US" sz="1050" b="1" u="sng" dirty="0">
                <a:solidFill>
                  <a:srgbClr val="C00000"/>
                </a:solidFill>
                <a:effectLst/>
                <a:latin typeface="Arial" panose="020B0604020202020204" pitchFamily="34" charset="0"/>
                <a:cs typeface="Arial" panose="020B0604020202020204" pitchFamily="34" charset="0"/>
                <a:hlinkClick r:id="rId2" tooltip="800-877-8339"/>
              </a:rPr>
              <a:t>(800) 877-8339</a:t>
            </a:r>
            <a:r>
              <a:rPr lang="en-US" sz="1050" dirty="0">
                <a:solidFill>
                  <a:srgbClr val="000000"/>
                </a:solidFill>
                <a:effectLst/>
                <a:latin typeface="Arial" panose="020B0604020202020204" pitchFamily="34" charset="0"/>
                <a:cs typeface="Arial" panose="020B0604020202020204" pitchFamily="34" charset="0"/>
              </a:rPr>
              <a:t>. Additionally, program information may be made available in languages other than English. </a:t>
            </a:r>
            <a:br>
              <a:rPr lang="en-US" sz="1050" dirty="0">
                <a:solidFill>
                  <a:srgbClr val="000000"/>
                </a:solidFill>
                <a:effectLst/>
                <a:latin typeface="Arial" panose="020B0604020202020204" pitchFamily="34" charset="0"/>
                <a:cs typeface="Arial" panose="020B0604020202020204" pitchFamily="34" charset="0"/>
              </a:rPr>
            </a:br>
            <a:br>
              <a:rPr lang="en-US" sz="1050" dirty="0">
                <a:solidFill>
                  <a:srgbClr val="000000"/>
                </a:solidFill>
                <a:effectLst/>
                <a:latin typeface="Arial" panose="020B0604020202020204" pitchFamily="34" charset="0"/>
                <a:cs typeface="Arial" panose="020B0604020202020204" pitchFamily="34" charset="0"/>
              </a:rPr>
            </a:br>
            <a:r>
              <a:rPr lang="en-US" sz="1050" dirty="0">
                <a:solidFill>
                  <a:srgbClr val="000000"/>
                </a:solidFill>
                <a:effectLst/>
                <a:latin typeface="Arial" panose="020B0604020202020204" pitchFamily="34" charset="0"/>
                <a:cs typeface="Arial" panose="020B0604020202020204" pitchFamily="34" charset="0"/>
              </a:rPr>
              <a:t>To file a program complaint of discrimination, complete the </a:t>
            </a:r>
            <a:r>
              <a:rPr lang="en-US" sz="1050" b="1" u="sng" dirty="0">
                <a:solidFill>
                  <a:srgbClr val="0066FF"/>
                </a:solidFill>
                <a:effectLst/>
                <a:latin typeface="Arial" panose="020B0604020202020204" pitchFamily="34" charset="0"/>
                <a:cs typeface="Arial" panose="020B0604020202020204" pitchFamily="34" charset="0"/>
                <a:hlinkClick r:id="rId3" tooltip="USDA Program Discrimination Complaint Form">
                  <a:extLst>
                    <a:ext uri="{A12FA001-AC4F-418D-AE19-62706E023703}">
                      <ahyp:hlinkClr xmlns:ahyp="http://schemas.microsoft.com/office/drawing/2018/hyperlinkcolor" val="tx"/>
                    </a:ext>
                  </a:extLst>
                </a:hlinkClick>
              </a:rPr>
              <a:t>USDA Program Discrimination Complaint Form</a:t>
            </a:r>
            <a:r>
              <a:rPr lang="en-US" sz="1050" dirty="0">
                <a:solidFill>
                  <a:srgbClr val="000000"/>
                </a:solidFill>
                <a:effectLst/>
                <a:latin typeface="Arial" panose="020B0604020202020204" pitchFamily="34" charset="0"/>
                <a:cs typeface="Arial" panose="020B0604020202020204" pitchFamily="34" charset="0"/>
              </a:rPr>
              <a:t>, (AD-3027) found online at: </a:t>
            </a:r>
            <a:r>
              <a:rPr lang="en-US" sz="1050" b="1" u="sng" dirty="0">
                <a:solidFill>
                  <a:srgbClr val="0066FF"/>
                </a:solidFill>
                <a:effectLst/>
                <a:latin typeface="Arial" panose="020B0604020202020204" pitchFamily="34" charset="0"/>
                <a:cs typeface="Arial" panose="020B0604020202020204" pitchFamily="34" charset="0"/>
                <a:hlinkClick r:id="rId4" tooltip="How to File a Complaint">
                  <a:extLst>
                    <a:ext uri="{A12FA001-AC4F-418D-AE19-62706E023703}">
                      <ahyp:hlinkClr xmlns:ahyp="http://schemas.microsoft.com/office/drawing/2018/hyperlinkcolor" val="tx"/>
                    </a:ext>
                  </a:extLst>
                </a:hlinkClick>
              </a:rPr>
              <a:t>How to File a Complaint</a:t>
            </a:r>
            <a:r>
              <a:rPr lang="en-US" sz="1050" dirty="0">
                <a:solidFill>
                  <a:srgbClr val="000000"/>
                </a:solidFill>
                <a:effectLst/>
                <a:latin typeface="Arial" panose="020B0604020202020204" pitchFamily="34" charset="0"/>
                <a:cs typeface="Arial" panose="020B0604020202020204" pitchFamily="34" charset="0"/>
              </a:rPr>
              <a:t>, and at any USDA office, or write a letter addressed to USDA and provide in the letter all of the information requested in the form. To request a copy of the complaint form, call (866) 632-9992. Submit your completed form or letter to USDA by:</a:t>
            </a:r>
            <a:endParaRPr lang="en-US" sz="1050" dirty="0">
              <a:effectLst/>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mail: </a:t>
            </a:r>
          </a:p>
          <a:p>
            <a:r>
              <a:rPr lang="en-US" sz="1050" dirty="0">
                <a:latin typeface="Arial" panose="020B0604020202020204" pitchFamily="34" charset="0"/>
                <a:cs typeface="Arial" panose="020B0604020202020204" pitchFamily="34" charset="0"/>
              </a:rPr>
              <a:t>U.S. Department of Agriculture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Office of the Assistant Secretary for Civil Rights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1400 Independence Avenue, SW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Washington, D.C. 20250-9410; </a:t>
            </a:r>
            <a:br>
              <a:rPr lang="en-US" sz="1050" dirty="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fax: (202) 690-7442; or email: </a:t>
            </a:r>
            <a:r>
              <a:rPr lang="en-US" sz="1050" u="sng" dirty="0">
                <a:solidFill>
                  <a:srgbClr val="0066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program.intake@usda.gov</a:t>
            </a:r>
            <a:r>
              <a:rPr lang="en-US" sz="1050" dirty="0">
                <a:latin typeface="Arial" panose="020B0604020202020204" pitchFamily="34" charset="0"/>
                <a:cs typeface="Arial" panose="020B0604020202020204" pitchFamily="34" charset="0"/>
              </a:rPr>
              <a:t>. 	</a:t>
            </a:r>
          </a:p>
          <a:p>
            <a:r>
              <a:rPr lang="en-US" sz="1050" dirty="0">
                <a:latin typeface="Arial" panose="020B0604020202020204" pitchFamily="34" charset="0"/>
                <a:cs typeface="Arial" panose="020B0604020202020204" pitchFamily="34" charset="0"/>
              </a:rPr>
              <a:t>This institution is an equal opportunity provider.</a:t>
            </a:r>
          </a:p>
        </p:txBody>
      </p:sp>
      <p:sp>
        <p:nvSpPr>
          <p:cNvPr id="12" name="Rounded Rectangle 7">
            <a:extLst>
              <a:ext uri="{FF2B5EF4-FFF2-40B4-BE49-F238E27FC236}">
                <a16:creationId xmlns:a16="http://schemas.microsoft.com/office/drawing/2014/main" id="{3E714095-B4B9-4977-B8E2-80C13EADAA3C}"/>
              </a:ext>
            </a:extLst>
          </p:cNvPr>
          <p:cNvSpPr/>
          <p:nvPr userDrawn="1"/>
        </p:nvSpPr>
        <p:spPr>
          <a:xfrm>
            <a:off x="0" y="3769205"/>
            <a:ext cx="9144000" cy="1370204"/>
          </a:xfrm>
          <a:prstGeom prst="rect">
            <a:avLst/>
          </a:prstGeom>
          <a:solidFill>
            <a:srgbClr val="004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Rockwell" panose="02060603020205020403" pitchFamily="18" charset="0"/>
            </a:endParaRPr>
          </a:p>
        </p:txBody>
      </p:sp>
      <p:sp>
        <p:nvSpPr>
          <p:cNvPr id="13" name="TextBox 12">
            <a:extLst>
              <a:ext uri="{FF2B5EF4-FFF2-40B4-BE49-F238E27FC236}">
                <a16:creationId xmlns:a16="http://schemas.microsoft.com/office/drawing/2014/main" id="{2F43C921-9DF4-406B-AF1B-D9B1FB8840D4}"/>
              </a:ext>
            </a:extLst>
          </p:cNvPr>
          <p:cNvSpPr txBox="1"/>
          <p:nvPr userDrawn="1"/>
        </p:nvSpPr>
        <p:spPr>
          <a:xfrm>
            <a:off x="-1" y="4321092"/>
            <a:ext cx="9144001" cy="400110"/>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000" dirty="0"/>
              <a:t>Fraud Hotline: 1-866-5-FRAUD-4 or 1-866-537-2834 | P.O. Box 12847 | Austin, TX 78711</a:t>
            </a:r>
          </a:p>
          <a:p>
            <a:pPr lvl="0"/>
            <a:r>
              <a:rPr lang="en-US" sz="1000" dirty="0"/>
              <a:t>Toll Free: (877) TEX-MEAL | For the hearing impaired: (800) 735-2989 (TTY)</a:t>
            </a:r>
          </a:p>
        </p:txBody>
      </p:sp>
      <p:pic>
        <p:nvPicPr>
          <p:cNvPr id="14" name="Picture 13"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82047692-5473-4B9D-A0CB-70BE0284CE0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400" y="3967433"/>
            <a:ext cx="1106031" cy="854661"/>
          </a:xfrm>
          <a:prstGeom prst="rect">
            <a:avLst/>
          </a:prstGeom>
        </p:spPr>
      </p:pic>
      <p:pic>
        <p:nvPicPr>
          <p:cNvPr id="16" name="Picture 15" descr="Social Media Icons (4 total). Left to Right and Top to Bottom: Facebook, Instagram, Twitter and YouTube.">
            <a:extLst>
              <a:ext uri="{FF2B5EF4-FFF2-40B4-BE49-F238E27FC236}">
                <a16:creationId xmlns:a16="http://schemas.microsoft.com/office/drawing/2014/main" id="{75995967-A47D-4AC0-99B0-4B41BB9A83C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18124" y="4171950"/>
            <a:ext cx="473476" cy="459888"/>
          </a:xfrm>
          <a:prstGeom prst="rect">
            <a:avLst/>
          </a:prstGeom>
        </p:spPr>
      </p:pic>
      <p:sp>
        <p:nvSpPr>
          <p:cNvPr id="17" name="TextBox 16">
            <a:extLst>
              <a:ext uri="{FF2B5EF4-FFF2-40B4-BE49-F238E27FC236}">
                <a16:creationId xmlns:a16="http://schemas.microsoft.com/office/drawing/2014/main" id="{990D1EF8-24EC-40B9-B234-1334D0903CEB}"/>
              </a:ext>
            </a:extLst>
          </p:cNvPr>
          <p:cNvSpPr txBox="1"/>
          <p:nvPr userDrawn="1"/>
        </p:nvSpPr>
        <p:spPr>
          <a:xfrm>
            <a:off x="1981199" y="4686240"/>
            <a:ext cx="5184621" cy="400110"/>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sp>
        <p:nvSpPr>
          <p:cNvPr id="18" name="Date Placeholder 3">
            <a:extLst>
              <a:ext uri="{FF2B5EF4-FFF2-40B4-BE49-F238E27FC236}">
                <a16:creationId xmlns:a16="http://schemas.microsoft.com/office/drawing/2014/main" id="{B8B21211-BFB5-471E-9BDB-D6D25F31D6D1}"/>
              </a:ext>
            </a:extLst>
          </p:cNvPr>
          <p:cNvSpPr>
            <a:spLocks noGrp="1"/>
          </p:cNvSpPr>
          <p:nvPr>
            <p:ph type="dt" sz="half" idx="2"/>
          </p:nvPr>
        </p:nvSpPr>
        <p:spPr>
          <a:xfrm>
            <a:off x="7162800" y="4709752"/>
            <a:ext cx="1916504" cy="334698"/>
          </a:xfrm>
          <a:prstGeom prst="rect">
            <a:avLst/>
          </a:prstGeom>
        </p:spPr>
        <p:txBody>
          <a:bodyPr vert="horz" lIns="91440" tIns="45720" rIns="91440" bIns="45720" rtlCol="0" anchor="ctr"/>
          <a:lstStyle>
            <a:lvl1pPr algn="r">
              <a:defRPr lang="en-US" sz="10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BF8DE2BE-2C0A-4A8A-868C-B8E10A2B0A68}" type="datetime1">
              <a:rPr lang="en-US" smtClean="0"/>
              <a:t>9/15/2021</a:t>
            </a:fld>
            <a:endParaRPr lang="en-US"/>
          </a:p>
          <a:p>
            <a:r>
              <a:rPr lang="en-US"/>
              <a:t>www.SquareMeals.org</a:t>
            </a:r>
          </a:p>
        </p:txBody>
      </p:sp>
      <p:pic>
        <p:nvPicPr>
          <p:cNvPr id="19" name="Picture 18" descr="A picture containing the TDA Seal and text &quot;Texas Department of Agriculture Commissioner Sid Miller&quot;">
            <a:extLst>
              <a:ext uri="{FF2B5EF4-FFF2-40B4-BE49-F238E27FC236}">
                <a16:creationId xmlns:a16="http://schemas.microsoft.com/office/drawing/2014/main" id="{0B5759F9-C047-4A0C-B056-3754EC7997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00400" y="3501393"/>
            <a:ext cx="2652119" cy="854661"/>
          </a:xfrm>
          <a:prstGeom prst="rect">
            <a:avLst/>
          </a:prstGeom>
        </p:spPr>
      </p:pic>
      <p:sp>
        <p:nvSpPr>
          <p:cNvPr id="15" name="TextBox 14">
            <a:extLst>
              <a:ext uri="{FF2B5EF4-FFF2-40B4-BE49-F238E27FC236}">
                <a16:creationId xmlns:a16="http://schemas.microsoft.com/office/drawing/2014/main" id="{2FA45401-7BF0-4780-B76A-4D8ABAB0A5EE}"/>
              </a:ext>
            </a:extLst>
          </p:cNvPr>
          <p:cNvSpPr txBox="1"/>
          <p:nvPr userDrawn="1"/>
        </p:nvSpPr>
        <p:spPr>
          <a:xfrm>
            <a:off x="65342" y="4687189"/>
            <a:ext cx="4001587" cy="400110"/>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39666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1257300" y="1504950"/>
            <a:ext cx="6629400" cy="1752600"/>
          </a:xfrm>
          <a:prstGeom prst="rect">
            <a:avLst/>
          </a:prstGeom>
        </p:spPr>
        <p:txBody>
          <a:bodyPr/>
          <a:lstStyle>
            <a:lvl1pPr marL="0" indent="0" algn="ctr">
              <a:buNone/>
              <a:defRPr sz="8800" b="1">
                <a:solidFill>
                  <a:schemeClr val="bg1"/>
                </a:solidFill>
                <a:latin typeface="Arial" panose="020B0604020202020204" pitchFamily="34" charset="0"/>
                <a:cs typeface="Arial" panose="020B0604020202020204" pitchFamily="34" charset="0"/>
              </a:defRPr>
            </a:lvl1pPr>
          </a:lstStyle>
          <a:p>
            <a:pPr lvl="0"/>
            <a:r>
              <a:rPr lang="en-US" dirty="0"/>
              <a:t>Questions?</a:t>
            </a:r>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604156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3878591" y="514350"/>
            <a:ext cx="4725257" cy="862303"/>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CONTACT US</a:t>
            </a:r>
          </a:p>
        </p:txBody>
      </p:sp>
      <p:sp>
        <p:nvSpPr>
          <p:cNvPr id="30" name="Text Placeholder 32">
            <a:extLst>
              <a:ext uri="{FF2B5EF4-FFF2-40B4-BE49-F238E27FC236}">
                <a16:creationId xmlns:a16="http://schemas.microsoft.com/office/drawing/2014/main" id="{A60C6AC1-4DAC-4317-9461-5868EF0910E1}"/>
              </a:ext>
            </a:extLst>
          </p:cNvPr>
          <p:cNvSpPr>
            <a:spLocks noGrp="1"/>
          </p:cNvSpPr>
          <p:nvPr>
            <p:ph type="body" sz="quarter" idx="15" hasCustomPrompt="1"/>
          </p:nvPr>
        </p:nvSpPr>
        <p:spPr>
          <a:xfrm>
            <a:off x="3878591" y="3389322"/>
            <a:ext cx="4884409"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email@texasagriculture.gov</a:t>
            </a:r>
          </a:p>
        </p:txBody>
      </p:sp>
      <p:sp>
        <p:nvSpPr>
          <p:cNvPr id="31" name="Text Placeholder 32">
            <a:extLst>
              <a:ext uri="{FF2B5EF4-FFF2-40B4-BE49-F238E27FC236}">
                <a16:creationId xmlns:a16="http://schemas.microsoft.com/office/drawing/2014/main" id="{9F777B61-05BD-4DDD-B84F-E06BFD4FE2E8}"/>
              </a:ext>
            </a:extLst>
          </p:cNvPr>
          <p:cNvSpPr>
            <a:spLocks noGrp="1"/>
          </p:cNvSpPr>
          <p:nvPr>
            <p:ph type="body" sz="quarter" idx="16" hasCustomPrompt="1"/>
          </p:nvPr>
        </p:nvSpPr>
        <p:spPr>
          <a:xfrm>
            <a:off x="5536705" y="4467405"/>
            <a:ext cx="1642884"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123-456-7890</a:t>
            </a:r>
          </a:p>
        </p:txBody>
      </p:sp>
      <p:sp>
        <p:nvSpPr>
          <p:cNvPr id="32" name="Text Placeholder 32">
            <a:extLst>
              <a:ext uri="{FF2B5EF4-FFF2-40B4-BE49-F238E27FC236}">
                <a16:creationId xmlns:a16="http://schemas.microsoft.com/office/drawing/2014/main" id="{14D8B6E8-7323-475F-B4F8-DAFE37EA2E31}"/>
              </a:ext>
            </a:extLst>
          </p:cNvPr>
          <p:cNvSpPr>
            <a:spLocks noGrp="1"/>
          </p:cNvSpPr>
          <p:nvPr>
            <p:ph type="body" sz="quarter" idx="17" hasCustomPrompt="1"/>
          </p:nvPr>
        </p:nvSpPr>
        <p:spPr>
          <a:xfrm>
            <a:off x="3878591" y="2084468"/>
            <a:ext cx="2388622" cy="614364"/>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12354 Street Name City, State Zip Code</a:t>
            </a:r>
          </a:p>
        </p:txBody>
      </p:sp>
      <p:sp>
        <p:nvSpPr>
          <p:cNvPr id="33" name="Text Placeholder 32">
            <a:extLst>
              <a:ext uri="{FF2B5EF4-FFF2-40B4-BE49-F238E27FC236}">
                <a16:creationId xmlns:a16="http://schemas.microsoft.com/office/drawing/2014/main" id="{98CABFEA-112D-425A-8AA7-6A77117EB395}"/>
              </a:ext>
            </a:extLst>
          </p:cNvPr>
          <p:cNvSpPr>
            <a:spLocks noGrp="1"/>
          </p:cNvSpPr>
          <p:nvPr>
            <p:ph type="body" sz="quarter" idx="18" hasCustomPrompt="1"/>
          </p:nvPr>
        </p:nvSpPr>
        <p:spPr>
          <a:xfrm>
            <a:off x="6488632" y="2067143"/>
            <a:ext cx="2274368" cy="631689"/>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www.SquareMeals.org</a:t>
            </a:r>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73003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Subtitle">
    <p:bg>
      <p:bgPr>
        <a:solidFill>
          <a:schemeClr val="bg1"/>
        </a:solid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A3371664-43BC-4CF7-85B9-493E15A05948}"/>
              </a:ext>
            </a:extLst>
          </p:cNvPr>
          <p:cNvSpPr>
            <a:spLocks noGrp="1"/>
          </p:cNvSpPr>
          <p:nvPr userDrawn="1">
            <p:ph type="body" sz="quarter" idx="14" hasCustomPrompt="1"/>
          </p:nvPr>
        </p:nvSpPr>
        <p:spPr>
          <a:xfrm>
            <a:off x="5029200" y="1047750"/>
            <a:ext cx="4004761" cy="680935"/>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userDrawn="1">
            <p:ph type="body" sz="quarter" idx="15" hasCustomPrompt="1"/>
          </p:nvPr>
        </p:nvSpPr>
        <p:spPr>
          <a:xfrm>
            <a:off x="6032500" y="2114550"/>
            <a:ext cx="2165934" cy="457200"/>
          </a:xfrm>
          <a:prstGeom prst="rect">
            <a:avLst/>
          </a:prstGeom>
          <a:effectLst>
            <a:outerShdw blurRad="50800" dist="38100" dir="8100000" algn="tr" rotWithShape="0">
              <a:prstClr val="black">
                <a:alpha val="40000"/>
              </a:prstClr>
            </a:outerShdw>
          </a:effectLst>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userDrawn="1">
            <p:ph type="body" sz="quarter" idx="16" hasCustomPrompt="1"/>
          </p:nvPr>
        </p:nvSpPr>
        <p:spPr>
          <a:xfrm>
            <a:off x="5194299" y="2914260"/>
            <a:ext cx="3839661" cy="609600"/>
          </a:xfrm>
          <a:prstGeom prst="rect">
            <a:avLst/>
          </a:prstGeom>
          <a:effectLst>
            <a:outerShdw blurRad="50800" dist="38100" dir="10800000" algn="r" rotWithShape="0">
              <a:prstClr val="black">
                <a:alpha val="40000"/>
              </a:prstClr>
            </a:outerShdw>
          </a:effectLst>
        </p:spPr>
        <p:txBody>
          <a:bodyPr/>
          <a:lstStyle>
            <a:lvl1pPr marL="0" indent="0" algn="ctr">
              <a:buNone/>
              <a:defRPr sz="1600" i="1">
                <a:solidFill>
                  <a:schemeClr val="bg1"/>
                </a:solidFill>
                <a:latin typeface="Arial" panose="020B0604020202020204" pitchFamily="34" charset="0"/>
                <a:cs typeface="Arial" panose="020B0604020202020204" pitchFamily="34" charset="0"/>
              </a:defRPr>
            </a:lvl1pPr>
          </a:lstStyle>
          <a:p>
            <a:pPr lvl="0"/>
            <a:r>
              <a:rPr lang="en-US" dirty="0"/>
              <a:t>Presenter Name and Presenter Title</a:t>
            </a:r>
          </a:p>
        </p:txBody>
      </p:sp>
      <p:sp>
        <p:nvSpPr>
          <p:cNvPr id="3" name="Slide Number Placeholder 2">
            <a:extLst>
              <a:ext uri="{FF2B5EF4-FFF2-40B4-BE49-F238E27FC236}">
                <a16:creationId xmlns:a16="http://schemas.microsoft.com/office/drawing/2014/main" id="{752FCE38-B564-4522-BA8B-7919ACCFD6A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
        <p:nvSpPr>
          <p:cNvPr id="14" name="Rounded Rectangle 7">
            <a:extLst>
              <a:ext uri="{FF2B5EF4-FFF2-40B4-BE49-F238E27FC236}">
                <a16:creationId xmlns:a16="http://schemas.microsoft.com/office/drawing/2014/main" id="{60138A21-F7C4-4D56-9D20-A6A0EBB56CEE}"/>
              </a:ext>
            </a:extLst>
          </p:cNvPr>
          <p:cNvSpPr/>
          <p:nvPr userDrawn="1"/>
        </p:nvSpPr>
        <p:spPr>
          <a:xfrm>
            <a:off x="0" y="3769205"/>
            <a:ext cx="9144000" cy="1370204"/>
          </a:xfrm>
          <a:prstGeom prst="rect">
            <a:avLst/>
          </a:prstGeom>
          <a:solidFill>
            <a:srgbClr val="004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Rockwell" panose="02060603020205020403" pitchFamily="18" charset="0"/>
            </a:endParaRPr>
          </a:p>
        </p:txBody>
      </p:sp>
      <p:sp>
        <p:nvSpPr>
          <p:cNvPr id="15" name="TextBox 14">
            <a:extLst>
              <a:ext uri="{FF2B5EF4-FFF2-40B4-BE49-F238E27FC236}">
                <a16:creationId xmlns:a16="http://schemas.microsoft.com/office/drawing/2014/main" id="{683F9DBD-4766-4CD1-9AC8-D692428F6195}"/>
              </a:ext>
            </a:extLst>
          </p:cNvPr>
          <p:cNvSpPr txBox="1"/>
          <p:nvPr userDrawn="1"/>
        </p:nvSpPr>
        <p:spPr>
          <a:xfrm>
            <a:off x="-1" y="4321092"/>
            <a:ext cx="9144001" cy="400110"/>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000" dirty="0"/>
              <a:t>Fraud Hotline: 1-866-5-FRAUD-4 or 1-866-537-2834 | P.O. Box 12847 | Austin, TX 78711</a:t>
            </a:r>
          </a:p>
          <a:p>
            <a:pPr lvl="0"/>
            <a:r>
              <a:rPr lang="en-US" sz="1000" dirty="0"/>
              <a:t>Toll Free: (877) TEX-MEAL | For the hearing impaired: (800) 735-2989 (TTY)</a:t>
            </a:r>
          </a:p>
        </p:txBody>
      </p:sp>
      <p:pic>
        <p:nvPicPr>
          <p:cNvPr id="16" name="Picture 15"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14EE1AEE-A748-4525-8F14-D22F8FFA39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3967433"/>
            <a:ext cx="1106031" cy="854661"/>
          </a:xfrm>
          <a:prstGeom prst="rect">
            <a:avLst/>
          </a:prstGeom>
        </p:spPr>
      </p:pic>
      <p:pic>
        <p:nvPicPr>
          <p:cNvPr id="19" name="Picture 18" descr="Social Media Icons (4 total). Left to Right and Top to Bottom: Facebook, Instagram, Twitter and YouTube.">
            <a:extLst>
              <a:ext uri="{FF2B5EF4-FFF2-40B4-BE49-F238E27FC236}">
                <a16:creationId xmlns:a16="http://schemas.microsoft.com/office/drawing/2014/main" id="{25E830D4-B46D-474F-8C0B-12F6DF1426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8124" y="4171950"/>
            <a:ext cx="473476" cy="459888"/>
          </a:xfrm>
          <a:prstGeom prst="rect">
            <a:avLst/>
          </a:prstGeom>
        </p:spPr>
      </p:pic>
      <p:sp>
        <p:nvSpPr>
          <p:cNvPr id="21" name="TextBox 20">
            <a:extLst>
              <a:ext uri="{FF2B5EF4-FFF2-40B4-BE49-F238E27FC236}">
                <a16:creationId xmlns:a16="http://schemas.microsoft.com/office/drawing/2014/main" id="{A6D06876-AB62-485F-B057-E3908FD69769}"/>
              </a:ext>
            </a:extLst>
          </p:cNvPr>
          <p:cNvSpPr txBox="1"/>
          <p:nvPr userDrawn="1"/>
        </p:nvSpPr>
        <p:spPr>
          <a:xfrm>
            <a:off x="1981199" y="4686240"/>
            <a:ext cx="5184621" cy="400110"/>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sp>
        <p:nvSpPr>
          <p:cNvPr id="22" name="Date Placeholder 3">
            <a:extLst>
              <a:ext uri="{FF2B5EF4-FFF2-40B4-BE49-F238E27FC236}">
                <a16:creationId xmlns:a16="http://schemas.microsoft.com/office/drawing/2014/main" id="{96C2D579-C0BF-4520-8C1F-F4726851A543}"/>
              </a:ext>
            </a:extLst>
          </p:cNvPr>
          <p:cNvSpPr>
            <a:spLocks noGrp="1"/>
          </p:cNvSpPr>
          <p:nvPr>
            <p:ph type="dt" sz="half" idx="2"/>
          </p:nvPr>
        </p:nvSpPr>
        <p:spPr>
          <a:xfrm>
            <a:off x="7162800" y="4709752"/>
            <a:ext cx="1916504" cy="334698"/>
          </a:xfrm>
          <a:prstGeom prst="rect">
            <a:avLst/>
          </a:prstGeom>
        </p:spPr>
        <p:txBody>
          <a:bodyPr vert="horz" lIns="91440" tIns="45720" rIns="91440" bIns="45720" rtlCol="0" anchor="ctr"/>
          <a:lstStyle>
            <a:lvl1pPr algn="r">
              <a:defRPr lang="en-US" sz="10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B3461343-C60C-4E5F-A0AE-B9DC18C16862}" type="datetime1">
              <a:rPr lang="en-US" smtClean="0"/>
              <a:t>9/15/2021</a:t>
            </a:fld>
            <a:endParaRPr lang="en-US"/>
          </a:p>
          <a:p>
            <a:r>
              <a:rPr lang="en-US"/>
              <a:t>www.SquareMeals.org</a:t>
            </a:r>
          </a:p>
        </p:txBody>
      </p:sp>
      <p:pic>
        <p:nvPicPr>
          <p:cNvPr id="24" name="Picture 23" descr="A picture containing the TDA Seal and text &quot;Texas Department of Agriculture Commissioner Sid Miller&quot;">
            <a:extLst>
              <a:ext uri="{FF2B5EF4-FFF2-40B4-BE49-F238E27FC236}">
                <a16:creationId xmlns:a16="http://schemas.microsoft.com/office/drawing/2014/main" id="{C78C08D5-9B64-4EBF-B0AD-D22DF6F603F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00400" y="3501393"/>
            <a:ext cx="2652119" cy="854661"/>
          </a:xfrm>
          <a:prstGeom prst="rect">
            <a:avLst/>
          </a:prstGeom>
        </p:spPr>
      </p:pic>
      <p:sp>
        <p:nvSpPr>
          <p:cNvPr id="17" name="TextBox 16">
            <a:extLst>
              <a:ext uri="{FF2B5EF4-FFF2-40B4-BE49-F238E27FC236}">
                <a16:creationId xmlns:a16="http://schemas.microsoft.com/office/drawing/2014/main" id="{524FF964-D8BD-41FE-A23A-160B0F7F7346}"/>
              </a:ext>
            </a:extLst>
          </p:cNvPr>
          <p:cNvSpPr txBox="1"/>
          <p:nvPr userDrawn="1"/>
        </p:nvSpPr>
        <p:spPr>
          <a:xfrm>
            <a:off x="65342" y="4687189"/>
            <a:ext cx="4001587" cy="400110"/>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249795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D4D30ABF-CC82-4A30-9AA7-E07FED5CDC3F}"/>
              </a:ext>
            </a:extLst>
          </p:cNvPr>
          <p:cNvSpPr>
            <a:spLocks noGrp="1"/>
          </p:cNvSpPr>
          <p:nvPr userDrawn="1">
            <p:ph type="body" sz="quarter" idx="10" hasCustomPrompt="1"/>
          </p:nvPr>
        </p:nvSpPr>
        <p:spPr>
          <a:xfrm>
            <a:off x="266701" y="285750"/>
            <a:ext cx="8610600" cy="680729"/>
          </a:xfrm>
          <a:prstGeom prst="rect">
            <a:avLst/>
          </a:prstGeom>
        </p:spPr>
        <p:txBody>
          <a:bodyPr/>
          <a:lstStyle>
            <a:lvl1pPr marL="0" indent="0" algn="ctr">
              <a:buNone/>
              <a:defRPr sz="45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34" name="Text Placeholder 33">
            <a:extLst>
              <a:ext uri="{FF2B5EF4-FFF2-40B4-BE49-F238E27FC236}">
                <a16:creationId xmlns:a16="http://schemas.microsoft.com/office/drawing/2014/main" id="{AA2F4D83-F86D-468A-A202-9D51107AD549}"/>
              </a:ext>
            </a:extLst>
          </p:cNvPr>
          <p:cNvSpPr>
            <a:spLocks noGrp="1"/>
          </p:cNvSpPr>
          <p:nvPr userDrawn="1">
            <p:ph type="body" sz="quarter" idx="11" hasCustomPrompt="1"/>
          </p:nvPr>
        </p:nvSpPr>
        <p:spPr>
          <a:xfrm>
            <a:off x="266699" y="989382"/>
            <a:ext cx="8610601" cy="609600"/>
          </a:xfrm>
          <a:prstGeom prst="rect">
            <a:avLst/>
          </a:prstGeom>
        </p:spPr>
        <p:txBody>
          <a:bodyPr/>
          <a:lstStyle>
            <a:lvl1pPr marL="0" indent="0" algn="ctr">
              <a:buNone/>
              <a:defRPr sz="4000">
                <a:solidFill>
                  <a:srgbClr val="3BC1CA"/>
                </a:solidFill>
                <a:latin typeface="Arial" panose="020B0604020202020204" pitchFamily="34" charset="0"/>
                <a:cs typeface="Arial" panose="020B0604020202020204" pitchFamily="34" charset="0"/>
              </a:defRPr>
            </a:lvl1pPr>
          </a:lstStyle>
          <a:p>
            <a:pPr lvl="0"/>
            <a:r>
              <a:rPr lang="en-US" dirty="0"/>
              <a:t>Subtitle text goes here</a:t>
            </a:r>
          </a:p>
        </p:txBody>
      </p:sp>
      <p:sp>
        <p:nvSpPr>
          <p:cNvPr id="48" name="Text Placeholder 27">
            <a:extLst>
              <a:ext uri="{FF2B5EF4-FFF2-40B4-BE49-F238E27FC236}">
                <a16:creationId xmlns:a16="http://schemas.microsoft.com/office/drawing/2014/main" id="{539EBA37-2545-4B94-A34F-51E40FE3FC08}"/>
              </a:ext>
            </a:extLst>
          </p:cNvPr>
          <p:cNvSpPr>
            <a:spLocks noGrp="1"/>
          </p:cNvSpPr>
          <p:nvPr userDrawn="1">
            <p:ph type="body" sz="quarter" idx="16" hasCustomPrompt="1"/>
          </p:nvPr>
        </p:nvSpPr>
        <p:spPr>
          <a:xfrm>
            <a:off x="255894" y="2594677"/>
            <a:ext cx="1989162" cy="304800"/>
          </a:xfrm>
          <a:prstGeom prst="rect">
            <a:avLst/>
          </a:prstGeom>
        </p:spPr>
        <p:txBody>
          <a:bodyPr/>
          <a:lstStyle>
            <a:lvl1pPr marL="0" indent="0">
              <a:buNone/>
              <a:defRPr sz="1600" b="1">
                <a:solidFill>
                  <a:srgbClr val="004980"/>
                </a:solidFill>
                <a:latin typeface="Arial" panose="020B0604020202020204" pitchFamily="34" charset="0"/>
                <a:cs typeface="Arial" panose="020B0604020202020204" pitchFamily="34" charset="0"/>
              </a:defRPr>
            </a:lvl1pPr>
          </a:lstStyle>
          <a:p>
            <a:pPr lvl="0"/>
            <a:r>
              <a:rPr lang="en-US" dirty="0"/>
              <a:t>SECTION TITLE</a:t>
            </a:r>
          </a:p>
        </p:txBody>
      </p:sp>
      <p:sp>
        <p:nvSpPr>
          <p:cNvPr id="49" name="Text Placeholder 29">
            <a:extLst>
              <a:ext uri="{FF2B5EF4-FFF2-40B4-BE49-F238E27FC236}">
                <a16:creationId xmlns:a16="http://schemas.microsoft.com/office/drawing/2014/main" id="{123EFDA1-E189-4A95-8B5B-6A89C270CFB6}"/>
              </a:ext>
            </a:extLst>
          </p:cNvPr>
          <p:cNvSpPr>
            <a:spLocks noGrp="1"/>
          </p:cNvSpPr>
          <p:nvPr userDrawn="1">
            <p:ph type="body" sz="quarter" idx="17" hasCustomPrompt="1"/>
          </p:nvPr>
        </p:nvSpPr>
        <p:spPr>
          <a:xfrm>
            <a:off x="255894" y="3035397"/>
            <a:ext cx="1989162" cy="984153"/>
          </a:xfrm>
          <a:prstGeom prst="rect">
            <a:avLst/>
          </a:prstGeom>
        </p:spPr>
        <p:txBody>
          <a:bodyPr/>
          <a:lstStyle>
            <a:lvl1pPr marL="0" indent="0">
              <a:buNone/>
              <a:defRPr sz="1600">
                <a:solidFill>
                  <a:srgbClr val="3BC1CA"/>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0" name="Text Placeholder 27">
            <a:extLst>
              <a:ext uri="{FF2B5EF4-FFF2-40B4-BE49-F238E27FC236}">
                <a16:creationId xmlns:a16="http://schemas.microsoft.com/office/drawing/2014/main" id="{80B8F547-06D4-4336-B8EE-157945D52FC6}"/>
              </a:ext>
            </a:extLst>
          </p:cNvPr>
          <p:cNvSpPr>
            <a:spLocks noGrp="1"/>
          </p:cNvSpPr>
          <p:nvPr userDrawn="1">
            <p:ph type="body" sz="quarter" idx="18" hasCustomPrompt="1"/>
          </p:nvPr>
        </p:nvSpPr>
        <p:spPr>
          <a:xfrm>
            <a:off x="2479342" y="2594677"/>
            <a:ext cx="1989162" cy="304800"/>
          </a:xfrm>
          <a:prstGeom prst="rect">
            <a:avLst/>
          </a:prstGeom>
        </p:spPr>
        <p:txBody>
          <a:bodyPr/>
          <a:lstStyle>
            <a:lvl1pPr marL="0" indent="0">
              <a:buNone/>
              <a:defRPr sz="1600" b="1">
                <a:solidFill>
                  <a:srgbClr val="004980"/>
                </a:solidFill>
                <a:latin typeface="Arial" panose="020B0604020202020204" pitchFamily="34" charset="0"/>
                <a:cs typeface="Arial" panose="020B0604020202020204" pitchFamily="34" charset="0"/>
              </a:defRPr>
            </a:lvl1pPr>
          </a:lstStyle>
          <a:p>
            <a:pPr lvl="0"/>
            <a:r>
              <a:rPr lang="en-US" dirty="0"/>
              <a:t>SECTION TITLE</a:t>
            </a:r>
          </a:p>
        </p:txBody>
      </p:sp>
      <p:sp>
        <p:nvSpPr>
          <p:cNvPr id="51" name="Text Placeholder 29">
            <a:extLst>
              <a:ext uri="{FF2B5EF4-FFF2-40B4-BE49-F238E27FC236}">
                <a16:creationId xmlns:a16="http://schemas.microsoft.com/office/drawing/2014/main" id="{3C3C5C7C-EF5B-4534-A028-55F0FD344D03}"/>
              </a:ext>
            </a:extLst>
          </p:cNvPr>
          <p:cNvSpPr>
            <a:spLocks noGrp="1"/>
          </p:cNvSpPr>
          <p:nvPr userDrawn="1">
            <p:ph type="body" sz="quarter" idx="19" hasCustomPrompt="1"/>
          </p:nvPr>
        </p:nvSpPr>
        <p:spPr>
          <a:xfrm>
            <a:off x="2487304" y="3035397"/>
            <a:ext cx="1981200" cy="984153"/>
          </a:xfrm>
          <a:prstGeom prst="rect">
            <a:avLst/>
          </a:prstGeom>
        </p:spPr>
        <p:txBody>
          <a:bodyPr/>
          <a:lstStyle>
            <a:lvl1pPr marL="0" indent="0">
              <a:buNone/>
              <a:defRPr sz="1600">
                <a:solidFill>
                  <a:srgbClr val="3BC1CA"/>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2" name="Text Placeholder 27">
            <a:extLst>
              <a:ext uri="{FF2B5EF4-FFF2-40B4-BE49-F238E27FC236}">
                <a16:creationId xmlns:a16="http://schemas.microsoft.com/office/drawing/2014/main" id="{E1D506E1-706C-485F-96FE-B81E50894D8B}"/>
              </a:ext>
            </a:extLst>
          </p:cNvPr>
          <p:cNvSpPr>
            <a:spLocks noGrp="1"/>
          </p:cNvSpPr>
          <p:nvPr userDrawn="1">
            <p:ph type="body" sz="quarter" idx="20" hasCustomPrompt="1"/>
          </p:nvPr>
        </p:nvSpPr>
        <p:spPr>
          <a:xfrm>
            <a:off x="4702790" y="2594677"/>
            <a:ext cx="1989162" cy="304800"/>
          </a:xfrm>
          <a:prstGeom prst="rect">
            <a:avLst/>
          </a:prstGeom>
        </p:spPr>
        <p:txBody>
          <a:bodyPr/>
          <a:lstStyle>
            <a:lvl1pPr marL="0" indent="0">
              <a:buNone/>
              <a:defRPr sz="1600" b="1">
                <a:solidFill>
                  <a:srgbClr val="004980"/>
                </a:solidFill>
                <a:latin typeface="Arial" panose="020B0604020202020204" pitchFamily="34" charset="0"/>
                <a:cs typeface="Arial" panose="020B0604020202020204" pitchFamily="34" charset="0"/>
              </a:defRPr>
            </a:lvl1pPr>
          </a:lstStyle>
          <a:p>
            <a:pPr lvl="0"/>
            <a:r>
              <a:rPr lang="en-US" dirty="0"/>
              <a:t>SECTION TITLE</a:t>
            </a:r>
          </a:p>
        </p:txBody>
      </p:sp>
      <p:sp>
        <p:nvSpPr>
          <p:cNvPr id="53" name="Text Placeholder 29">
            <a:extLst>
              <a:ext uri="{FF2B5EF4-FFF2-40B4-BE49-F238E27FC236}">
                <a16:creationId xmlns:a16="http://schemas.microsoft.com/office/drawing/2014/main" id="{886D8F1C-8CBA-4F24-84E3-6D03FC3E5DFD}"/>
              </a:ext>
            </a:extLst>
          </p:cNvPr>
          <p:cNvSpPr>
            <a:spLocks noGrp="1"/>
          </p:cNvSpPr>
          <p:nvPr userDrawn="1">
            <p:ph type="body" sz="quarter" idx="21" hasCustomPrompt="1"/>
          </p:nvPr>
        </p:nvSpPr>
        <p:spPr>
          <a:xfrm>
            <a:off x="4710752" y="3035397"/>
            <a:ext cx="1981200" cy="984153"/>
          </a:xfrm>
          <a:prstGeom prst="rect">
            <a:avLst/>
          </a:prstGeom>
        </p:spPr>
        <p:txBody>
          <a:bodyPr/>
          <a:lstStyle>
            <a:lvl1pPr marL="0" indent="0">
              <a:buNone/>
              <a:defRPr sz="1600">
                <a:solidFill>
                  <a:srgbClr val="3BC1CA"/>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4" name="Text Placeholder 27">
            <a:extLst>
              <a:ext uri="{FF2B5EF4-FFF2-40B4-BE49-F238E27FC236}">
                <a16:creationId xmlns:a16="http://schemas.microsoft.com/office/drawing/2014/main" id="{2DB74907-2FE6-431F-8954-118739980339}"/>
              </a:ext>
            </a:extLst>
          </p:cNvPr>
          <p:cNvSpPr>
            <a:spLocks noGrp="1"/>
          </p:cNvSpPr>
          <p:nvPr userDrawn="1">
            <p:ph type="body" sz="quarter" idx="22" hasCustomPrompt="1"/>
          </p:nvPr>
        </p:nvSpPr>
        <p:spPr>
          <a:xfrm>
            <a:off x="6926238" y="2594677"/>
            <a:ext cx="1989162" cy="304800"/>
          </a:xfrm>
          <a:prstGeom prst="rect">
            <a:avLst/>
          </a:prstGeom>
        </p:spPr>
        <p:txBody>
          <a:bodyPr/>
          <a:lstStyle>
            <a:lvl1pPr marL="0" indent="0">
              <a:buNone/>
              <a:defRPr sz="1600" b="1">
                <a:solidFill>
                  <a:srgbClr val="004980"/>
                </a:solidFill>
                <a:latin typeface="Arial" panose="020B0604020202020204" pitchFamily="34" charset="0"/>
                <a:cs typeface="Arial" panose="020B0604020202020204" pitchFamily="34" charset="0"/>
              </a:defRPr>
            </a:lvl1pPr>
          </a:lstStyle>
          <a:p>
            <a:pPr lvl="0"/>
            <a:r>
              <a:rPr lang="en-US" dirty="0"/>
              <a:t>SECTION TITLE</a:t>
            </a:r>
          </a:p>
        </p:txBody>
      </p:sp>
      <p:sp>
        <p:nvSpPr>
          <p:cNvPr id="55" name="Text Placeholder 29">
            <a:extLst>
              <a:ext uri="{FF2B5EF4-FFF2-40B4-BE49-F238E27FC236}">
                <a16:creationId xmlns:a16="http://schemas.microsoft.com/office/drawing/2014/main" id="{425FD900-E445-4286-9CB4-9D42697EEB93}"/>
              </a:ext>
            </a:extLst>
          </p:cNvPr>
          <p:cNvSpPr>
            <a:spLocks noGrp="1"/>
          </p:cNvSpPr>
          <p:nvPr userDrawn="1">
            <p:ph type="body" sz="quarter" idx="23" hasCustomPrompt="1"/>
          </p:nvPr>
        </p:nvSpPr>
        <p:spPr>
          <a:xfrm>
            <a:off x="6934200" y="3035397"/>
            <a:ext cx="1981200" cy="984153"/>
          </a:xfrm>
          <a:prstGeom prst="rect">
            <a:avLst/>
          </a:prstGeom>
        </p:spPr>
        <p:txBody>
          <a:bodyPr/>
          <a:lstStyle>
            <a:lvl1pPr marL="0" indent="0">
              <a:buNone/>
              <a:defRPr sz="1600">
                <a:solidFill>
                  <a:srgbClr val="3BC1CA"/>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3" name="Slide Number Placeholder 2">
            <a:extLst>
              <a:ext uri="{FF2B5EF4-FFF2-40B4-BE49-F238E27FC236}">
                <a16:creationId xmlns:a16="http://schemas.microsoft.com/office/drawing/2014/main" id="{AF491552-51F7-48FA-B311-5BA394AFB591}"/>
              </a:ext>
            </a:extLst>
          </p:cNvPr>
          <p:cNvSpPr>
            <a:spLocks noGrp="1"/>
          </p:cNvSpPr>
          <p:nvPr>
            <p:ph type="sldNum" sz="quarter" idx="2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8423076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15" name="Freeform 11">
            <a:extLst>
              <a:ext uri="{FF2B5EF4-FFF2-40B4-BE49-F238E27FC236}">
                <a16:creationId xmlns:a16="http://schemas.microsoft.com/office/drawing/2014/main" id="{6F95F14A-A1B3-4CD4-970B-EA61BE525FB1}"/>
              </a:ext>
            </a:extLst>
          </p:cNvPr>
          <p:cNvSpPr>
            <a:spLocks/>
          </p:cNvSpPr>
          <p:nvPr userDrawn="1"/>
        </p:nvSpPr>
        <p:spPr bwMode="auto">
          <a:xfrm>
            <a:off x="4504135" y="4781550"/>
            <a:ext cx="135731" cy="83248"/>
          </a:xfrm>
          <a:custGeom>
            <a:avLst/>
            <a:gdLst/>
            <a:ahLst/>
            <a:cxnLst>
              <a:cxn ang="0">
                <a:pos x="35" y="4"/>
              </a:cxn>
              <a:cxn ang="0">
                <a:pos x="18" y="21"/>
              </a:cxn>
              <a:cxn ang="0">
                <a:pos x="17" y="21"/>
              </a:cxn>
              <a:cxn ang="0">
                <a:pos x="17" y="21"/>
              </a:cxn>
              <a:cxn ang="0">
                <a:pos x="0" y="4"/>
              </a:cxn>
              <a:cxn ang="0">
                <a:pos x="0" y="3"/>
              </a:cxn>
              <a:cxn ang="0">
                <a:pos x="0" y="3"/>
              </a:cxn>
              <a:cxn ang="0">
                <a:pos x="2" y="1"/>
              </a:cxn>
              <a:cxn ang="0">
                <a:pos x="2" y="0"/>
              </a:cxn>
              <a:cxn ang="0">
                <a:pos x="3" y="1"/>
              </a:cxn>
              <a:cxn ang="0">
                <a:pos x="17" y="15"/>
              </a:cxn>
              <a:cxn ang="0">
                <a:pos x="31" y="1"/>
              </a:cxn>
              <a:cxn ang="0">
                <a:pos x="32" y="0"/>
              </a:cxn>
              <a:cxn ang="0">
                <a:pos x="33" y="1"/>
              </a:cxn>
              <a:cxn ang="0">
                <a:pos x="35" y="3"/>
              </a:cxn>
              <a:cxn ang="0">
                <a:pos x="35" y="3"/>
              </a:cxn>
              <a:cxn ang="0">
                <a:pos x="35" y="4"/>
              </a:cxn>
            </a:cxnLst>
            <a:rect l="0" t="0" r="r" b="b"/>
            <a:pathLst>
              <a:path w="35" h="21">
                <a:moveTo>
                  <a:pt x="35" y="4"/>
                </a:moveTo>
                <a:cubicBezTo>
                  <a:pt x="18" y="21"/>
                  <a:pt x="18" y="21"/>
                  <a:pt x="18" y="21"/>
                </a:cubicBezTo>
                <a:cubicBezTo>
                  <a:pt x="18" y="21"/>
                  <a:pt x="18" y="21"/>
                  <a:pt x="17" y="21"/>
                </a:cubicBezTo>
                <a:cubicBezTo>
                  <a:pt x="17" y="21"/>
                  <a:pt x="17" y="21"/>
                  <a:pt x="17" y="21"/>
                </a:cubicBezTo>
                <a:cubicBezTo>
                  <a:pt x="0" y="4"/>
                  <a:pt x="0" y="4"/>
                  <a:pt x="0" y="4"/>
                </a:cubicBezTo>
                <a:cubicBezTo>
                  <a:pt x="0" y="4"/>
                  <a:pt x="0" y="4"/>
                  <a:pt x="0" y="3"/>
                </a:cubicBezTo>
                <a:cubicBezTo>
                  <a:pt x="0" y="3"/>
                  <a:pt x="0" y="3"/>
                  <a:pt x="0" y="3"/>
                </a:cubicBezTo>
                <a:cubicBezTo>
                  <a:pt x="2" y="1"/>
                  <a:pt x="2" y="1"/>
                  <a:pt x="2" y="1"/>
                </a:cubicBezTo>
                <a:cubicBezTo>
                  <a:pt x="2" y="1"/>
                  <a:pt x="2" y="0"/>
                  <a:pt x="2" y="0"/>
                </a:cubicBezTo>
                <a:cubicBezTo>
                  <a:pt x="3" y="0"/>
                  <a:pt x="3" y="1"/>
                  <a:pt x="3" y="1"/>
                </a:cubicBezTo>
                <a:cubicBezTo>
                  <a:pt x="17" y="15"/>
                  <a:pt x="17" y="15"/>
                  <a:pt x="17" y="15"/>
                </a:cubicBezTo>
                <a:cubicBezTo>
                  <a:pt x="31" y="1"/>
                  <a:pt x="31" y="1"/>
                  <a:pt x="31" y="1"/>
                </a:cubicBezTo>
                <a:cubicBezTo>
                  <a:pt x="32" y="1"/>
                  <a:pt x="32" y="0"/>
                  <a:pt x="32" y="0"/>
                </a:cubicBezTo>
                <a:cubicBezTo>
                  <a:pt x="32" y="0"/>
                  <a:pt x="33" y="1"/>
                  <a:pt x="33" y="1"/>
                </a:cubicBezTo>
                <a:cubicBezTo>
                  <a:pt x="35" y="3"/>
                  <a:pt x="35" y="3"/>
                  <a:pt x="35" y="3"/>
                </a:cubicBezTo>
                <a:cubicBezTo>
                  <a:pt x="35" y="3"/>
                  <a:pt x="35" y="3"/>
                  <a:pt x="35" y="3"/>
                </a:cubicBezTo>
                <a:cubicBezTo>
                  <a:pt x="35" y="4"/>
                  <a:pt x="35" y="4"/>
                  <a:pt x="35"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9" name="Text Placeholder 8">
            <a:extLst>
              <a:ext uri="{FF2B5EF4-FFF2-40B4-BE49-F238E27FC236}">
                <a16:creationId xmlns:a16="http://schemas.microsoft.com/office/drawing/2014/main" id="{ED7D763B-EC59-4A35-A596-3DE6A92A0E5F}"/>
              </a:ext>
            </a:extLst>
          </p:cNvPr>
          <p:cNvSpPr>
            <a:spLocks noGrp="1"/>
          </p:cNvSpPr>
          <p:nvPr>
            <p:ph type="body" sz="quarter" idx="10" hasCustomPrompt="1"/>
          </p:nvPr>
        </p:nvSpPr>
        <p:spPr>
          <a:xfrm>
            <a:off x="76200" y="2190750"/>
            <a:ext cx="3889011" cy="1815814"/>
          </a:xfrm>
          <a:prstGeom prst="rect">
            <a:avLst/>
          </a:prstGeom>
          <a:effectLst>
            <a:outerShdw blurRad="50800" dist="38100" dir="8100000" algn="tr" rotWithShape="0">
              <a:prstClr val="black">
                <a:alpha val="40000"/>
              </a:prstClr>
            </a:outerShdw>
          </a:effectLst>
        </p:spPr>
        <p:txBody>
          <a:bodyPr/>
          <a:lstStyle>
            <a:lvl1pPr marL="0" indent="0" algn="ctr">
              <a:buNone/>
              <a:defRPr sz="4000" b="1">
                <a:solidFill>
                  <a:schemeClr val="bg1"/>
                </a:solidFill>
                <a:latin typeface="Arial Black" panose="020B0A04020102020204" pitchFamily="34" charset="0"/>
              </a:defRPr>
            </a:lvl1pPr>
          </a:lstStyle>
          <a:p>
            <a:pPr lvl="0"/>
            <a:r>
              <a:rPr lang="en-US" dirty="0"/>
              <a:t>SECTION TITLE SLIDE</a:t>
            </a:r>
          </a:p>
        </p:txBody>
      </p:sp>
      <p:sp>
        <p:nvSpPr>
          <p:cNvPr id="2" name="Slide Number Placeholder 1">
            <a:extLst>
              <a:ext uri="{FF2B5EF4-FFF2-40B4-BE49-F238E27FC236}">
                <a16:creationId xmlns:a16="http://schemas.microsoft.com/office/drawing/2014/main" id="{D3262335-7C94-4697-B767-9EA7F4AAE025}"/>
              </a:ext>
            </a:extLst>
          </p:cNvPr>
          <p:cNvSpPr>
            <a:spLocks noGrp="1"/>
          </p:cNvSpPr>
          <p:nvPr>
            <p:ph type="sldNum" sz="quarter" idx="12"/>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49311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itl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FF5E37-72B1-4913-8852-0D1BD1401AA9}"/>
              </a:ext>
            </a:extLst>
          </p:cNvPr>
          <p:cNvSpPr>
            <a:spLocks noGrp="1"/>
          </p:cNvSpPr>
          <p:nvPr>
            <p:ph type="body" sz="quarter" idx="10" hasCustomPrompt="1"/>
          </p:nvPr>
        </p:nvSpPr>
        <p:spPr>
          <a:xfrm>
            <a:off x="686455" y="124910"/>
            <a:ext cx="3810000" cy="1194620"/>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41" name="Text Placeholder 30">
            <a:extLst>
              <a:ext uri="{FF2B5EF4-FFF2-40B4-BE49-F238E27FC236}">
                <a16:creationId xmlns:a16="http://schemas.microsoft.com/office/drawing/2014/main" id="{D5D7722F-4D91-430F-A0C8-1D394B9A6437}"/>
              </a:ext>
            </a:extLst>
          </p:cNvPr>
          <p:cNvSpPr>
            <a:spLocks noGrp="1"/>
          </p:cNvSpPr>
          <p:nvPr>
            <p:ph type="body" sz="quarter" idx="14" hasCustomPrompt="1"/>
          </p:nvPr>
        </p:nvSpPr>
        <p:spPr>
          <a:xfrm>
            <a:off x="2057399" y="1550557"/>
            <a:ext cx="4876799" cy="278331"/>
          </a:xfrm>
          <a:prstGeom prst="rect">
            <a:avLst/>
          </a:prstGeom>
        </p:spPr>
        <p:txBody>
          <a:bodyPr/>
          <a:lstStyle>
            <a:lvl1pPr marL="0" indent="0">
              <a:buNone/>
              <a:defRPr sz="2000" b="1">
                <a:solidFill>
                  <a:srgbClr val="004980"/>
                </a:solidFill>
                <a:latin typeface="Arial" panose="020B0604020202020204" pitchFamily="34" charset="0"/>
                <a:cs typeface="Arial" panose="020B0604020202020204" pitchFamily="34" charset="0"/>
              </a:defRPr>
            </a:lvl1pPr>
          </a:lstStyle>
          <a:p>
            <a:pPr lvl="0"/>
            <a:r>
              <a:rPr lang="en-US" dirty="0"/>
              <a:t>Subtitle goes here</a:t>
            </a:r>
          </a:p>
        </p:txBody>
      </p:sp>
      <p:sp>
        <p:nvSpPr>
          <p:cNvPr id="42" name="Text Placeholder 32">
            <a:extLst>
              <a:ext uri="{FF2B5EF4-FFF2-40B4-BE49-F238E27FC236}">
                <a16:creationId xmlns:a16="http://schemas.microsoft.com/office/drawing/2014/main" id="{B21AD963-95C5-49EB-93D1-9BA7F7C67566}"/>
              </a:ext>
            </a:extLst>
          </p:cNvPr>
          <p:cNvSpPr>
            <a:spLocks noGrp="1"/>
          </p:cNvSpPr>
          <p:nvPr>
            <p:ph type="body" sz="quarter" idx="15" hasCustomPrompt="1"/>
          </p:nvPr>
        </p:nvSpPr>
        <p:spPr>
          <a:xfrm>
            <a:off x="2057400" y="1854654"/>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3" name="Text Placeholder 30">
            <a:extLst>
              <a:ext uri="{FF2B5EF4-FFF2-40B4-BE49-F238E27FC236}">
                <a16:creationId xmlns:a16="http://schemas.microsoft.com/office/drawing/2014/main" id="{9D042114-35FF-4FB5-A275-D904F779CF4D}"/>
              </a:ext>
            </a:extLst>
          </p:cNvPr>
          <p:cNvSpPr>
            <a:spLocks noGrp="1"/>
          </p:cNvSpPr>
          <p:nvPr>
            <p:ph type="body" sz="quarter" idx="16" hasCustomPrompt="1"/>
          </p:nvPr>
        </p:nvSpPr>
        <p:spPr>
          <a:xfrm>
            <a:off x="2047856" y="2531800"/>
            <a:ext cx="4876799" cy="278331"/>
          </a:xfrm>
          <a:prstGeom prst="rect">
            <a:avLst/>
          </a:prstGeom>
        </p:spPr>
        <p:txBody>
          <a:bodyPr/>
          <a:lstStyle>
            <a:lvl1pPr marL="0" indent="0">
              <a:buNone/>
              <a:defRPr sz="2000" b="1">
                <a:solidFill>
                  <a:srgbClr val="004980"/>
                </a:solidFill>
                <a:latin typeface="Arial" panose="020B0604020202020204" pitchFamily="34" charset="0"/>
                <a:cs typeface="Arial" panose="020B0604020202020204" pitchFamily="34" charset="0"/>
              </a:defRPr>
            </a:lvl1pPr>
          </a:lstStyle>
          <a:p>
            <a:pPr lvl="0"/>
            <a:r>
              <a:rPr lang="en-US" dirty="0"/>
              <a:t>Subtitle goes here</a:t>
            </a:r>
          </a:p>
        </p:txBody>
      </p:sp>
      <p:sp>
        <p:nvSpPr>
          <p:cNvPr id="44" name="Text Placeholder 32">
            <a:extLst>
              <a:ext uri="{FF2B5EF4-FFF2-40B4-BE49-F238E27FC236}">
                <a16:creationId xmlns:a16="http://schemas.microsoft.com/office/drawing/2014/main" id="{FA64C0C4-7B05-42D8-A863-6E55CC556729}"/>
              </a:ext>
            </a:extLst>
          </p:cNvPr>
          <p:cNvSpPr>
            <a:spLocks noGrp="1"/>
          </p:cNvSpPr>
          <p:nvPr>
            <p:ph type="body" sz="quarter" idx="17" hasCustomPrompt="1"/>
          </p:nvPr>
        </p:nvSpPr>
        <p:spPr>
          <a:xfrm>
            <a:off x="2047857" y="2835897"/>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5" name="Text Placeholder 30">
            <a:extLst>
              <a:ext uri="{FF2B5EF4-FFF2-40B4-BE49-F238E27FC236}">
                <a16:creationId xmlns:a16="http://schemas.microsoft.com/office/drawing/2014/main" id="{0922301E-88C5-420C-9A11-686AA88193C0}"/>
              </a:ext>
            </a:extLst>
          </p:cNvPr>
          <p:cNvSpPr>
            <a:spLocks noGrp="1"/>
          </p:cNvSpPr>
          <p:nvPr>
            <p:ph type="body" sz="quarter" idx="18" hasCustomPrompt="1"/>
          </p:nvPr>
        </p:nvSpPr>
        <p:spPr>
          <a:xfrm>
            <a:off x="2057399" y="3534478"/>
            <a:ext cx="4876799" cy="278331"/>
          </a:xfrm>
          <a:prstGeom prst="rect">
            <a:avLst/>
          </a:prstGeom>
        </p:spPr>
        <p:txBody>
          <a:bodyPr/>
          <a:lstStyle>
            <a:lvl1pPr marL="0" indent="0">
              <a:buNone/>
              <a:defRPr sz="2000" b="1">
                <a:solidFill>
                  <a:srgbClr val="004980"/>
                </a:solidFill>
                <a:latin typeface="Arial" panose="020B0604020202020204" pitchFamily="34" charset="0"/>
                <a:cs typeface="Arial" panose="020B0604020202020204" pitchFamily="34" charset="0"/>
              </a:defRPr>
            </a:lvl1pPr>
          </a:lstStyle>
          <a:p>
            <a:pPr lvl="0"/>
            <a:r>
              <a:rPr lang="en-US" dirty="0"/>
              <a:t>Subtitle goes here</a:t>
            </a:r>
          </a:p>
        </p:txBody>
      </p:sp>
      <p:sp>
        <p:nvSpPr>
          <p:cNvPr id="46" name="Text Placeholder 32">
            <a:extLst>
              <a:ext uri="{FF2B5EF4-FFF2-40B4-BE49-F238E27FC236}">
                <a16:creationId xmlns:a16="http://schemas.microsoft.com/office/drawing/2014/main" id="{BCAE04B9-84AB-4FD8-AD0E-E74CD96B9C1F}"/>
              </a:ext>
            </a:extLst>
          </p:cNvPr>
          <p:cNvSpPr>
            <a:spLocks noGrp="1"/>
          </p:cNvSpPr>
          <p:nvPr>
            <p:ph type="body" sz="quarter" idx="19" hasCustomPrompt="1"/>
          </p:nvPr>
        </p:nvSpPr>
        <p:spPr>
          <a:xfrm>
            <a:off x="2057400" y="3838575"/>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5" name="Slide Number Placeholder 4">
            <a:extLst>
              <a:ext uri="{FF2B5EF4-FFF2-40B4-BE49-F238E27FC236}">
                <a16:creationId xmlns:a16="http://schemas.microsoft.com/office/drawing/2014/main" id="{C2F20E0D-37EB-49FF-BC0D-7509FBD69EAC}"/>
              </a:ext>
            </a:extLst>
          </p:cNvPr>
          <p:cNvSpPr>
            <a:spLocks noGrp="1"/>
          </p:cNvSpPr>
          <p:nvPr>
            <p:ph type="sldNum" sz="quarter" idx="20"/>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85127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533400" y="1352550"/>
            <a:ext cx="8382000" cy="2667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great for body copy</a:t>
            </a:r>
          </a:p>
          <a:p>
            <a:pPr lvl="0"/>
            <a:endParaRPr lang="en-US" dirty="0"/>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540163" y="320070"/>
            <a:ext cx="8382000" cy="457200"/>
          </a:xfrm>
          <a:prstGeom prst="rect">
            <a:avLst/>
          </a:prstGeom>
        </p:spPr>
        <p:txBody>
          <a:bodyPr/>
          <a:lstStyle>
            <a:lvl1pPr marL="0" indent="0">
              <a:buNone/>
              <a:defRPr>
                <a:solidFill>
                  <a:srgbClr val="3BC1CA"/>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540163" y="819150"/>
            <a:ext cx="8382000" cy="457200"/>
          </a:xfrm>
          <a:prstGeom prst="rect">
            <a:avLst/>
          </a:prstGeom>
        </p:spPr>
        <p:txBody>
          <a:bodyPr/>
          <a:lstStyle>
            <a:lvl1pPr marL="0" indent="0">
              <a:buNone/>
              <a:defRPr sz="2000" b="1">
                <a:solidFill>
                  <a:srgbClr val="004980"/>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91588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671260" y="1971878"/>
            <a:ext cx="8244140" cy="9144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650320" y="320070"/>
            <a:ext cx="8244140" cy="457200"/>
          </a:xfrm>
          <a:prstGeom prst="rect">
            <a:avLst/>
          </a:prstGeom>
        </p:spPr>
        <p:txBody>
          <a:bodyPr/>
          <a:lstStyle>
            <a:lvl1pPr marL="0" indent="0">
              <a:buNone/>
              <a:defRPr>
                <a:solidFill>
                  <a:srgbClr val="3BC1CA"/>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671260" y="807140"/>
            <a:ext cx="8223200" cy="457200"/>
          </a:xfrm>
          <a:prstGeom prst="rect">
            <a:avLst/>
          </a:prstGeom>
        </p:spPr>
        <p:txBody>
          <a:bodyPr/>
          <a:lstStyle>
            <a:lvl1pPr marL="0" indent="0">
              <a:buNone/>
              <a:defRPr sz="2000" b="1">
                <a:solidFill>
                  <a:srgbClr val="004980"/>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671260" y="1584618"/>
            <a:ext cx="8244140" cy="377532"/>
          </a:xfrm>
          <a:prstGeom prst="rect">
            <a:avLst/>
          </a:prstGeom>
        </p:spPr>
        <p:txBody>
          <a:bodyPr/>
          <a:lstStyle>
            <a:lvl1pPr marL="0" indent="0">
              <a:buNone/>
              <a:defRPr sz="2000" b="1">
                <a:solidFill>
                  <a:srgbClr val="3BC1CA"/>
                </a:solidFill>
                <a:latin typeface="Arial" panose="020B0604020202020204" pitchFamily="34" charset="0"/>
                <a:cs typeface="Arial" panose="020B0604020202020204" pitchFamily="34" charset="0"/>
              </a:defRPr>
            </a:lvl1pPr>
          </a:lstStyle>
          <a:p>
            <a:pPr lvl="0"/>
            <a:r>
              <a:rPr lang="en-US" dirty="0"/>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671260" y="3277006"/>
            <a:ext cx="8244140" cy="762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671260" y="2880018"/>
            <a:ext cx="8244140" cy="377532"/>
          </a:xfrm>
          <a:prstGeom prst="rect">
            <a:avLst/>
          </a:prstGeom>
        </p:spPr>
        <p:txBody>
          <a:bodyPr/>
          <a:lstStyle>
            <a:lvl1pPr marL="0" indent="0">
              <a:buNone/>
              <a:defRPr sz="2000" b="1">
                <a:solidFill>
                  <a:srgbClr val="3BC1CA"/>
                </a:solidFill>
                <a:latin typeface="Arial" panose="020B0604020202020204" pitchFamily="34" charset="0"/>
                <a:cs typeface="Arial" panose="020B0604020202020204" pitchFamily="34" charset="0"/>
              </a:defRPr>
            </a:lvl1pPr>
          </a:lstStyle>
          <a:p>
            <a:pPr lvl="0"/>
            <a:r>
              <a:rPr lang="en-US" dirty="0"/>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17915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638175" y="3398021"/>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638175" y="2724150"/>
            <a:ext cx="1741382" cy="719042"/>
          </a:xfrm>
          <a:prstGeom prst="rect">
            <a:avLst/>
          </a:prstGeom>
        </p:spPr>
        <p:txBody>
          <a:bodyPr/>
          <a:lstStyle>
            <a:lvl1pPr marL="0" indent="0" algn="ctr">
              <a:buNone/>
              <a:defRPr sz="2000" b="1">
                <a:solidFill>
                  <a:srgbClr val="66B948"/>
                </a:solidFill>
                <a:latin typeface="Arial" panose="020B0604020202020204" pitchFamily="34" charset="0"/>
                <a:cs typeface="Arial" panose="020B0604020202020204" pitchFamily="34" charset="0"/>
              </a:defRPr>
            </a:lvl1pPr>
          </a:lstStyle>
          <a:p>
            <a:pPr lvl="0"/>
            <a:r>
              <a:rPr lang="en-US" dirty="0"/>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2655275" y="3398398"/>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2655275" y="2724527"/>
            <a:ext cx="1731857" cy="719042"/>
          </a:xfrm>
          <a:prstGeom prst="rect">
            <a:avLst/>
          </a:prstGeom>
        </p:spPr>
        <p:txBody>
          <a:bodyPr/>
          <a:lstStyle>
            <a:lvl1pPr marL="0" indent="0" algn="ctr">
              <a:buNone/>
              <a:defRPr sz="2000" b="1">
                <a:solidFill>
                  <a:srgbClr val="66B948"/>
                </a:solidFill>
                <a:latin typeface="Arial" panose="020B0604020202020204" pitchFamily="34" charset="0"/>
                <a:cs typeface="Arial" panose="020B0604020202020204" pitchFamily="34" charset="0"/>
              </a:defRPr>
            </a:lvl1pPr>
          </a:lstStyle>
          <a:p>
            <a:pPr lvl="0"/>
            <a:r>
              <a:rPr lang="en-US" dirty="0"/>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4658316" y="3398376"/>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4658316" y="2724505"/>
            <a:ext cx="1731857" cy="719042"/>
          </a:xfrm>
          <a:prstGeom prst="rect">
            <a:avLst/>
          </a:prstGeom>
        </p:spPr>
        <p:txBody>
          <a:bodyPr/>
          <a:lstStyle>
            <a:lvl1pPr marL="0" indent="0" algn="ctr">
              <a:buNone/>
              <a:defRPr sz="2000" b="1">
                <a:solidFill>
                  <a:srgbClr val="66B948"/>
                </a:solidFill>
                <a:latin typeface="Arial" panose="020B0604020202020204" pitchFamily="34" charset="0"/>
                <a:cs typeface="Arial" panose="020B0604020202020204" pitchFamily="34" charset="0"/>
              </a:defRPr>
            </a:lvl1pPr>
          </a:lstStyle>
          <a:p>
            <a:pPr lvl="0"/>
            <a:r>
              <a:rPr lang="en-US" dirty="0"/>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6665891" y="3398753"/>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6665891" y="2724882"/>
            <a:ext cx="1731857" cy="719042"/>
          </a:xfrm>
          <a:prstGeom prst="rect">
            <a:avLst/>
          </a:prstGeom>
        </p:spPr>
        <p:txBody>
          <a:bodyPr/>
          <a:lstStyle>
            <a:lvl1pPr marL="0" indent="0" algn="ctr">
              <a:buNone/>
              <a:defRPr sz="2000" b="1">
                <a:solidFill>
                  <a:srgbClr val="66B948"/>
                </a:solidFill>
                <a:latin typeface="Arial" panose="020B0604020202020204" pitchFamily="34" charset="0"/>
                <a:cs typeface="Arial" panose="020B0604020202020204" pitchFamily="34" charset="0"/>
              </a:defRPr>
            </a:lvl1pPr>
          </a:lstStyle>
          <a:p>
            <a:pPr lvl="0"/>
            <a:r>
              <a:rPr lang="en-US" dirty="0"/>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14000"/>
            <a:ext cx="9144000" cy="499080"/>
          </a:xfrm>
          <a:prstGeom prst="rect">
            <a:avLst/>
          </a:prstGeom>
        </p:spPr>
        <p:txBody>
          <a:bodyPr/>
          <a:lstStyle>
            <a:lvl1pPr marL="0" indent="0" algn="ctr">
              <a:buNone/>
              <a:defRPr>
                <a:solidFill>
                  <a:srgbClr val="004980"/>
                </a:solidFill>
                <a:latin typeface="Arial" panose="020B0604020202020204" pitchFamily="34" charset="0"/>
                <a:cs typeface="Arial" panose="020B0604020202020204" pitchFamily="34" charset="0"/>
              </a:defRPr>
            </a:lvl1pPr>
          </a:lstStyle>
          <a:p>
            <a:pPr lvl="0"/>
            <a:r>
              <a:rPr lang="en-US" dirty="0"/>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1" y="739982"/>
            <a:ext cx="9143999" cy="383968"/>
          </a:xfrm>
          <a:prstGeom prst="rect">
            <a:avLst/>
          </a:prstGeom>
        </p:spPr>
        <p:txBody>
          <a:bodyPr/>
          <a:lstStyle>
            <a:lvl1pPr marL="0" indent="0" algn="ctr">
              <a:buNone/>
              <a:defRPr sz="2000" b="1">
                <a:solidFill>
                  <a:srgbClr val="3BC1CA"/>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63152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9B12E-582F-4B41-A5D8-1AF29DB146E1}"/>
              </a:ext>
            </a:extLst>
          </p:cNvPr>
          <p:cNvSpPr>
            <a:spLocks noGrp="1"/>
          </p:cNvSpPr>
          <p:nvPr>
            <p:ph type="body" sz="quarter" idx="10" hasCustomPrompt="1"/>
          </p:nvPr>
        </p:nvSpPr>
        <p:spPr>
          <a:xfrm>
            <a:off x="189630" y="1680150"/>
            <a:ext cx="5029201" cy="728146"/>
          </a:xfrm>
          <a:prstGeom prst="rect">
            <a:avLst/>
          </a:prstGeom>
        </p:spPr>
        <p:txBody>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 Goes Here</a:t>
            </a:r>
          </a:p>
        </p:txBody>
      </p:sp>
      <p:sp>
        <p:nvSpPr>
          <p:cNvPr id="12" name="Text Placeholder 6">
            <a:extLst>
              <a:ext uri="{FF2B5EF4-FFF2-40B4-BE49-F238E27FC236}">
                <a16:creationId xmlns:a16="http://schemas.microsoft.com/office/drawing/2014/main" id="{4AB5227D-6DC6-4AAE-94DA-08E362EADF39}"/>
              </a:ext>
            </a:extLst>
          </p:cNvPr>
          <p:cNvSpPr>
            <a:spLocks noGrp="1"/>
          </p:cNvSpPr>
          <p:nvPr>
            <p:ph type="body" sz="quarter" idx="12" hasCustomPrompt="1"/>
          </p:nvPr>
        </p:nvSpPr>
        <p:spPr>
          <a:xfrm>
            <a:off x="189631" y="3509238"/>
            <a:ext cx="4229970" cy="1424712"/>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13" name="Text Placeholder 10">
            <a:extLst>
              <a:ext uri="{FF2B5EF4-FFF2-40B4-BE49-F238E27FC236}">
                <a16:creationId xmlns:a16="http://schemas.microsoft.com/office/drawing/2014/main" id="{02A8D6DB-F299-452A-A8E6-56190D18A633}"/>
              </a:ext>
            </a:extLst>
          </p:cNvPr>
          <p:cNvSpPr>
            <a:spLocks noGrp="1"/>
          </p:cNvSpPr>
          <p:nvPr>
            <p:ph type="body" sz="quarter" idx="11" hasCustomPrompt="1"/>
          </p:nvPr>
        </p:nvSpPr>
        <p:spPr>
          <a:xfrm>
            <a:off x="189629" y="2429835"/>
            <a:ext cx="5029201" cy="542371"/>
          </a:xfrm>
          <a:prstGeom prst="rect">
            <a:avLst/>
          </a:prstGeom>
        </p:spPr>
        <p:txBody>
          <a:bodyPr/>
          <a:lstStyle>
            <a:lvl1pPr marL="0" indent="0" algn="ctr">
              <a:buNone/>
              <a:defRPr sz="3600" b="0">
                <a:solidFill>
                  <a:schemeClr val="bg1"/>
                </a:solidFill>
                <a:latin typeface="Arial" panose="020B0604020202020204" pitchFamily="34" charset="0"/>
                <a:cs typeface="Arial" panose="020B0604020202020204" pitchFamily="34" charset="0"/>
              </a:defRPr>
            </a:lvl1pPr>
          </a:lstStyle>
          <a:p>
            <a:pPr lvl="0"/>
            <a:r>
              <a:rPr lang="en-US" dirty="0"/>
              <a:t>Subtitle goes here</a:t>
            </a:r>
          </a:p>
        </p:txBody>
      </p:sp>
      <p:sp>
        <p:nvSpPr>
          <p:cNvPr id="15" name="Text Placeholder 6">
            <a:extLst>
              <a:ext uri="{FF2B5EF4-FFF2-40B4-BE49-F238E27FC236}">
                <a16:creationId xmlns:a16="http://schemas.microsoft.com/office/drawing/2014/main" id="{8A90F6B3-79CC-4181-924E-0CBDD69AB561}"/>
              </a:ext>
            </a:extLst>
          </p:cNvPr>
          <p:cNvSpPr>
            <a:spLocks noGrp="1"/>
          </p:cNvSpPr>
          <p:nvPr>
            <p:ph type="body" sz="quarter" idx="13" hasCustomPrompt="1"/>
          </p:nvPr>
        </p:nvSpPr>
        <p:spPr>
          <a:xfrm>
            <a:off x="4659669" y="3509238"/>
            <a:ext cx="4179531" cy="1438276"/>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 name="Slide Number Placeholder 1">
            <a:extLst>
              <a:ext uri="{FF2B5EF4-FFF2-40B4-BE49-F238E27FC236}">
                <a16:creationId xmlns:a16="http://schemas.microsoft.com/office/drawing/2014/main" id="{4F6A3400-FC1A-403D-8C4F-FC8758417297}"/>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41198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7D8EC2-F2F9-465A-8FC5-F0E9BBE20AEC}"/>
              </a:ext>
            </a:extLst>
          </p:cNvPr>
          <p:cNvSpPr>
            <a:spLocks noGrp="1"/>
          </p:cNvSpPr>
          <p:nvPr>
            <p:ph type="sldNum" sz="quarter" idx="4"/>
          </p:nvPr>
        </p:nvSpPr>
        <p:spPr>
          <a:xfrm>
            <a:off x="8472726" y="0"/>
            <a:ext cx="457199" cy="360532"/>
          </a:xfrm>
          <a:prstGeom prst="rect">
            <a:avLst/>
          </a:prstGeom>
          <a:solidFill>
            <a:schemeClr val="bg1"/>
          </a:solidFill>
          <a:effectLst>
            <a:outerShdw blurRad="50800" dist="38100" dir="5400000" algn="t" rotWithShape="0">
              <a:prstClr val="black">
                <a:alpha val="40000"/>
              </a:prstClr>
            </a:outerShdw>
          </a:effectLst>
        </p:spPr>
        <p:txBody>
          <a:bodyPr vert="horz" lIns="91440" tIns="45720" rIns="91440" bIns="45720" rtlCol="0" anchor="ctr"/>
          <a:lstStyle>
            <a:lvl1pPr algn="ctr">
              <a:defRPr sz="1600">
                <a:solidFill>
                  <a:srgbClr val="004980"/>
                </a:solidFill>
                <a:latin typeface="Arial Black" panose="020B0A04020102020204" pitchFamily="34" charset="0"/>
              </a:defRPr>
            </a:lvl1pPr>
          </a:lstStyle>
          <a:p>
            <a:fld id="{B2192B31-B341-4013-B7E8-60D2E97D576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40" r:id="rId1"/>
    <p:sldLayoutId id="2147484283" r:id="rId2"/>
    <p:sldLayoutId id="2147484276" r:id="rId3"/>
    <p:sldLayoutId id="2147484230" r:id="rId4"/>
    <p:sldLayoutId id="2147484190" r:id="rId5"/>
    <p:sldLayoutId id="2147484260" r:id="rId6"/>
    <p:sldLayoutId id="2147484262" r:id="rId7"/>
    <p:sldLayoutId id="2147484251" r:id="rId8"/>
    <p:sldLayoutId id="2147484281" r:id="rId9"/>
    <p:sldLayoutId id="2147484268" r:id="rId10"/>
    <p:sldLayoutId id="2147483959" r:id="rId11"/>
    <p:sldLayoutId id="2147484284" r:id="rId12"/>
    <p:sldLayoutId id="2147484261"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A44805-71DC-4BDC-A46B-BEB79FEA956B}"/>
              </a:ext>
              <a:ext uri="{C183D7F6-B498-43B3-948B-1728B52AA6E4}">
                <adec:decorative xmlns:adec="http://schemas.microsoft.com/office/drawing/2017/decorative" val="1"/>
              </a:ext>
            </a:extLst>
          </p:cNvPr>
          <p:cNvSpPr/>
          <p:nvPr/>
        </p:nvSpPr>
        <p:spPr bwMode="auto">
          <a:xfrm>
            <a:off x="4876799" y="-1"/>
            <a:ext cx="4267200" cy="3714751"/>
          </a:xfrm>
          <a:prstGeom prst="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 name="Text Placeholder 1">
            <a:extLst>
              <a:ext uri="{FF2B5EF4-FFF2-40B4-BE49-F238E27FC236}">
                <a16:creationId xmlns:a16="http://schemas.microsoft.com/office/drawing/2014/main" id="{C920A91B-3711-4AB4-9672-5BF3DA3E84A8}"/>
              </a:ext>
            </a:extLst>
          </p:cNvPr>
          <p:cNvSpPr>
            <a:spLocks noGrp="1"/>
          </p:cNvSpPr>
          <p:nvPr>
            <p:ph type="body" sz="quarter" idx="14"/>
          </p:nvPr>
        </p:nvSpPr>
        <p:spPr>
          <a:xfrm>
            <a:off x="5029200" y="361950"/>
            <a:ext cx="4004761" cy="1368153"/>
          </a:xfrm>
        </p:spPr>
        <p:txBody>
          <a:bodyPr/>
          <a:lstStyle/>
          <a:p>
            <a:r>
              <a:rPr lang="en-US" sz="3200" dirty="0"/>
              <a:t>EMERGENCY OPERATING COST </a:t>
            </a:r>
            <a:r>
              <a:rPr lang="en-US" sz="2000" dirty="0"/>
              <a:t>AND</a:t>
            </a:r>
            <a:r>
              <a:rPr lang="en-US" sz="3200" dirty="0"/>
              <a:t> FOOD DISTRIBUTION PAYMENTS</a:t>
            </a:r>
          </a:p>
          <a:p>
            <a:endParaRPr lang="en-US" dirty="0"/>
          </a:p>
        </p:txBody>
      </p:sp>
      <p:sp>
        <p:nvSpPr>
          <p:cNvPr id="7" name="Text Placeholder 6">
            <a:extLst>
              <a:ext uri="{FF2B5EF4-FFF2-40B4-BE49-F238E27FC236}">
                <a16:creationId xmlns:a16="http://schemas.microsoft.com/office/drawing/2014/main" id="{A04DE82E-F22D-4565-AD01-2B7EBE40329E}"/>
              </a:ext>
            </a:extLst>
          </p:cNvPr>
          <p:cNvSpPr>
            <a:spLocks noGrp="1"/>
          </p:cNvSpPr>
          <p:nvPr>
            <p:ph type="body" sz="quarter" idx="16"/>
          </p:nvPr>
        </p:nvSpPr>
        <p:spPr/>
        <p:txBody>
          <a:bodyPr/>
          <a:lstStyle/>
          <a:p>
            <a:r>
              <a:rPr lang="en-US" dirty="0"/>
              <a:t>Gwendolyn McDade</a:t>
            </a:r>
          </a:p>
          <a:p>
            <a:r>
              <a:rPr lang="en-US" dirty="0"/>
              <a:t>Administrator</a:t>
            </a:r>
          </a:p>
        </p:txBody>
      </p:sp>
      <p:sp>
        <p:nvSpPr>
          <p:cNvPr id="8" name="Slide Number Placeholder 7">
            <a:extLst>
              <a:ext uri="{FF2B5EF4-FFF2-40B4-BE49-F238E27FC236}">
                <a16:creationId xmlns:a16="http://schemas.microsoft.com/office/drawing/2014/main" id="{AE2A771D-F629-4000-94ED-1AD7DE575571}"/>
              </a:ext>
            </a:extLst>
          </p:cNvPr>
          <p:cNvSpPr>
            <a:spLocks noGrp="1"/>
          </p:cNvSpPr>
          <p:nvPr>
            <p:ph type="sldNum" sz="quarter" idx="17"/>
          </p:nvPr>
        </p:nvSpPr>
        <p:spPr/>
        <p:txBody>
          <a:bodyPr/>
          <a:lstStyle/>
          <a:p>
            <a:fld id="{B2192B31-B341-4013-B7E8-60D2E97D576A}" type="slidenum">
              <a:rPr lang="en-US" smtClean="0"/>
              <a:pPr/>
              <a:t>1</a:t>
            </a:fld>
            <a:endParaRPr lang="en-US" dirty="0"/>
          </a:p>
        </p:txBody>
      </p:sp>
      <p:sp>
        <p:nvSpPr>
          <p:cNvPr id="6" name="Date Placeholder 5">
            <a:extLst>
              <a:ext uri="{FF2B5EF4-FFF2-40B4-BE49-F238E27FC236}">
                <a16:creationId xmlns:a16="http://schemas.microsoft.com/office/drawing/2014/main" id="{B5CCBBBF-5440-4F12-A424-5D59C4711D74}"/>
              </a:ext>
            </a:extLst>
          </p:cNvPr>
          <p:cNvSpPr>
            <a:spLocks noGrp="1"/>
          </p:cNvSpPr>
          <p:nvPr>
            <p:ph type="dt" sz="half" idx="2"/>
          </p:nvPr>
        </p:nvSpPr>
        <p:spPr/>
        <p:txBody>
          <a:bodyPr/>
          <a:lstStyle/>
          <a:p>
            <a:r>
              <a:rPr lang="en-US"/>
              <a:t>Updated </a:t>
            </a:r>
            <a:fld id="{CB3B2B54-8A81-4E70-806B-F633BDD5E094}" type="datetime1">
              <a:rPr lang="en-US" smtClean="0"/>
              <a:t>9/15/2021</a:t>
            </a:fld>
            <a:endParaRPr lang="en-US"/>
          </a:p>
          <a:p>
            <a:r>
              <a:rPr lang="en-US"/>
              <a:t>www.SquareMeals.org</a:t>
            </a:r>
          </a:p>
        </p:txBody>
      </p:sp>
      <p:pic>
        <p:nvPicPr>
          <p:cNvPr id="9" name="Picture 8" descr="Logo&#10;&#10;Description automatically generated">
            <a:extLst>
              <a:ext uri="{FF2B5EF4-FFF2-40B4-BE49-F238E27FC236}">
                <a16:creationId xmlns:a16="http://schemas.microsoft.com/office/drawing/2014/main" id="{1E3285F5-9B34-4DA7-83F4-3F015722F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041" y="590550"/>
            <a:ext cx="3426159" cy="2826581"/>
          </a:xfrm>
          <a:prstGeom prst="rect">
            <a:avLst/>
          </a:prstGeom>
        </p:spPr>
      </p:pic>
    </p:spTree>
    <p:extLst>
      <p:ext uri="{BB962C8B-B14F-4D97-AF65-F5344CB8AC3E}">
        <p14:creationId xmlns:p14="http://schemas.microsoft.com/office/powerpoint/2010/main" val="306614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DCCC10-411D-402A-AB83-D943E504DEE4}"/>
              </a:ext>
              <a:ext uri="{C183D7F6-B498-43B3-948B-1728B52AA6E4}">
                <adec:decorative xmlns:adec="http://schemas.microsoft.com/office/drawing/2017/decorative" val="1"/>
              </a:ext>
            </a:extLst>
          </p:cNvPr>
          <p:cNvSpPr/>
          <p:nvPr/>
        </p:nvSpPr>
        <p:spPr bwMode="auto">
          <a:xfrm>
            <a:off x="0" y="2419350"/>
            <a:ext cx="9144000" cy="305882"/>
          </a:xfrm>
          <a:prstGeom prst="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6" name="Rectangle 25">
            <a:extLst>
              <a:ext uri="{FF2B5EF4-FFF2-40B4-BE49-F238E27FC236}">
                <a16:creationId xmlns:a16="http://schemas.microsoft.com/office/drawing/2014/main" id="{E0BE6C1C-EB5B-4D08-9691-160C57ED5A40}"/>
              </a:ext>
              <a:ext uri="{C183D7F6-B498-43B3-948B-1728B52AA6E4}">
                <adec:decorative xmlns:adec="http://schemas.microsoft.com/office/drawing/2017/decorative" val="1"/>
              </a:ext>
            </a:extLst>
          </p:cNvPr>
          <p:cNvSpPr/>
          <p:nvPr/>
        </p:nvSpPr>
        <p:spPr bwMode="auto">
          <a:xfrm>
            <a:off x="0" y="0"/>
            <a:ext cx="9144000" cy="2571750"/>
          </a:xfrm>
          <a:prstGeom prst="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7" name="Rounded Rectangle 7">
            <a:extLst>
              <a:ext uri="{FF2B5EF4-FFF2-40B4-BE49-F238E27FC236}">
                <a16:creationId xmlns:a16="http://schemas.microsoft.com/office/drawing/2014/main" id="{0377FBF3-ECC6-4DAD-AAD0-5B192B7085CE}"/>
              </a:ext>
              <a:ext uri="{C183D7F6-B498-43B3-948B-1728B52AA6E4}">
                <adec:decorative xmlns:adec="http://schemas.microsoft.com/office/drawing/2017/decorative" val="1"/>
              </a:ext>
            </a:extLst>
          </p:cNvPr>
          <p:cNvSpPr/>
          <p:nvPr/>
        </p:nvSpPr>
        <p:spPr bwMode="auto">
          <a:xfrm>
            <a:off x="651306" y="1657350"/>
            <a:ext cx="8264094" cy="2878639"/>
          </a:xfrm>
          <a:prstGeom prst="roundRect">
            <a:avLst/>
          </a:prstGeom>
          <a:solidFill>
            <a:srgbClr val="3BC1CA"/>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8" name="Rounded Rectangle 4">
            <a:extLst>
              <a:ext uri="{FF2B5EF4-FFF2-40B4-BE49-F238E27FC236}">
                <a16:creationId xmlns:a16="http://schemas.microsoft.com/office/drawing/2014/main" id="{07D6BB4C-613A-49EF-B4B5-58917062ED6A}"/>
              </a:ext>
              <a:ext uri="{C183D7F6-B498-43B3-948B-1728B52AA6E4}">
                <adec:decorative xmlns:adec="http://schemas.microsoft.com/office/drawing/2017/decorative" val="1"/>
              </a:ext>
            </a:extLst>
          </p:cNvPr>
          <p:cNvSpPr/>
          <p:nvPr/>
        </p:nvSpPr>
        <p:spPr bwMode="auto">
          <a:xfrm>
            <a:off x="2286000" y="4629150"/>
            <a:ext cx="6781800" cy="457200"/>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cxnSp>
        <p:nvCxnSpPr>
          <p:cNvPr id="6" name="Straight Connector 5">
            <a:extLst>
              <a:ext uri="{FF2B5EF4-FFF2-40B4-BE49-F238E27FC236}">
                <a16:creationId xmlns:a16="http://schemas.microsoft.com/office/drawing/2014/main" id="{F30FCF28-1A2C-C64E-BB6C-915BBCCDAC82}"/>
              </a:ext>
              <a:ext uri="{C183D7F6-B498-43B3-948B-1728B52AA6E4}">
                <adec:decorative xmlns:adec="http://schemas.microsoft.com/office/drawing/2017/decorative" val="1"/>
              </a:ext>
            </a:extLst>
          </p:cNvPr>
          <p:cNvCxnSpPr/>
          <p:nvPr/>
        </p:nvCxnSpPr>
        <p:spPr>
          <a:xfrm>
            <a:off x="1143000" y="3638550"/>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9D6385-59CF-4975-BFAF-861742F9F16E}"/>
              </a:ext>
            </a:extLst>
          </p:cNvPr>
          <p:cNvSpPr>
            <a:spLocks noGrp="1"/>
          </p:cNvSpPr>
          <p:nvPr>
            <p:ph type="sldNum" sz="quarter" idx="20"/>
          </p:nvPr>
        </p:nvSpPr>
        <p:spPr/>
        <p:txBody>
          <a:bodyPr/>
          <a:lstStyle/>
          <a:p>
            <a:fld id="{B2192B31-B341-4013-B7E8-60D2E97D576A}" type="slidenum">
              <a:rPr lang="en-US" smtClean="0"/>
              <a:pPr/>
              <a:t>10</a:t>
            </a:fld>
            <a:endParaRPr lang="en-US" dirty="0"/>
          </a:p>
        </p:txBody>
      </p:sp>
      <p:sp>
        <p:nvSpPr>
          <p:cNvPr id="2" name="Text Placeholder 1">
            <a:extLst>
              <a:ext uri="{FF2B5EF4-FFF2-40B4-BE49-F238E27FC236}">
                <a16:creationId xmlns:a16="http://schemas.microsoft.com/office/drawing/2014/main" id="{859EF87C-C9F2-43BE-9F19-BFB079A195AC}"/>
              </a:ext>
            </a:extLst>
          </p:cNvPr>
          <p:cNvSpPr>
            <a:spLocks noGrp="1"/>
          </p:cNvSpPr>
          <p:nvPr>
            <p:ph type="body" sz="quarter" idx="10"/>
          </p:nvPr>
        </p:nvSpPr>
        <p:spPr>
          <a:xfrm>
            <a:off x="686454" y="124910"/>
            <a:ext cx="5485745" cy="1194620"/>
          </a:xfrm>
        </p:spPr>
        <p:txBody>
          <a:bodyPr/>
          <a:lstStyle/>
          <a:p>
            <a:r>
              <a:rPr lang="en-US" dirty="0"/>
              <a:t>AMOUNT OF REIMBURSEMENT</a:t>
            </a:r>
          </a:p>
        </p:txBody>
      </p:sp>
      <p:sp>
        <p:nvSpPr>
          <p:cNvPr id="17" name="Text Placeholder 16">
            <a:extLst>
              <a:ext uri="{FF2B5EF4-FFF2-40B4-BE49-F238E27FC236}">
                <a16:creationId xmlns:a16="http://schemas.microsoft.com/office/drawing/2014/main" id="{8620947D-785D-439E-B041-689CA30A807D}"/>
              </a:ext>
            </a:extLst>
          </p:cNvPr>
          <p:cNvSpPr>
            <a:spLocks noGrp="1"/>
          </p:cNvSpPr>
          <p:nvPr>
            <p:ph type="body" sz="quarter" idx="14"/>
          </p:nvPr>
        </p:nvSpPr>
        <p:spPr>
          <a:xfrm>
            <a:off x="1600200" y="2114550"/>
            <a:ext cx="7737907" cy="278331"/>
          </a:xfrm>
        </p:spPr>
        <p:txBody>
          <a:bodyPr/>
          <a:lstStyle/>
          <a:p>
            <a:r>
              <a:rPr lang="en-US" sz="3600" dirty="0"/>
              <a:t>Total of delivery fee paid and private storage fee paid</a:t>
            </a:r>
          </a:p>
          <a:p>
            <a:endParaRPr lang="en-US" dirty="0"/>
          </a:p>
        </p:txBody>
      </p:sp>
      <p:pic>
        <p:nvPicPr>
          <p:cNvPr id="29" name="Picture 28" descr="Text&#10;&#10;Description automatically generated">
            <a:extLst>
              <a:ext uri="{FF2B5EF4-FFF2-40B4-BE49-F238E27FC236}">
                <a16:creationId xmlns:a16="http://schemas.microsoft.com/office/drawing/2014/main" id="{EA3A0633-901F-4AFF-AEF4-6045978C8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7" y="4576366"/>
            <a:ext cx="2126743" cy="558270"/>
          </a:xfrm>
          <a:prstGeom prst="rect">
            <a:avLst/>
          </a:prstGeom>
        </p:spPr>
      </p:pic>
    </p:spTree>
    <p:extLst>
      <p:ext uri="{BB962C8B-B14F-4D97-AF65-F5344CB8AC3E}">
        <p14:creationId xmlns:p14="http://schemas.microsoft.com/office/powerpoint/2010/main" val="2846951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DCCC10-411D-402A-AB83-D943E504DEE4}"/>
              </a:ext>
              <a:ext uri="{C183D7F6-B498-43B3-948B-1728B52AA6E4}">
                <adec:decorative xmlns:adec="http://schemas.microsoft.com/office/drawing/2017/decorative" val="1"/>
              </a:ext>
            </a:extLst>
          </p:cNvPr>
          <p:cNvSpPr/>
          <p:nvPr/>
        </p:nvSpPr>
        <p:spPr bwMode="auto">
          <a:xfrm>
            <a:off x="0" y="2419350"/>
            <a:ext cx="9144000" cy="305882"/>
          </a:xfrm>
          <a:prstGeom prst="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6" name="Rectangle 25">
            <a:extLst>
              <a:ext uri="{FF2B5EF4-FFF2-40B4-BE49-F238E27FC236}">
                <a16:creationId xmlns:a16="http://schemas.microsoft.com/office/drawing/2014/main" id="{E0BE6C1C-EB5B-4D08-9691-160C57ED5A40}"/>
              </a:ext>
              <a:ext uri="{C183D7F6-B498-43B3-948B-1728B52AA6E4}">
                <adec:decorative xmlns:adec="http://schemas.microsoft.com/office/drawing/2017/decorative" val="1"/>
              </a:ext>
            </a:extLst>
          </p:cNvPr>
          <p:cNvSpPr/>
          <p:nvPr/>
        </p:nvSpPr>
        <p:spPr bwMode="auto">
          <a:xfrm>
            <a:off x="0" y="0"/>
            <a:ext cx="9144000" cy="2571750"/>
          </a:xfrm>
          <a:prstGeom prst="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7" name="Rounded Rectangle 7">
            <a:extLst>
              <a:ext uri="{FF2B5EF4-FFF2-40B4-BE49-F238E27FC236}">
                <a16:creationId xmlns:a16="http://schemas.microsoft.com/office/drawing/2014/main" id="{0377FBF3-ECC6-4DAD-AAD0-5B192B7085CE}"/>
              </a:ext>
              <a:ext uri="{C183D7F6-B498-43B3-948B-1728B52AA6E4}">
                <adec:decorative xmlns:adec="http://schemas.microsoft.com/office/drawing/2017/decorative" val="1"/>
              </a:ext>
            </a:extLst>
          </p:cNvPr>
          <p:cNvSpPr/>
          <p:nvPr/>
        </p:nvSpPr>
        <p:spPr bwMode="auto">
          <a:xfrm>
            <a:off x="651306" y="1444440"/>
            <a:ext cx="8264094" cy="3091549"/>
          </a:xfrm>
          <a:prstGeom prst="roundRect">
            <a:avLst/>
          </a:prstGeom>
          <a:solidFill>
            <a:srgbClr val="3BC1CA"/>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8" name="Rounded Rectangle 4">
            <a:extLst>
              <a:ext uri="{FF2B5EF4-FFF2-40B4-BE49-F238E27FC236}">
                <a16:creationId xmlns:a16="http://schemas.microsoft.com/office/drawing/2014/main" id="{07D6BB4C-613A-49EF-B4B5-58917062ED6A}"/>
              </a:ext>
              <a:ext uri="{C183D7F6-B498-43B3-948B-1728B52AA6E4}">
                <adec:decorative xmlns:adec="http://schemas.microsoft.com/office/drawing/2017/decorative" val="1"/>
              </a:ext>
            </a:extLst>
          </p:cNvPr>
          <p:cNvSpPr/>
          <p:nvPr/>
        </p:nvSpPr>
        <p:spPr bwMode="auto">
          <a:xfrm>
            <a:off x="2286000" y="4629150"/>
            <a:ext cx="6781800" cy="457200"/>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cxnSp>
        <p:nvCxnSpPr>
          <p:cNvPr id="6" name="Straight Connector 5">
            <a:extLst>
              <a:ext uri="{FF2B5EF4-FFF2-40B4-BE49-F238E27FC236}">
                <a16:creationId xmlns:a16="http://schemas.microsoft.com/office/drawing/2014/main" id="{F30FCF28-1A2C-C64E-BB6C-915BBCCDAC82}"/>
              </a:ext>
              <a:ext uri="{C183D7F6-B498-43B3-948B-1728B52AA6E4}">
                <adec:decorative xmlns:adec="http://schemas.microsoft.com/office/drawing/2017/decorative" val="1"/>
              </a:ext>
            </a:extLst>
          </p:cNvPr>
          <p:cNvCxnSpPr/>
          <p:nvPr/>
        </p:nvCxnSpPr>
        <p:spPr>
          <a:xfrm>
            <a:off x="1143000" y="4095750"/>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9D6385-59CF-4975-BFAF-861742F9F16E}"/>
              </a:ext>
            </a:extLst>
          </p:cNvPr>
          <p:cNvSpPr>
            <a:spLocks noGrp="1"/>
          </p:cNvSpPr>
          <p:nvPr>
            <p:ph type="sldNum" sz="quarter" idx="20"/>
          </p:nvPr>
        </p:nvSpPr>
        <p:spPr/>
        <p:txBody>
          <a:bodyPr/>
          <a:lstStyle/>
          <a:p>
            <a:fld id="{B2192B31-B341-4013-B7E8-60D2E97D576A}" type="slidenum">
              <a:rPr lang="en-US" smtClean="0"/>
              <a:pPr/>
              <a:t>11</a:t>
            </a:fld>
            <a:endParaRPr lang="en-US" dirty="0"/>
          </a:p>
        </p:txBody>
      </p:sp>
      <p:sp>
        <p:nvSpPr>
          <p:cNvPr id="2" name="Text Placeholder 1">
            <a:extLst>
              <a:ext uri="{FF2B5EF4-FFF2-40B4-BE49-F238E27FC236}">
                <a16:creationId xmlns:a16="http://schemas.microsoft.com/office/drawing/2014/main" id="{859EF87C-C9F2-43BE-9F19-BFB079A195AC}"/>
              </a:ext>
            </a:extLst>
          </p:cNvPr>
          <p:cNvSpPr>
            <a:spLocks noGrp="1"/>
          </p:cNvSpPr>
          <p:nvPr>
            <p:ph type="body" sz="quarter" idx="10"/>
          </p:nvPr>
        </p:nvSpPr>
        <p:spPr>
          <a:xfrm>
            <a:off x="686454" y="124910"/>
            <a:ext cx="6323946" cy="1194620"/>
          </a:xfrm>
        </p:spPr>
        <p:txBody>
          <a:bodyPr/>
          <a:lstStyle/>
          <a:p>
            <a:r>
              <a:rPr lang="en-US" dirty="0"/>
              <a:t>CODING OF FOOD DISTRIBUTION PAYMENTS</a:t>
            </a:r>
          </a:p>
        </p:txBody>
      </p:sp>
      <p:sp>
        <p:nvSpPr>
          <p:cNvPr id="17" name="Text Placeholder 16">
            <a:extLst>
              <a:ext uri="{FF2B5EF4-FFF2-40B4-BE49-F238E27FC236}">
                <a16:creationId xmlns:a16="http://schemas.microsoft.com/office/drawing/2014/main" id="{8620947D-785D-439E-B041-689CA30A807D}"/>
              </a:ext>
            </a:extLst>
          </p:cNvPr>
          <p:cNvSpPr>
            <a:spLocks noGrp="1"/>
          </p:cNvSpPr>
          <p:nvPr>
            <p:ph type="body" sz="quarter" idx="14"/>
          </p:nvPr>
        </p:nvSpPr>
        <p:spPr>
          <a:xfrm>
            <a:off x="770274" y="1698269"/>
            <a:ext cx="8122266" cy="1483622"/>
          </a:xfrm>
        </p:spPr>
        <p:txBody>
          <a:bodyPr/>
          <a:lstStyle/>
          <a:p>
            <a:pPr marL="571500" indent="-571500">
              <a:buFont typeface="Arial" panose="020B0604020202020204" pitchFamily="34" charset="0"/>
              <a:buChar char="•"/>
            </a:pPr>
            <a:r>
              <a:rPr lang="en-US" sz="3200" dirty="0"/>
              <a:t>5939 – Federal revenue distributed by State agencies other than TEA</a:t>
            </a:r>
          </a:p>
          <a:p>
            <a:pPr marL="571500" indent="-571500">
              <a:buFont typeface="Arial" panose="020B0604020202020204" pitchFamily="34" charset="0"/>
              <a:buChar char="•"/>
            </a:pPr>
            <a:r>
              <a:rPr lang="en-US" sz="3200" dirty="0"/>
              <a:t>7954 – Enterprise Funds – USDA Commodities</a:t>
            </a:r>
          </a:p>
          <a:p>
            <a:endParaRPr lang="en-US" dirty="0"/>
          </a:p>
        </p:txBody>
      </p:sp>
      <p:pic>
        <p:nvPicPr>
          <p:cNvPr id="29" name="Picture 28" descr="Text&#10;&#10;Description automatically generated">
            <a:extLst>
              <a:ext uri="{FF2B5EF4-FFF2-40B4-BE49-F238E27FC236}">
                <a16:creationId xmlns:a16="http://schemas.microsoft.com/office/drawing/2014/main" id="{EA3A0633-901F-4AFF-AEF4-6045978C8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7" y="4576366"/>
            <a:ext cx="2126743" cy="558270"/>
          </a:xfrm>
          <a:prstGeom prst="rect">
            <a:avLst/>
          </a:prstGeom>
        </p:spPr>
      </p:pic>
    </p:spTree>
    <p:extLst>
      <p:ext uri="{BB962C8B-B14F-4D97-AF65-F5344CB8AC3E}">
        <p14:creationId xmlns:p14="http://schemas.microsoft.com/office/powerpoint/2010/main" val="345274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E51ADE-F8DC-47FE-B326-A141E76258D6}"/>
              </a:ext>
            </a:extLst>
          </p:cNvPr>
          <p:cNvSpPr>
            <a:spLocks noGrp="1"/>
          </p:cNvSpPr>
          <p:nvPr>
            <p:ph type="sldNum" sz="quarter" idx="10"/>
          </p:nvPr>
        </p:nvSpPr>
        <p:spPr/>
        <p:txBody>
          <a:bodyPr/>
          <a:lstStyle/>
          <a:p>
            <a:fld id="{B2192B31-B341-4013-B7E8-60D2E97D576A}" type="slidenum">
              <a:rPr lang="en-US" smtClean="0"/>
              <a:pPr/>
              <a:t>12</a:t>
            </a:fld>
            <a:endParaRPr lang="en-US" dirty="0"/>
          </a:p>
        </p:txBody>
      </p:sp>
      <p:sp>
        <p:nvSpPr>
          <p:cNvPr id="2" name="Date Placeholder 1">
            <a:extLst>
              <a:ext uri="{FF2B5EF4-FFF2-40B4-BE49-F238E27FC236}">
                <a16:creationId xmlns:a16="http://schemas.microsoft.com/office/drawing/2014/main" id="{26661E45-5BBD-453F-915F-17EC4CA614FE}"/>
              </a:ext>
            </a:extLst>
          </p:cNvPr>
          <p:cNvSpPr>
            <a:spLocks noGrp="1"/>
          </p:cNvSpPr>
          <p:nvPr>
            <p:ph type="dt" sz="half" idx="2"/>
          </p:nvPr>
        </p:nvSpPr>
        <p:spPr/>
        <p:txBody>
          <a:bodyPr/>
          <a:lstStyle/>
          <a:p>
            <a:r>
              <a:rPr lang="en-US"/>
              <a:t>Updated </a:t>
            </a:r>
            <a:fld id="{9ABA015A-65BB-43F8-936E-CE785572BF6D}" type="datetime1">
              <a:rPr lang="en-US" smtClean="0"/>
              <a:t>9/15/2021</a:t>
            </a:fld>
            <a:endParaRPr lang="en-US"/>
          </a:p>
          <a:p>
            <a:r>
              <a:rPr lang="en-US"/>
              <a:t>www.SquareMeals.org</a:t>
            </a:r>
          </a:p>
        </p:txBody>
      </p:sp>
    </p:spTree>
    <p:extLst>
      <p:ext uri="{BB962C8B-B14F-4D97-AF65-F5344CB8AC3E}">
        <p14:creationId xmlns:p14="http://schemas.microsoft.com/office/powerpoint/2010/main" val="10421830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ame Side Corner Rectangle 14">
            <a:extLst>
              <a:ext uri="{FF2B5EF4-FFF2-40B4-BE49-F238E27FC236}">
                <a16:creationId xmlns:a16="http://schemas.microsoft.com/office/drawing/2014/main" id="{0935F870-DBB1-4A72-A53A-3BF30A14CA25}"/>
              </a:ext>
              <a:ext uri="{C183D7F6-B498-43B3-948B-1728B52AA6E4}">
                <adec:decorative xmlns:adec="http://schemas.microsoft.com/office/drawing/2017/decorative" val="1"/>
              </a:ext>
            </a:extLst>
          </p:cNvPr>
          <p:cNvSpPr/>
          <p:nvPr/>
        </p:nvSpPr>
        <p:spPr bwMode="auto">
          <a:xfrm rot="5400000">
            <a:off x="3819644" y="-180857"/>
            <a:ext cx="5143500" cy="5505214"/>
          </a:xfrm>
          <a:prstGeom prst="round2Same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latin typeface="Rockwell" panose="02060603020205020403" pitchFamily="18" charset="0"/>
            </a:endParaRPr>
          </a:p>
        </p:txBody>
      </p:sp>
      <p:sp>
        <p:nvSpPr>
          <p:cNvPr id="12" name="Freeform 343">
            <a:extLst>
              <a:ext uri="{FF2B5EF4-FFF2-40B4-BE49-F238E27FC236}">
                <a16:creationId xmlns:a16="http://schemas.microsoft.com/office/drawing/2014/main" id="{0B6E2C24-08EA-4744-821D-EF2EE1022996}"/>
              </a:ext>
              <a:ext uri="{C183D7F6-B498-43B3-948B-1728B52AA6E4}">
                <adec:decorative xmlns:adec="http://schemas.microsoft.com/office/drawing/2017/decorative" val="1"/>
              </a:ext>
            </a:extLst>
          </p:cNvPr>
          <p:cNvSpPr>
            <a:spLocks noEditPoints="1"/>
          </p:cNvSpPr>
          <p:nvPr/>
        </p:nvSpPr>
        <p:spPr bwMode="auto">
          <a:xfrm>
            <a:off x="5073441" y="1560592"/>
            <a:ext cx="296115" cy="406665"/>
          </a:xfrm>
          <a:custGeom>
            <a:avLst/>
            <a:gdLst>
              <a:gd name="T0" fmla="*/ 64 w 128"/>
              <a:gd name="T1" fmla="*/ 0 h 176"/>
              <a:gd name="T2" fmla="*/ 0 w 128"/>
              <a:gd name="T3" fmla="*/ 64 h 176"/>
              <a:gd name="T4" fmla="*/ 64 w 128"/>
              <a:gd name="T5" fmla="*/ 176 h 176"/>
              <a:gd name="T6" fmla="*/ 128 w 128"/>
              <a:gd name="T7" fmla="*/ 64 h 176"/>
              <a:gd name="T8" fmla="*/ 64 w 128"/>
              <a:gd name="T9" fmla="*/ 0 h 176"/>
              <a:gd name="T10" fmla="*/ 64 w 128"/>
              <a:gd name="T11" fmla="*/ 164 h 176"/>
              <a:gd name="T12" fmla="*/ 8 w 128"/>
              <a:gd name="T13" fmla="*/ 64 h 176"/>
              <a:gd name="T14" fmla="*/ 64 w 128"/>
              <a:gd name="T15" fmla="*/ 8 h 176"/>
              <a:gd name="T16" fmla="*/ 120 w 128"/>
              <a:gd name="T17" fmla="*/ 64 h 176"/>
              <a:gd name="T18" fmla="*/ 64 w 128"/>
              <a:gd name="T19" fmla="*/ 164 h 176"/>
              <a:gd name="T20" fmla="*/ 64 w 128"/>
              <a:gd name="T21" fmla="*/ 32 h 176"/>
              <a:gd name="T22" fmla="*/ 32 w 128"/>
              <a:gd name="T23" fmla="*/ 64 h 176"/>
              <a:gd name="T24" fmla="*/ 64 w 128"/>
              <a:gd name="T25" fmla="*/ 96 h 176"/>
              <a:gd name="T26" fmla="*/ 96 w 128"/>
              <a:gd name="T27" fmla="*/ 64 h 176"/>
              <a:gd name="T28" fmla="*/ 64 w 128"/>
              <a:gd name="T29" fmla="*/ 32 h 176"/>
              <a:gd name="T30" fmla="*/ 64 w 128"/>
              <a:gd name="T31" fmla="*/ 88 h 176"/>
              <a:gd name="T32" fmla="*/ 40 w 128"/>
              <a:gd name="T33" fmla="*/ 64 h 176"/>
              <a:gd name="T34" fmla="*/ 64 w 128"/>
              <a:gd name="T35" fmla="*/ 40 h 176"/>
              <a:gd name="T36" fmla="*/ 88 w 128"/>
              <a:gd name="T37" fmla="*/ 64 h 176"/>
              <a:gd name="T38" fmla="*/ 64 w 128"/>
              <a:gd name="T3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dirty="0">
              <a:ln>
                <a:solidFill>
                  <a:srgbClr val="90C64B"/>
                </a:solidFill>
              </a:ln>
              <a:solidFill>
                <a:srgbClr val="90C64B"/>
              </a:solidFill>
              <a:latin typeface="Rockwell" panose="02060603020205020403" pitchFamily="18" charset="0"/>
            </a:endParaRPr>
          </a:p>
        </p:txBody>
      </p:sp>
      <p:sp>
        <p:nvSpPr>
          <p:cNvPr id="13" name="Freeform 353">
            <a:extLst>
              <a:ext uri="{FF2B5EF4-FFF2-40B4-BE49-F238E27FC236}">
                <a16:creationId xmlns:a16="http://schemas.microsoft.com/office/drawing/2014/main" id="{C6201D03-F49D-407D-ACAA-98CF37F755BB}"/>
              </a:ext>
              <a:ext uri="{C183D7F6-B498-43B3-948B-1728B52AA6E4}">
                <adec:decorative xmlns:adec="http://schemas.microsoft.com/office/drawing/2017/decorative" val="1"/>
              </a:ext>
            </a:extLst>
          </p:cNvPr>
          <p:cNvSpPr>
            <a:spLocks noEditPoints="1"/>
          </p:cNvSpPr>
          <p:nvPr/>
        </p:nvSpPr>
        <p:spPr bwMode="auto">
          <a:xfrm>
            <a:off x="7340909" y="1560592"/>
            <a:ext cx="410663" cy="408679"/>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dirty="0">
              <a:solidFill>
                <a:schemeClr val="accent3"/>
              </a:solidFill>
              <a:latin typeface="Rockwell" panose="02060603020205020403" pitchFamily="18" charset="0"/>
            </a:endParaRPr>
          </a:p>
        </p:txBody>
      </p:sp>
      <p:sp>
        <p:nvSpPr>
          <p:cNvPr id="14" name="Freeform 289">
            <a:extLst>
              <a:ext uri="{FF2B5EF4-FFF2-40B4-BE49-F238E27FC236}">
                <a16:creationId xmlns:a16="http://schemas.microsoft.com/office/drawing/2014/main" id="{1197AE2F-515E-4B0B-8C1B-C30C50274580}"/>
              </a:ext>
              <a:ext uri="{C183D7F6-B498-43B3-948B-1728B52AA6E4}">
                <adec:decorative xmlns:adec="http://schemas.microsoft.com/office/drawing/2017/decorative" val="1"/>
              </a:ext>
            </a:extLst>
          </p:cNvPr>
          <p:cNvSpPr>
            <a:spLocks noEditPoints="1"/>
          </p:cNvSpPr>
          <p:nvPr/>
        </p:nvSpPr>
        <p:spPr bwMode="auto">
          <a:xfrm>
            <a:off x="6142503" y="2928798"/>
            <a:ext cx="431289" cy="33127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dirty="0">
              <a:latin typeface="Rockwell" panose="02060603020205020403" pitchFamily="18" charset="0"/>
            </a:endParaRPr>
          </a:p>
        </p:txBody>
      </p:sp>
      <p:sp>
        <p:nvSpPr>
          <p:cNvPr id="15" name="Freeform 166">
            <a:extLst>
              <a:ext uri="{FF2B5EF4-FFF2-40B4-BE49-F238E27FC236}">
                <a16:creationId xmlns:a16="http://schemas.microsoft.com/office/drawing/2014/main" id="{D455162A-1B91-4A22-8672-4C24CE740E75}"/>
              </a:ext>
              <a:ext uri="{C183D7F6-B498-43B3-948B-1728B52AA6E4}">
                <adec:decorative xmlns:adec="http://schemas.microsoft.com/office/drawing/2017/decorative" val="1"/>
              </a:ext>
            </a:extLst>
          </p:cNvPr>
          <p:cNvSpPr>
            <a:spLocks noEditPoints="1"/>
          </p:cNvSpPr>
          <p:nvPr/>
        </p:nvSpPr>
        <p:spPr bwMode="auto">
          <a:xfrm>
            <a:off x="6206295" y="3946939"/>
            <a:ext cx="384989" cy="384989"/>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dirty="0">
              <a:latin typeface="Rockwell" panose="02060603020205020403" pitchFamily="18" charset="0"/>
            </a:endParaRPr>
          </a:p>
        </p:txBody>
      </p:sp>
      <p:sp>
        <p:nvSpPr>
          <p:cNvPr id="16" name="Rectangle 15">
            <a:extLst>
              <a:ext uri="{FF2B5EF4-FFF2-40B4-BE49-F238E27FC236}">
                <a16:creationId xmlns:a16="http://schemas.microsoft.com/office/drawing/2014/main" id="{9672335D-BC57-4DC0-87F2-619A412934CD}"/>
              </a:ext>
              <a:ext uri="{C183D7F6-B498-43B3-948B-1728B52AA6E4}">
                <adec:decorative xmlns:adec="http://schemas.microsoft.com/office/drawing/2017/decorative" val="1"/>
              </a:ext>
            </a:extLst>
          </p:cNvPr>
          <p:cNvSpPr/>
          <p:nvPr/>
        </p:nvSpPr>
        <p:spPr bwMode="auto">
          <a:xfrm>
            <a:off x="3505200" y="0"/>
            <a:ext cx="133587" cy="5143500"/>
          </a:xfrm>
          <a:prstGeom prst="rect">
            <a:avLst/>
          </a:prstGeom>
          <a:solidFill>
            <a:srgbClr val="3BC1CA"/>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 name="Text Placeholder 1">
            <a:extLst>
              <a:ext uri="{FF2B5EF4-FFF2-40B4-BE49-F238E27FC236}">
                <a16:creationId xmlns:a16="http://schemas.microsoft.com/office/drawing/2014/main" id="{71BEEB50-EB56-4A2A-B909-23BE505E6A0F}"/>
              </a:ext>
            </a:extLst>
          </p:cNvPr>
          <p:cNvSpPr>
            <a:spLocks noGrp="1"/>
          </p:cNvSpPr>
          <p:nvPr>
            <p:ph type="body" sz="quarter" idx="10"/>
          </p:nvPr>
        </p:nvSpPr>
        <p:spPr/>
        <p:txBody>
          <a:bodyPr/>
          <a:lstStyle/>
          <a:p>
            <a:r>
              <a:rPr lang="en-US" dirty="0"/>
              <a:t>CONTACT US</a:t>
            </a:r>
          </a:p>
        </p:txBody>
      </p:sp>
      <p:sp>
        <p:nvSpPr>
          <p:cNvPr id="10" name="Text Placeholder 9">
            <a:extLst>
              <a:ext uri="{FF2B5EF4-FFF2-40B4-BE49-F238E27FC236}">
                <a16:creationId xmlns:a16="http://schemas.microsoft.com/office/drawing/2014/main" id="{087FEF04-4FB2-4356-AB1B-A0130D82F0EB}"/>
              </a:ext>
            </a:extLst>
          </p:cNvPr>
          <p:cNvSpPr>
            <a:spLocks noGrp="1"/>
          </p:cNvSpPr>
          <p:nvPr>
            <p:ph type="body" sz="quarter" idx="17"/>
          </p:nvPr>
        </p:nvSpPr>
        <p:spPr/>
        <p:txBody>
          <a:bodyPr/>
          <a:lstStyle/>
          <a:p>
            <a:r>
              <a:rPr lang="en-US" dirty="0"/>
              <a:t>1700 North Congress Avenue, 10th Floor</a:t>
            </a:r>
          </a:p>
          <a:p>
            <a:r>
              <a:rPr lang="en-US" dirty="0"/>
              <a:t>Austin, Texas 78701</a:t>
            </a:r>
          </a:p>
          <a:p>
            <a:endParaRPr lang="en-US" dirty="0"/>
          </a:p>
        </p:txBody>
      </p:sp>
      <p:sp>
        <p:nvSpPr>
          <p:cNvPr id="9" name="Text Placeholder 8">
            <a:extLst>
              <a:ext uri="{FF2B5EF4-FFF2-40B4-BE49-F238E27FC236}">
                <a16:creationId xmlns:a16="http://schemas.microsoft.com/office/drawing/2014/main" id="{9CFD7521-7525-46CA-B713-C1B7E6105C44}"/>
              </a:ext>
            </a:extLst>
          </p:cNvPr>
          <p:cNvSpPr>
            <a:spLocks noGrp="1"/>
          </p:cNvSpPr>
          <p:nvPr>
            <p:ph type="body" sz="quarter" idx="18"/>
          </p:nvPr>
        </p:nvSpPr>
        <p:spPr/>
        <p:txBody>
          <a:bodyPr/>
          <a:lstStyle/>
          <a:p>
            <a:r>
              <a:rPr lang="en-US" dirty="0"/>
              <a:t>www.SquareMeals.org</a:t>
            </a:r>
          </a:p>
        </p:txBody>
      </p:sp>
      <p:sp>
        <p:nvSpPr>
          <p:cNvPr id="4" name="Text Placeholder 3">
            <a:extLst>
              <a:ext uri="{FF2B5EF4-FFF2-40B4-BE49-F238E27FC236}">
                <a16:creationId xmlns:a16="http://schemas.microsoft.com/office/drawing/2014/main" id="{47AC9F01-0CFE-48E0-800A-77FCF275A544}"/>
              </a:ext>
            </a:extLst>
          </p:cNvPr>
          <p:cNvSpPr>
            <a:spLocks noGrp="1"/>
          </p:cNvSpPr>
          <p:nvPr>
            <p:ph type="body" sz="quarter" idx="15"/>
          </p:nvPr>
        </p:nvSpPr>
        <p:spPr/>
        <p:txBody>
          <a:bodyPr/>
          <a:lstStyle/>
          <a:p>
            <a:r>
              <a:rPr lang="en-US" dirty="0"/>
              <a:t>SquareMeals@TexasAgriculture.gov</a:t>
            </a:r>
          </a:p>
          <a:p>
            <a:endParaRPr lang="en-US" dirty="0"/>
          </a:p>
        </p:txBody>
      </p:sp>
      <p:sp>
        <p:nvSpPr>
          <p:cNvPr id="6" name="Text Placeholder 5">
            <a:extLst>
              <a:ext uri="{FF2B5EF4-FFF2-40B4-BE49-F238E27FC236}">
                <a16:creationId xmlns:a16="http://schemas.microsoft.com/office/drawing/2014/main" id="{8FAB2DE3-ED0C-4605-AF0A-DB896FB81BFE}"/>
              </a:ext>
            </a:extLst>
          </p:cNvPr>
          <p:cNvSpPr>
            <a:spLocks noGrp="1"/>
          </p:cNvSpPr>
          <p:nvPr>
            <p:ph type="body" sz="quarter" idx="16"/>
          </p:nvPr>
        </p:nvSpPr>
        <p:spPr>
          <a:xfrm>
            <a:off x="5536704" y="4467405"/>
            <a:ext cx="1930895" cy="466545"/>
          </a:xfrm>
        </p:spPr>
        <p:txBody>
          <a:bodyPr/>
          <a:lstStyle/>
          <a:p>
            <a:r>
              <a:rPr lang="en-US" b="1" i="0" dirty="0">
                <a:effectLst/>
                <a:latin typeface="Arial" panose="020B0604020202020204" pitchFamily="34" charset="0"/>
              </a:rPr>
              <a:t>(877) TEX MEAL</a:t>
            </a:r>
            <a:endParaRPr lang="en-US" dirty="0"/>
          </a:p>
          <a:p>
            <a:endParaRPr lang="en-US" dirty="0"/>
          </a:p>
        </p:txBody>
      </p:sp>
      <p:sp>
        <p:nvSpPr>
          <p:cNvPr id="3" name="Slide Number Placeholder 2">
            <a:extLst>
              <a:ext uri="{FF2B5EF4-FFF2-40B4-BE49-F238E27FC236}">
                <a16:creationId xmlns:a16="http://schemas.microsoft.com/office/drawing/2014/main" id="{9AB6F41C-26C4-4B84-BFDE-7F06B7A63A5A}"/>
              </a:ext>
            </a:extLst>
          </p:cNvPr>
          <p:cNvSpPr>
            <a:spLocks noGrp="1"/>
          </p:cNvSpPr>
          <p:nvPr>
            <p:ph type="sldNum" sz="quarter" idx="19"/>
          </p:nvPr>
        </p:nvSpPr>
        <p:spPr/>
        <p:txBody>
          <a:bodyPr/>
          <a:lstStyle/>
          <a:p>
            <a:fld id="{B2192B31-B341-4013-B7E8-60D2E97D576A}" type="slidenum">
              <a:rPr lang="en-US" smtClean="0"/>
              <a:pPr/>
              <a:t>13</a:t>
            </a:fld>
            <a:endParaRPr lang="en-US" dirty="0"/>
          </a:p>
        </p:txBody>
      </p:sp>
      <p:pic>
        <p:nvPicPr>
          <p:cNvPr id="17" name="Picture 16" descr="Logo&#10;&#10;Description automatically generated">
            <a:extLst>
              <a:ext uri="{FF2B5EF4-FFF2-40B4-BE49-F238E27FC236}">
                <a16:creationId xmlns:a16="http://schemas.microsoft.com/office/drawing/2014/main" id="{AA283C06-3878-4A30-BC8A-D1E3D7F54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06" y="1308471"/>
            <a:ext cx="2989074" cy="2465986"/>
          </a:xfrm>
          <a:prstGeom prst="rect">
            <a:avLst/>
          </a:prstGeom>
        </p:spPr>
      </p:pic>
    </p:spTree>
    <p:extLst>
      <p:ext uri="{BB962C8B-B14F-4D97-AF65-F5344CB8AC3E}">
        <p14:creationId xmlns:p14="http://schemas.microsoft.com/office/powerpoint/2010/main" val="271567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14">
            <a:extLst>
              <a:ext uri="{FF2B5EF4-FFF2-40B4-BE49-F238E27FC236}">
                <a16:creationId xmlns:a16="http://schemas.microsoft.com/office/drawing/2014/main" id="{3602AA26-A7EB-4483-872D-F3EECE46BEE7}"/>
              </a:ext>
              <a:ext uri="{C183D7F6-B498-43B3-948B-1728B52AA6E4}">
                <adec:decorative xmlns:adec="http://schemas.microsoft.com/office/drawing/2017/decorative" val="1"/>
              </a:ext>
            </a:extLst>
          </p:cNvPr>
          <p:cNvSpPr/>
          <p:nvPr/>
        </p:nvSpPr>
        <p:spPr bwMode="auto">
          <a:xfrm rot="5400000">
            <a:off x="2067044" y="-1933457"/>
            <a:ext cx="5143500" cy="9010414"/>
          </a:xfrm>
          <a:prstGeom prst="round2SameRect">
            <a:avLst/>
          </a:prstGeom>
          <a:solidFill>
            <a:srgbClr val="3BC1CA"/>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latin typeface="Rockwell" panose="02060603020205020403" pitchFamily="18" charset="0"/>
            </a:endParaRPr>
          </a:p>
        </p:txBody>
      </p:sp>
      <p:sp>
        <p:nvSpPr>
          <p:cNvPr id="5" name="Rectangle 4">
            <a:extLst>
              <a:ext uri="{FF2B5EF4-FFF2-40B4-BE49-F238E27FC236}">
                <a16:creationId xmlns:a16="http://schemas.microsoft.com/office/drawing/2014/main" id="{3648DE82-D525-44E6-B375-00BA75154750}"/>
              </a:ext>
              <a:ext uri="{C183D7F6-B498-43B3-948B-1728B52AA6E4}">
                <adec:decorative xmlns:adec="http://schemas.microsoft.com/office/drawing/2017/decorative" val="1"/>
              </a:ext>
            </a:extLst>
          </p:cNvPr>
          <p:cNvSpPr/>
          <p:nvPr/>
        </p:nvSpPr>
        <p:spPr bwMode="auto">
          <a:xfrm>
            <a:off x="0" y="0"/>
            <a:ext cx="133587" cy="5143500"/>
          </a:xfrm>
          <a:prstGeom prst="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8" name="Text Placeholder 7">
            <a:extLst>
              <a:ext uri="{FF2B5EF4-FFF2-40B4-BE49-F238E27FC236}">
                <a16:creationId xmlns:a16="http://schemas.microsoft.com/office/drawing/2014/main" id="{1E97779F-0DA1-4C60-A285-F20B1347C2C1}"/>
              </a:ext>
            </a:extLst>
          </p:cNvPr>
          <p:cNvSpPr>
            <a:spLocks noGrp="1"/>
          </p:cNvSpPr>
          <p:nvPr>
            <p:ph type="body" sz="quarter" idx="10"/>
          </p:nvPr>
        </p:nvSpPr>
        <p:spPr>
          <a:xfrm>
            <a:off x="0" y="1733550"/>
            <a:ext cx="9144000" cy="1752600"/>
          </a:xfrm>
        </p:spPr>
        <p:txBody>
          <a:bodyPr/>
          <a:lstStyle/>
          <a:p>
            <a:r>
              <a:rPr lang="en-US" dirty="0"/>
              <a:t>Questions?</a:t>
            </a:r>
          </a:p>
        </p:txBody>
      </p:sp>
      <p:sp>
        <p:nvSpPr>
          <p:cNvPr id="7" name="Slide Number Placeholder 6">
            <a:extLst>
              <a:ext uri="{FF2B5EF4-FFF2-40B4-BE49-F238E27FC236}">
                <a16:creationId xmlns:a16="http://schemas.microsoft.com/office/drawing/2014/main" id="{D8A7C15D-7290-463C-B6DE-F4B85391346D}"/>
              </a:ext>
            </a:extLst>
          </p:cNvPr>
          <p:cNvSpPr>
            <a:spLocks noGrp="1"/>
          </p:cNvSpPr>
          <p:nvPr>
            <p:ph type="sldNum" sz="quarter" idx="19"/>
          </p:nvPr>
        </p:nvSpPr>
        <p:spPr/>
        <p:txBody>
          <a:bodyPr/>
          <a:lstStyle/>
          <a:p>
            <a:fld id="{B2192B31-B341-4013-B7E8-60D2E97D576A}" type="slidenum">
              <a:rPr lang="en-US" smtClean="0"/>
              <a:pPr/>
              <a:t>14</a:t>
            </a:fld>
            <a:endParaRPr lang="en-US" dirty="0"/>
          </a:p>
        </p:txBody>
      </p:sp>
    </p:spTree>
    <p:extLst>
      <p:ext uri="{BB962C8B-B14F-4D97-AF65-F5344CB8AC3E}">
        <p14:creationId xmlns:p14="http://schemas.microsoft.com/office/powerpoint/2010/main" val="335074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BC17873C-F19C-490D-ADAE-C4ED3CCB812A}"/>
              </a:ext>
              <a:ext uri="{C183D7F6-B498-43B3-948B-1728B52AA6E4}">
                <adec:decorative xmlns:adec="http://schemas.microsoft.com/office/drawing/2017/decorative" val="1"/>
              </a:ext>
            </a:extLst>
          </p:cNvPr>
          <p:cNvSpPr/>
          <p:nvPr/>
        </p:nvSpPr>
        <p:spPr bwMode="auto">
          <a:xfrm>
            <a:off x="4659670" y="3495674"/>
            <a:ext cx="4294701" cy="1438276"/>
          </a:xfrm>
          <a:prstGeom prst="round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13" name="Rounded Rectangle 9">
            <a:extLst>
              <a:ext uri="{FF2B5EF4-FFF2-40B4-BE49-F238E27FC236}">
                <a16:creationId xmlns:a16="http://schemas.microsoft.com/office/drawing/2014/main" id="{08D1BFA7-0B67-40A4-A1BE-5E64E99DB0ED}"/>
              </a:ext>
              <a:ext uri="{C183D7F6-B498-43B3-948B-1728B52AA6E4}">
                <adec:decorative xmlns:adec="http://schemas.microsoft.com/office/drawing/2017/decorative" val="1"/>
              </a:ext>
            </a:extLst>
          </p:cNvPr>
          <p:cNvSpPr/>
          <p:nvPr/>
        </p:nvSpPr>
        <p:spPr bwMode="auto">
          <a:xfrm>
            <a:off x="152400" y="3495674"/>
            <a:ext cx="4382371" cy="1438276"/>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14" name="Rectangle 13">
            <a:extLst>
              <a:ext uri="{FF2B5EF4-FFF2-40B4-BE49-F238E27FC236}">
                <a16:creationId xmlns:a16="http://schemas.microsoft.com/office/drawing/2014/main" id="{4E88BD48-C968-41AE-87DD-81BF99B08D43}"/>
              </a:ext>
              <a:ext uri="{C183D7F6-B498-43B3-948B-1728B52AA6E4}">
                <adec:decorative xmlns:adec="http://schemas.microsoft.com/office/drawing/2017/decorative" val="1"/>
              </a:ext>
            </a:extLst>
          </p:cNvPr>
          <p:cNvSpPr/>
          <p:nvPr/>
        </p:nvSpPr>
        <p:spPr bwMode="auto">
          <a:xfrm>
            <a:off x="0" y="3179779"/>
            <a:ext cx="9144000" cy="149208"/>
          </a:xfrm>
          <a:prstGeom prst="rect">
            <a:avLst/>
          </a:prstGeom>
          <a:solidFill>
            <a:srgbClr val="3BC1CA"/>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pic>
        <p:nvPicPr>
          <p:cNvPr id="7" name="Picture 6">
            <a:extLst>
              <a:ext uri="{FF2B5EF4-FFF2-40B4-BE49-F238E27FC236}">
                <a16:creationId xmlns:a16="http://schemas.microsoft.com/office/drawing/2014/main" id="{0075FE26-A66E-4093-A872-5F15F33986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36" y="313"/>
            <a:ext cx="9147035" cy="3177070"/>
          </a:xfrm>
          <a:prstGeom prst="rect">
            <a:avLst/>
          </a:prstGeom>
        </p:spPr>
      </p:pic>
      <p:sp>
        <p:nvSpPr>
          <p:cNvPr id="8" name="Rounded Rectangle 13">
            <a:extLst>
              <a:ext uri="{FF2B5EF4-FFF2-40B4-BE49-F238E27FC236}">
                <a16:creationId xmlns:a16="http://schemas.microsoft.com/office/drawing/2014/main" id="{535F71C2-E06B-4BCF-A250-16B734161A27}"/>
              </a:ext>
              <a:ext uri="{C183D7F6-B498-43B3-948B-1728B52AA6E4}">
                <adec:decorative xmlns:adec="http://schemas.microsoft.com/office/drawing/2017/decorative" val="1"/>
              </a:ext>
            </a:extLst>
          </p:cNvPr>
          <p:cNvSpPr/>
          <p:nvPr/>
        </p:nvSpPr>
        <p:spPr bwMode="auto">
          <a:xfrm>
            <a:off x="74460" y="1200150"/>
            <a:ext cx="5259540" cy="1887058"/>
          </a:xfrm>
          <a:prstGeom prst="roundRect">
            <a:avLst/>
          </a:prstGeom>
          <a:solidFill>
            <a:srgbClr val="004980">
              <a:alpha val="50000"/>
            </a:srgbClr>
          </a:solidFill>
          <a:ln w="9525">
            <a:noFill/>
            <a:round/>
            <a:headEnd/>
            <a:tailE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chemeClr val="accent4"/>
              </a:solidFill>
              <a:latin typeface="Rockwell" panose="02060603020205020403" pitchFamily="18" charset="0"/>
            </a:endParaRPr>
          </a:p>
        </p:txBody>
      </p:sp>
      <p:sp>
        <p:nvSpPr>
          <p:cNvPr id="10" name="Text Placeholder 9">
            <a:extLst>
              <a:ext uri="{FF2B5EF4-FFF2-40B4-BE49-F238E27FC236}">
                <a16:creationId xmlns:a16="http://schemas.microsoft.com/office/drawing/2014/main" id="{A33B6FFB-DB0F-4D71-928F-599664620F46}"/>
              </a:ext>
            </a:extLst>
          </p:cNvPr>
          <p:cNvSpPr>
            <a:spLocks noGrp="1"/>
          </p:cNvSpPr>
          <p:nvPr>
            <p:ph type="body" sz="quarter" idx="10"/>
          </p:nvPr>
        </p:nvSpPr>
        <p:spPr>
          <a:xfrm>
            <a:off x="389915" y="1200150"/>
            <a:ext cx="5029201" cy="728146"/>
          </a:xfrm>
        </p:spPr>
        <p:txBody>
          <a:bodyPr/>
          <a:lstStyle/>
          <a:p>
            <a:r>
              <a:rPr lang="en-US" sz="4000" dirty="0"/>
              <a:t>SCHOOL FOOD AUTHORITY (SFA) PAYMENTS</a:t>
            </a:r>
          </a:p>
        </p:txBody>
      </p:sp>
      <p:sp>
        <p:nvSpPr>
          <p:cNvPr id="12" name="Text Placeholder 11">
            <a:extLst>
              <a:ext uri="{FF2B5EF4-FFF2-40B4-BE49-F238E27FC236}">
                <a16:creationId xmlns:a16="http://schemas.microsoft.com/office/drawing/2014/main" id="{2F6E9663-F3BA-4C7F-841C-FAB388D7BFA0}"/>
              </a:ext>
            </a:extLst>
          </p:cNvPr>
          <p:cNvSpPr>
            <a:spLocks noGrp="1"/>
          </p:cNvSpPr>
          <p:nvPr>
            <p:ph type="body" sz="quarter" idx="12"/>
          </p:nvPr>
        </p:nvSpPr>
        <p:spPr>
          <a:xfrm>
            <a:off x="189631" y="3714750"/>
            <a:ext cx="4229970" cy="1119912"/>
          </a:xfrm>
        </p:spPr>
        <p:txBody>
          <a:bodyPr/>
          <a:lstStyle/>
          <a:p>
            <a:r>
              <a:rPr lang="en-US" sz="2800" dirty="0"/>
              <a:t>Emergency Operating Costs Grant Payments</a:t>
            </a:r>
          </a:p>
          <a:p>
            <a:endParaRPr lang="en-US" dirty="0"/>
          </a:p>
        </p:txBody>
      </p:sp>
      <p:sp>
        <p:nvSpPr>
          <p:cNvPr id="15" name="Text Placeholder 14">
            <a:extLst>
              <a:ext uri="{FF2B5EF4-FFF2-40B4-BE49-F238E27FC236}">
                <a16:creationId xmlns:a16="http://schemas.microsoft.com/office/drawing/2014/main" id="{0DC730C9-526D-43DC-BAEE-1EF8D08138D0}"/>
              </a:ext>
            </a:extLst>
          </p:cNvPr>
          <p:cNvSpPr>
            <a:spLocks noGrp="1"/>
          </p:cNvSpPr>
          <p:nvPr>
            <p:ph type="body" sz="quarter" idx="13"/>
          </p:nvPr>
        </p:nvSpPr>
        <p:spPr>
          <a:xfrm>
            <a:off x="4659669" y="3724274"/>
            <a:ext cx="4179531" cy="1438276"/>
          </a:xfrm>
        </p:spPr>
        <p:txBody>
          <a:bodyPr/>
          <a:lstStyle/>
          <a:p>
            <a:r>
              <a:rPr lang="en-US" sz="2800" dirty="0"/>
              <a:t>Food Distribution Payments</a:t>
            </a:r>
          </a:p>
          <a:p>
            <a:endParaRPr lang="en-US" dirty="0"/>
          </a:p>
        </p:txBody>
      </p:sp>
      <p:sp>
        <p:nvSpPr>
          <p:cNvPr id="2" name="Slide Number Placeholder 1">
            <a:extLst>
              <a:ext uri="{FF2B5EF4-FFF2-40B4-BE49-F238E27FC236}">
                <a16:creationId xmlns:a16="http://schemas.microsoft.com/office/drawing/2014/main" id="{A9F6C24C-4A20-4E59-AFD5-EE6E646BF2AD}"/>
              </a:ext>
            </a:extLst>
          </p:cNvPr>
          <p:cNvSpPr>
            <a:spLocks noGrp="1"/>
          </p:cNvSpPr>
          <p:nvPr>
            <p:ph type="sldNum" sz="quarter" idx="14"/>
          </p:nvPr>
        </p:nvSpPr>
        <p:spPr/>
        <p:txBody>
          <a:bodyPr/>
          <a:lstStyle/>
          <a:p>
            <a:fld id="{B2192B31-B341-4013-B7E8-60D2E97D576A}" type="slidenum">
              <a:rPr lang="en-US" smtClean="0"/>
              <a:pPr/>
              <a:t>2</a:t>
            </a:fld>
            <a:endParaRPr lang="en-US" dirty="0"/>
          </a:p>
        </p:txBody>
      </p:sp>
    </p:spTree>
    <p:extLst>
      <p:ext uri="{BB962C8B-B14F-4D97-AF65-F5344CB8AC3E}">
        <p14:creationId xmlns:p14="http://schemas.microsoft.com/office/powerpoint/2010/main" val="26841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1">
            <a:extLst>
              <a:ext uri="{FF2B5EF4-FFF2-40B4-BE49-F238E27FC236}">
                <a16:creationId xmlns:a16="http://schemas.microsoft.com/office/drawing/2014/main" id="{78B1003D-F52E-446E-98A5-FEAEF5787D7E}"/>
              </a:ext>
              <a:ext uri="{C183D7F6-B498-43B3-948B-1728B52AA6E4}">
                <adec:decorative xmlns:adec="http://schemas.microsoft.com/office/drawing/2017/decorative" val="1"/>
              </a:ext>
            </a:extLst>
          </p:cNvPr>
          <p:cNvSpPr/>
          <p:nvPr/>
        </p:nvSpPr>
        <p:spPr bwMode="auto">
          <a:xfrm>
            <a:off x="82969" y="133350"/>
            <a:ext cx="8984831" cy="1111102"/>
          </a:xfrm>
          <a:prstGeom prst="round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35" name="Rounded Rectangle 4">
            <a:extLst>
              <a:ext uri="{FF2B5EF4-FFF2-40B4-BE49-F238E27FC236}">
                <a16:creationId xmlns:a16="http://schemas.microsoft.com/office/drawing/2014/main" id="{1231958D-2A4F-4E4B-96A9-B1E8DCA858E2}"/>
              </a:ext>
              <a:ext uri="{C183D7F6-B498-43B3-948B-1728B52AA6E4}">
                <adec:decorative xmlns:adec="http://schemas.microsoft.com/office/drawing/2017/decorative" val="1"/>
              </a:ext>
            </a:extLst>
          </p:cNvPr>
          <p:cNvSpPr/>
          <p:nvPr/>
        </p:nvSpPr>
        <p:spPr bwMode="auto">
          <a:xfrm>
            <a:off x="2286000" y="4854016"/>
            <a:ext cx="6781800" cy="232333"/>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16" name="Text Placeholder 15">
            <a:extLst>
              <a:ext uri="{FF2B5EF4-FFF2-40B4-BE49-F238E27FC236}">
                <a16:creationId xmlns:a16="http://schemas.microsoft.com/office/drawing/2014/main" id="{1657B064-B1EA-4152-90E6-B2204FA406A7}"/>
              </a:ext>
            </a:extLst>
          </p:cNvPr>
          <p:cNvSpPr>
            <a:spLocks noGrp="1"/>
          </p:cNvSpPr>
          <p:nvPr>
            <p:ph type="body" sz="quarter" idx="10"/>
          </p:nvPr>
        </p:nvSpPr>
        <p:spPr>
          <a:xfrm>
            <a:off x="397490" y="138421"/>
            <a:ext cx="8610600" cy="680729"/>
          </a:xfrm>
        </p:spPr>
        <p:txBody>
          <a:bodyPr/>
          <a:lstStyle/>
          <a:p>
            <a:r>
              <a:rPr lang="en-US" dirty="0"/>
              <a:t>EOC PAYMENTS</a:t>
            </a:r>
          </a:p>
        </p:txBody>
      </p:sp>
      <p:sp>
        <p:nvSpPr>
          <p:cNvPr id="2" name="Slide Number Placeholder 1">
            <a:extLst>
              <a:ext uri="{FF2B5EF4-FFF2-40B4-BE49-F238E27FC236}">
                <a16:creationId xmlns:a16="http://schemas.microsoft.com/office/drawing/2014/main" id="{5E4D4095-490D-450E-9239-6582C4769350}"/>
              </a:ext>
            </a:extLst>
          </p:cNvPr>
          <p:cNvSpPr>
            <a:spLocks noGrp="1"/>
          </p:cNvSpPr>
          <p:nvPr>
            <p:ph type="sldNum" sz="quarter" idx="24"/>
          </p:nvPr>
        </p:nvSpPr>
        <p:spPr/>
        <p:txBody>
          <a:bodyPr/>
          <a:lstStyle/>
          <a:p>
            <a:fld id="{B2192B31-B341-4013-B7E8-60D2E97D576A}" type="slidenum">
              <a:rPr lang="en-US" smtClean="0"/>
              <a:pPr/>
              <a:t>3</a:t>
            </a:fld>
            <a:endParaRPr lang="en-US" dirty="0"/>
          </a:p>
        </p:txBody>
      </p:sp>
      <p:grpSp>
        <p:nvGrpSpPr>
          <p:cNvPr id="67" name="Group 66">
            <a:extLst>
              <a:ext uri="{FF2B5EF4-FFF2-40B4-BE49-F238E27FC236}">
                <a16:creationId xmlns:a16="http://schemas.microsoft.com/office/drawing/2014/main" id="{C542A122-AC31-40C6-B61E-11543E68C649}"/>
              </a:ext>
              <a:ext uri="{C183D7F6-B498-43B3-948B-1728B52AA6E4}">
                <adec:decorative xmlns:adec="http://schemas.microsoft.com/office/drawing/2017/decorative" val="1"/>
              </a:ext>
            </a:extLst>
          </p:cNvPr>
          <p:cNvGrpSpPr/>
          <p:nvPr/>
        </p:nvGrpSpPr>
        <p:grpSpPr>
          <a:xfrm>
            <a:off x="959785" y="3082569"/>
            <a:ext cx="564215" cy="564215"/>
            <a:chOff x="6143155" y="671548"/>
            <a:chExt cx="564215" cy="564215"/>
          </a:xfrm>
        </p:grpSpPr>
        <p:sp>
          <p:nvSpPr>
            <p:cNvPr id="68" name="Rounded Rectangle 24">
              <a:extLst>
                <a:ext uri="{FF2B5EF4-FFF2-40B4-BE49-F238E27FC236}">
                  <a16:creationId xmlns:a16="http://schemas.microsoft.com/office/drawing/2014/main" id="{89FC3312-5D59-4736-8167-C9182F69402D}"/>
                </a:ext>
              </a:extLst>
            </p:cNvPr>
            <p:cNvSpPr/>
            <p:nvPr/>
          </p:nvSpPr>
          <p:spPr bwMode="auto">
            <a:xfrm rot="18837391">
              <a:off x="6143155" y="671548"/>
              <a:ext cx="564215" cy="564215"/>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69" name="Rounded Rectangle 25">
              <a:extLst>
                <a:ext uri="{FF2B5EF4-FFF2-40B4-BE49-F238E27FC236}">
                  <a16:creationId xmlns:a16="http://schemas.microsoft.com/office/drawing/2014/main" id="{1709E10C-288C-4624-AB5D-4A57B78AAEC6}"/>
                </a:ext>
              </a:extLst>
            </p:cNvPr>
            <p:cNvSpPr/>
            <p:nvPr/>
          </p:nvSpPr>
          <p:spPr bwMode="auto">
            <a:xfrm rot="77998">
              <a:off x="6143155" y="705209"/>
              <a:ext cx="564215" cy="496893"/>
            </a:xfrm>
            <a:prstGeom prst="roundRect">
              <a:avLst/>
            </a:prstGeom>
            <a:solidFill>
              <a:srgbClr val="66B948"/>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grpSp>
      <p:sp>
        <p:nvSpPr>
          <p:cNvPr id="22" name="Text Placeholder 21">
            <a:extLst>
              <a:ext uri="{FF2B5EF4-FFF2-40B4-BE49-F238E27FC236}">
                <a16:creationId xmlns:a16="http://schemas.microsoft.com/office/drawing/2014/main" id="{A4898161-B68C-4551-BAC3-FEB564905761}"/>
              </a:ext>
            </a:extLst>
          </p:cNvPr>
          <p:cNvSpPr>
            <a:spLocks noGrp="1"/>
          </p:cNvSpPr>
          <p:nvPr>
            <p:ph type="body" sz="quarter" idx="16"/>
          </p:nvPr>
        </p:nvSpPr>
        <p:spPr>
          <a:xfrm>
            <a:off x="255894" y="3714750"/>
            <a:ext cx="1989162" cy="304800"/>
          </a:xfrm>
        </p:spPr>
        <p:txBody>
          <a:bodyPr/>
          <a:lstStyle/>
          <a:p>
            <a:r>
              <a:rPr lang="en-US" sz="1600" dirty="0"/>
              <a:t>SQUARE MEALS HOME PAGE</a:t>
            </a:r>
          </a:p>
          <a:p>
            <a:endParaRPr lang="en-US" dirty="0"/>
          </a:p>
        </p:txBody>
      </p:sp>
      <p:grpSp>
        <p:nvGrpSpPr>
          <p:cNvPr id="64" name="Group 63">
            <a:extLst>
              <a:ext uri="{FF2B5EF4-FFF2-40B4-BE49-F238E27FC236}">
                <a16:creationId xmlns:a16="http://schemas.microsoft.com/office/drawing/2014/main" id="{5C1C7B96-1525-4C3F-9F35-7702CDE9AE83}"/>
              </a:ext>
              <a:ext uri="{C183D7F6-B498-43B3-948B-1728B52AA6E4}">
                <adec:decorative xmlns:adec="http://schemas.microsoft.com/office/drawing/2017/decorative" val="1"/>
              </a:ext>
            </a:extLst>
          </p:cNvPr>
          <p:cNvGrpSpPr/>
          <p:nvPr/>
        </p:nvGrpSpPr>
        <p:grpSpPr>
          <a:xfrm>
            <a:off x="3200400" y="3082223"/>
            <a:ext cx="564215" cy="564215"/>
            <a:chOff x="6143155" y="671548"/>
            <a:chExt cx="564215" cy="564215"/>
          </a:xfrm>
        </p:grpSpPr>
        <p:sp>
          <p:nvSpPr>
            <p:cNvPr id="65" name="Rounded Rectangle 27">
              <a:extLst>
                <a:ext uri="{FF2B5EF4-FFF2-40B4-BE49-F238E27FC236}">
                  <a16:creationId xmlns:a16="http://schemas.microsoft.com/office/drawing/2014/main" id="{1F279744-60CD-4D6F-9227-6C6DE8FED1EA}"/>
                </a:ext>
              </a:extLst>
            </p:cNvPr>
            <p:cNvSpPr/>
            <p:nvPr/>
          </p:nvSpPr>
          <p:spPr bwMode="auto">
            <a:xfrm rot="18837391">
              <a:off x="6143155" y="671548"/>
              <a:ext cx="564215" cy="564215"/>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66" name="Rounded Rectangle 28">
              <a:extLst>
                <a:ext uri="{FF2B5EF4-FFF2-40B4-BE49-F238E27FC236}">
                  <a16:creationId xmlns:a16="http://schemas.microsoft.com/office/drawing/2014/main" id="{517A5252-84A8-4558-85DD-4C02219D6752}"/>
                </a:ext>
              </a:extLst>
            </p:cNvPr>
            <p:cNvSpPr/>
            <p:nvPr/>
          </p:nvSpPr>
          <p:spPr bwMode="auto">
            <a:xfrm rot="77998">
              <a:off x="6143155" y="705209"/>
              <a:ext cx="564215" cy="496893"/>
            </a:xfrm>
            <a:prstGeom prst="roundRect">
              <a:avLst/>
            </a:prstGeom>
            <a:solidFill>
              <a:srgbClr val="66B948"/>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grpSp>
      <p:sp>
        <p:nvSpPr>
          <p:cNvPr id="36" name="Text Placeholder 35">
            <a:extLst>
              <a:ext uri="{FF2B5EF4-FFF2-40B4-BE49-F238E27FC236}">
                <a16:creationId xmlns:a16="http://schemas.microsoft.com/office/drawing/2014/main" id="{63324782-6573-4E21-B223-3C574C597A6D}"/>
              </a:ext>
            </a:extLst>
          </p:cNvPr>
          <p:cNvSpPr>
            <a:spLocks noGrp="1"/>
          </p:cNvSpPr>
          <p:nvPr>
            <p:ph type="body" sz="quarter" idx="18"/>
          </p:nvPr>
        </p:nvSpPr>
        <p:spPr>
          <a:xfrm>
            <a:off x="2376220" y="3714750"/>
            <a:ext cx="2488206" cy="304800"/>
          </a:xfrm>
        </p:spPr>
        <p:txBody>
          <a:bodyPr/>
          <a:lstStyle/>
          <a:p>
            <a:r>
              <a:rPr lang="en-US" dirty="0"/>
              <a:t>EMERGENCY OPERATING COST REIMBURSEMENT</a:t>
            </a:r>
          </a:p>
        </p:txBody>
      </p:sp>
      <p:grpSp>
        <p:nvGrpSpPr>
          <p:cNvPr id="61" name="Group 60">
            <a:extLst>
              <a:ext uri="{FF2B5EF4-FFF2-40B4-BE49-F238E27FC236}">
                <a16:creationId xmlns:a16="http://schemas.microsoft.com/office/drawing/2014/main" id="{D303D26D-444B-4DF8-A793-5ACBFD4349F7}"/>
              </a:ext>
              <a:ext uri="{C183D7F6-B498-43B3-948B-1728B52AA6E4}">
                <adec:decorative xmlns:adec="http://schemas.microsoft.com/office/drawing/2017/decorative" val="1"/>
              </a:ext>
            </a:extLst>
          </p:cNvPr>
          <p:cNvGrpSpPr/>
          <p:nvPr/>
        </p:nvGrpSpPr>
        <p:grpSpPr>
          <a:xfrm>
            <a:off x="5410200" y="3082571"/>
            <a:ext cx="564215" cy="564215"/>
            <a:chOff x="6143155" y="671548"/>
            <a:chExt cx="564215" cy="564215"/>
          </a:xfrm>
        </p:grpSpPr>
        <p:sp>
          <p:nvSpPr>
            <p:cNvPr id="62" name="Rounded Rectangle 30">
              <a:extLst>
                <a:ext uri="{FF2B5EF4-FFF2-40B4-BE49-F238E27FC236}">
                  <a16:creationId xmlns:a16="http://schemas.microsoft.com/office/drawing/2014/main" id="{C8E8829C-243A-4783-94A3-30D81F7E9E74}"/>
                </a:ext>
              </a:extLst>
            </p:cNvPr>
            <p:cNvSpPr/>
            <p:nvPr/>
          </p:nvSpPr>
          <p:spPr bwMode="auto">
            <a:xfrm rot="18837391">
              <a:off x="6143155" y="671548"/>
              <a:ext cx="564215" cy="564215"/>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63" name="Rounded Rectangle 31">
              <a:extLst>
                <a:ext uri="{FF2B5EF4-FFF2-40B4-BE49-F238E27FC236}">
                  <a16:creationId xmlns:a16="http://schemas.microsoft.com/office/drawing/2014/main" id="{D8792288-AAA4-4550-BDBF-F84B480099B2}"/>
                </a:ext>
              </a:extLst>
            </p:cNvPr>
            <p:cNvSpPr/>
            <p:nvPr/>
          </p:nvSpPr>
          <p:spPr bwMode="auto">
            <a:xfrm rot="77998">
              <a:off x="6143155" y="705209"/>
              <a:ext cx="564215" cy="496893"/>
            </a:xfrm>
            <a:prstGeom prst="roundRect">
              <a:avLst/>
            </a:prstGeom>
            <a:solidFill>
              <a:srgbClr val="66B948"/>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grpSp>
      <p:sp>
        <p:nvSpPr>
          <p:cNvPr id="40" name="Text Placeholder 39">
            <a:extLst>
              <a:ext uri="{FF2B5EF4-FFF2-40B4-BE49-F238E27FC236}">
                <a16:creationId xmlns:a16="http://schemas.microsoft.com/office/drawing/2014/main" id="{4C415ED1-2C7C-456B-8FEB-F5DA5EA61E04}"/>
              </a:ext>
            </a:extLst>
          </p:cNvPr>
          <p:cNvSpPr>
            <a:spLocks noGrp="1"/>
          </p:cNvSpPr>
          <p:nvPr>
            <p:ph type="body" sz="quarter" idx="20"/>
          </p:nvPr>
        </p:nvSpPr>
        <p:spPr>
          <a:xfrm>
            <a:off x="4702790" y="3714750"/>
            <a:ext cx="1989162" cy="304800"/>
          </a:xfrm>
        </p:spPr>
        <p:txBody>
          <a:bodyPr/>
          <a:lstStyle/>
          <a:p>
            <a:r>
              <a:rPr lang="en-US" dirty="0"/>
              <a:t>GO TO BOTTOM OF PAGE</a:t>
            </a:r>
          </a:p>
        </p:txBody>
      </p:sp>
      <p:grpSp>
        <p:nvGrpSpPr>
          <p:cNvPr id="58" name="Group 57">
            <a:extLst>
              <a:ext uri="{FF2B5EF4-FFF2-40B4-BE49-F238E27FC236}">
                <a16:creationId xmlns:a16="http://schemas.microsoft.com/office/drawing/2014/main" id="{E9FDA05B-E509-49C0-985C-BE7F8AD63878}"/>
              </a:ext>
              <a:ext uri="{C183D7F6-B498-43B3-948B-1728B52AA6E4}">
                <adec:decorative xmlns:adec="http://schemas.microsoft.com/office/drawing/2017/decorative" val="1"/>
              </a:ext>
            </a:extLst>
          </p:cNvPr>
          <p:cNvGrpSpPr/>
          <p:nvPr/>
        </p:nvGrpSpPr>
        <p:grpSpPr>
          <a:xfrm>
            <a:off x="7589185" y="3082572"/>
            <a:ext cx="564215" cy="564215"/>
            <a:chOff x="6143155" y="671548"/>
            <a:chExt cx="564215" cy="564215"/>
          </a:xfrm>
        </p:grpSpPr>
        <p:sp>
          <p:nvSpPr>
            <p:cNvPr id="59" name="Rounded Rectangle 33">
              <a:extLst>
                <a:ext uri="{FF2B5EF4-FFF2-40B4-BE49-F238E27FC236}">
                  <a16:creationId xmlns:a16="http://schemas.microsoft.com/office/drawing/2014/main" id="{D2ADE301-3AF7-4223-83A3-3007DB6FBA9D}"/>
                </a:ext>
              </a:extLst>
            </p:cNvPr>
            <p:cNvSpPr/>
            <p:nvPr/>
          </p:nvSpPr>
          <p:spPr bwMode="auto">
            <a:xfrm rot="18837391">
              <a:off x="6143155" y="671548"/>
              <a:ext cx="564215" cy="564215"/>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60" name="Rounded Rectangle 34">
              <a:extLst>
                <a:ext uri="{FF2B5EF4-FFF2-40B4-BE49-F238E27FC236}">
                  <a16:creationId xmlns:a16="http://schemas.microsoft.com/office/drawing/2014/main" id="{2CB0B791-B362-4624-B73E-D4243F879315}"/>
                </a:ext>
              </a:extLst>
            </p:cNvPr>
            <p:cNvSpPr/>
            <p:nvPr/>
          </p:nvSpPr>
          <p:spPr bwMode="auto">
            <a:xfrm rot="77998">
              <a:off x="6143155" y="705209"/>
              <a:ext cx="564215" cy="496893"/>
            </a:xfrm>
            <a:prstGeom prst="roundRect">
              <a:avLst/>
            </a:prstGeom>
            <a:solidFill>
              <a:srgbClr val="66B948"/>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grpSp>
      <p:sp>
        <p:nvSpPr>
          <p:cNvPr id="42" name="Text Placeholder 41">
            <a:extLst>
              <a:ext uri="{FF2B5EF4-FFF2-40B4-BE49-F238E27FC236}">
                <a16:creationId xmlns:a16="http://schemas.microsoft.com/office/drawing/2014/main" id="{E0701E53-D104-469E-8795-D02AE5D3401A}"/>
              </a:ext>
            </a:extLst>
          </p:cNvPr>
          <p:cNvSpPr>
            <a:spLocks noGrp="1"/>
          </p:cNvSpPr>
          <p:nvPr>
            <p:ph type="body" sz="quarter" idx="22"/>
          </p:nvPr>
        </p:nvSpPr>
        <p:spPr>
          <a:xfrm>
            <a:off x="6850038" y="3714750"/>
            <a:ext cx="2141562" cy="304800"/>
          </a:xfrm>
        </p:spPr>
        <p:txBody>
          <a:bodyPr/>
          <a:lstStyle/>
          <a:p>
            <a:r>
              <a:rPr lang="en-US" dirty="0"/>
              <a:t>ESTIMATED REIMBURSEMENT AMOUNT - SFA UPDATED 8/09/2021</a:t>
            </a:r>
          </a:p>
          <a:p>
            <a:endParaRPr lang="en-US" dirty="0"/>
          </a:p>
        </p:txBody>
      </p:sp>
      <p:pic>
        <p:nvPicPr>
          <p:cNvPr id="38" name="Picture 37" descr="Text&#10;&#10;Description automatically generated">
            <a:extLst>
              <a:ext uri="{FF2B5EF4-FFF2-40B4-BE49-F238E27FC236}">
                <a16:creationId xmlns:a16="http://schemas.microsoft.com/office/drawing/2014/main" id="{8AE90351-92A8-4D17-8A4C-258543ADA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7" y="4576366"/>
            <a:ext cx="2126743" cy="558270"/>
          </a:xfrm>
          <a:prstGeom prst="rect">
            <a:avLst/>
          </a:prstGeom>
        </p:spPr>
      </p:pic>
      <p:pic>
        <p:nvPicPr>
          <p:cNvPr id="4" name="Picture 3" descr="Graphical user interface, website&#10;&#10;Description automatically generated">
            <a:extLst>
              <a:ext uri="{FF2B5EF4-FFF2-40B4-BE49-F238E27FC236}">
                <a16:creationId xmlns:a16="http://schemas.microsoft.com/office/drawing/2014/main" id="{91F1FB24-39B2-4637-84C3-90B8A3C293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23" y="1847575"/>
            <a:ext cx="1488673" cy="1607767"/>
          </a:xfrm>
          <a:prstGeom prst="rect">
            <a:avLst/>
          </a:prstGeom>
          <a:ln w="12700">
            <a:solidFill>
              <a:schemeClr val="tx1"/>
            </a:solidFill>
          </a:ln>
        </p:spPr>
      </p:pic>
      <p:sp>
        <p:nvSpPr>
          <p:cNvPr id="11" name="Arrow: Right 10">
            <a:extLst>
              <a:ext uri="{FF2B5EF4-FFF2-40B4-BE49-F238E27FC236}">
                <a16:creationId xmlns:a16="http://schemas.microsoft.com/office/drawing/2014/main" id="{7D4FB23B-297F-43C9-966C-8AB4661E30F5}"/>
              </a:ext>
            </a:extLst>
          </p:cNvPr>
          <p:cNvSpPr/>
          <p:nvPr/>
        </p:nvSpPr>
        <p:spPr bwMode="auto">
          <a:xfrm>
            <a:off x="4451234" y="2526030"/>
            <a:ext cx="257397" cy="304800"/>
          </a:xfrm>
          <a:prstGeom prst="rightArrow">
            <a:avLst/>
          </a:prstGeom>
          <a:solidFill>
            <a:schemeClr val="tx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4" name="Arrow: Right 43">
            <a:extLst>
              <a:ext uri="{FF2B5EF4-FFF2-40B4-BE49-F238E27FC236}">
                <a16:creationId xmlns:a16="http://schemas.microsoft.com/office/drawing/2014/main" id="{C88DC8E0-0839-472D-B1F7-8F1856EF57C5}"/>
              </a:ext>
            </a:extLst>
          </p:cNvPr>
          <p:cNvSpPr/>
          <p:nvPr/>
        </p:nvSpPr>
        <p:spPr bwMode="auto">
          <a:xfrm>
            <a:off x="2276697" y="2575483"/>
            <a:ext cx="257397" cy="304800"/>
          </a:xfrm>
          <a:prstGeom prst="rightArrow">
            <a:avLst/>
          </a:prstGeom>
          <a:solidFill>
            <a:schemeClr val="tx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5" name="Arrow: Right 44">
            <a:extLst>
              <a:ext uri="{FF2B5EF4-FFF2-40B4-BE49-F238E27FC236}">
                <a16:creationId xmlns:a16="http://schemas.microsoft.com/office/drawing/2014/main" id="{63EC3666-482C-4F53-BC0D-40091464DCDD}"/>
              </a:ext>
            </a:extLst>
          </p:cNvPr>
          <p:cNvSpPr/>
          <p:nvPr/>
        </p:nvSpPr>
        <p:spPr bwMode="auto">
          <a:xfrm>
            <a:off x="6696344" y="2515870"/>
            <a:ext cx="257397" cy="304800"/>
          </a:xfrm>
          <a:prstGeom prst="rightArrow">
            <a:avLst/>
          </a:prstGeom>
          <a:solidFill>
            <a:schemeClr val="tx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2A312563-0B7B-469D-90B0-86BC655185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7198" y="1851003"/>
            <a:ext cx="1433802" cy="1634535"/>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B116EA7B-EAB8-459E-BAC2-53098252DE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2326" y="1851003"/>
            <a:ext cx="1459061" cy="1611047"/>
          </a:xfrm>
          <a:prstGeom prst="rect">
            <a:avLst/>
          </a:prstGeom>
          <a:ln w="12700">
            <a:solidFill>
              <a:schemeClr val="tx1"/>
            </a:solidFill>
          </a:ln>
        </p:spPr>
      </p:pic>
      <p:pic>
        <p:nvPicPr>
          <p:cNvPr id="13" name="Picture 12" descr="Graphical user interface, text, application, email&#10;&#10;Description automatically generated">
            <a:extLst>
              <a:ext uri="{FF2B5EF4-FFF2-40B4-BE49-F238E27FC236}">
                <a16:creationId xmlns:a16="http://schemas.microsoft.com/office/drawing/2014/main" id="{A3D0FC0C-31D4-423C-B6C4-BCBD0C99E2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1352" y="1851660"/>
            <a:ext cx="1398530" cy="1607113"/>
          </a:xfrm>
          <a:prstGeom prst="rect">
            <a:avLst/>
          </a:prstGeom>
        </p:spPr>
      </p:pic>
      <p:sp>
        <p:nvSpPr>
          <p:cNvPr id="37" name="Text Placeholder 35">
            <a:extLst>
              <a:ext uri="{FF2B5EF4-FFF2-40B4-BE49-F238E27FC236}">
                <a16:creationId xmlns:a16="http://schemas.microsoft.com/office/drawing/2014/main" id="{58C9A8BD-0E68-4F22-8514-BC586205B9A2}"/>
              </a:ext>
            </a:extLst>
          </p:cNvPr>
          <p:cNvSpPr txBox="1">
            <a:spLocks/>
          </p:cNvSpPr>
          <p:nvPr/>
        </p:nvSpPr>
        <p:spPr>
          <a:xfrm>
            <a:off x="0" y="1333249"/>
            <a:ext cx="9144000" cy="304800"/>
          </a:xfrm>
          <a:prstGeom prst="rect">
            <a:avLst/>
          </a:prstGeom>
        </p:spPr>
        <p:txBody>
          <a:bodyPr/>
          <a:lstStyle>
            <a:lvl1pPr marL="0" indent="0" algn="l" defTabSz="914400" rtl="0" eaLnBrk="1" latinLnBrk="0" hangingPunct="1">
              <a:spcBef>
                <a:spcPct val="20000"/>
              </a:spcBef>
              <a:buFont typeface="Arial" pitchFamily="34" charset="0"/>
              <a:buNone/>
              <a:defRPr sz="1600" b="1" kern="1200">
                <a:solidFill>
                  <a:srgbClr val="00498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Description on </a:t>
            </a:r>
            <a:r>
              <a:rPr lang="fr-FR" dirty="0" err="1"/>
              <a:t>payment</a:t>
            </a:r>
            <a:r>
              <a:rPr lang="fr-FR" dirty="0"/>
              <a:t>: EOC 2021 CN </a:t>
            </a:r>
            <a:r>
              <a:rPr lang="fr-FR" dirty="0" err="1"/>
              <a:t>Pmt</a:t>
            </a:r>
            <a:r>
              <a:rPr lang="fr-FR" dirty="0"/>
              <a:t> CE #####</a:t>
            </a:r>
          </a:p>
        </p:txBody>
      </p:sp>
      <p:sp>
        <p:nvSpPr>
          <p:cNvPr id="41" name="Text Placeholder 35">
            <a:extLst>
              <a:ext uri="{FF2B5EF4-FFF2-40B4-BE49-F238E27FC236}">
                <a16:creationId xmlns:a16="http://schemas.microsoft.com/office/drawing/2014/main" id="{64D2D76A-F859-4F9F-8B1C-9F77BF4AFE6D}"/>
              </a:ext>
            </a:extLst>
          </p:cNvPr>
          <p:cNvSpPr txBox="1">
            <a:spLocks/>
          </p:cNvSpPr>
          <p:nvPr/>
        </p:nvSpPr>
        <p:spPr>
          <a:xfrm>
            <a:off x="82969" y="800023"/>
            <a:ext cx="9144000" cy="304800"/>
          </a:xfrm>
          <a:prstGeom prst="rect">
            <a:avLst/>
          </a:prstGeom>
        </p:spPr>
        <p:txBody>
          <a:bodyPr/>
          <a:lstStyle>
            <a:lvl1pPr marL="0" indent="0" algn="l" defTabSz="914400" rtl="0" eaLnBrk="1" latinLnBrk="0" hangingPunct="1">
              <a:spcBef>
                <a:spcPct val="20000"/>
              </a:spcBef>
              <a:buFont typeface="Arial" pitchFamily="34" charset="0"/>
              <a:buNone/>
              <a:defRPr sz="1600" b="1" kern="1200">
                <a:solidFill>
                  <a:srgbClr val="00498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solidFill>
                  <a:schemeClr val="bg1"/>
                </a:solidFill>
              </a:rPr>
              <a:t>To </a:t>
            </a:r>
            <a:r>
              <a:rPr lang="fr-FR" dirty="0" err="1">
                <a:solidFill>
                  <a:schemeClr val="bg1"/>
                </a:solidFill>
              </a:rPr>
              <a:t>identify</a:t>
            </a:r>
            <a:r>
              <a:rPr lang="fr-FR" dirty="0">
                <a:solidFill>
                  <a:schemeClr val="bg1"/>
                </a:solidFill>
              </a:rPr>
              <a:t> </a:t>
            </a:r>
            <a:r>
              <a:rPr lang="fr-FR" dirty="0" err="1">
                <a:solidFill>
                  <a:schemeClr val="bg1"/>
                </a:solidFill>
              </a:rPr>
              <a:t>amounts</a:t>
            </a:r>
            <a:r>
              <a:rPr lang="fr-FR" dirty="0">
                <a:solidFill>
                  <a:schemeClr val="bg1"/>
                </a:solidFill>
              </a:rPr>
              <a:t> </a:t>
            </a:r>
            <a:r>
              <a:rPr lang="fr-FR" dirty="0" err="1">
                <a:solidFill>
                  <a:schemeClr val="bg1"/>
                </a:solidFill>
              </a:rPr>
              <a:t>being</a:t>
            </a:r>
            <a:r>
              <a:rPr lang="fr-FR" dirty="0">
                <a:solidFill>
                  <a:schemeClr val="bg1"/>
                </a:solidFill>
              </a:rPr>
              <a:t> </a:t>
            </a:r>
            <a:r>
              <a:rPr lang="fr-FR" dirty="0" err="1">
                <a:solidFill>
                  <a:schemeClr val="bg1"/>
                </a:solidFill>
              </a:rPr>
              <a:t>paid</a:t>
            </a:r>
            <a:endParaRPr lang="fr-FR" dirty="0">
              <a:solidFill>
                <a:schemeClr val="bg1"/>
              </a:solidFill>
            </a:endParaRPr>
          </a:p>
        </p:txBody>
      </p:sp>
    </p:spTree>
    <p:extLst>
      <p:ext uri="{BB962C8B-B14F-4D97-AF65-F5344CB8AC3E}">
        <p14:creationId xmlns:p14="http://schemas.microsoft.com/office/powerpoint/2010/main" val="227257488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DCCC10-411D-402A-AB83-D943E504DEE4}"/>
              </a:ext>
              <a:ext uri="{C183D7F6-B498-43B3-948B-1728B52AA6E4}">
                <adec:decorative xmlns:adec="http://schemas.microsoft.com/office/drawing/2017/decorative" val="1"/>
              </a:ext>
            </a:extLst>
          </p:cNvPr>
          <p:cNvSpPr/>
          <p:nvPr/>
        </p:nvSpPr>
        <p:spPr bwMode="auto">
          <a:xfrm>
            <a:off x="0" y="2419350"/>
            <a:ext cx="9144000" cy="305882"/>
          </a:xfrm>
          <a:prstGeom prst="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6" name="Rectangle 25">
            <a:extLst>
              <a:ext uri="{FF2B5EF4-FFF2-40B4-BE49-F238E27FC236}">
                <a16:creationId xmlns:a16="http://schemas.microsoft.com/office/drawing/2014/main" id="{E0BE6C1C-EB5B-4D08-9691-160C57ED5A40}"/>
              </a:ext>
              <a:ext uri="{C183D7F6-B498-43B3-948B-1728B52AA6E4}">
                <adec:decorative xmlns:adec="http://schemas.microsoft.com/office/drawing/2017/decorative" val="1"/>
              </a:ext>
            </a:extLst>
          </p:cNvPr>
          <p:cNvSpPr/>
          <p:nvPr/>
        </p:nvSpPr>
        <p:spPr bwMode="auto">
          <a:xfrm>
            <a:off x="0" y="0"/>
            <a:ext cx="9144000" cy="2571750"/>
          </a:xfrm>
          <a:prstGeom prst="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7" name="Rounded Rectangle 7">
            <a:extLst>
              <a:ext uri="{FF2B5EF4-FFF2-40B4-BE49-F238E27FC236}">
                <a16:creationId xmlns:a16="http://schemas.microsoft.com/office/drawing/2014/main" id="{0377FBF3-ECC6-4DAD-AAD0-5B192B7085CE}"/>
              </a:ext>
              <a:ext uri="{C183D7F6-B498-43B3-948B-1728B52AA6E4}">
                <adec:decorative xmlns:adec="http://schemas.microsoft.com/office/drawing/2017/decorative" val="1"/>
              </a:ext>
            </a:extLst>
          </p:cNvPr>
          <p:cNvSpPr/>
          <p:nvPr/>
        </p:nvSpPr>
        <p:spPr bwMode="auto">
          <a:xfrm>
            <a:off x="651306" y="843274"/>
            <a:ext cx="8264094" cy="3692715"/>
          </a:xfrm>
          <a:prstGeom prst="roundRect">
            <a:avLst/>
          </a:prstGeom>
          <a:solidFill>
            <a:srgbClr val="3BC1CA"/>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8" name="Rounded Rectangle 4">
            <a:extLst>
              <a:ext uri="{FF2B5EF4-FFF2-40B4-BE49-F238E27FC236}">
                <a16:creationId xmlns:a16="http://schemas.microsoft.com/office/drawing/2014/main" id="{07D6BB4C-613A-49EF-B4B5-58917062ED6A}"/>
              </a:ext>
              <a:ext uri="{C183D7F6-B498-43B3-948B-1728B52AA6E4}">
                <adec:decorative xmlns:adec="http://schemas.microsoft.com/office/drawing/2017/decorative" val="1"/>
              </a:ext>
            </a:extLst>
          </p:cNvPr>
          <p:cNvSpPr/>
          <p:nvPr/>
        </p:nvSpPr>
        <p:spPr bwMode="auto">
          <a:xfrm>
            <a:off x="2286000" y="4629150"/>
            <a:ext cx="6781800" cy="457200"/>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cxnSp>
        <p:nvCxnSpPr>
          <p:cNvPr id="14" name="Straight Connector 13">
            <a:extLst>
              <a:ext uri="{FF2B5EF4-FFF2-40B4-BE49-F238E27FC236}">
                <a16:creationId xmlns:a16="http://schemas.microsoft.com/office/drawing/2014/main" id="{C88CDFD0-9164-F044-A3B1-0FBF499430AA}"/>
              </a:ext>
              <a:ext uri="{C183D7F6-B498-43B3-948B-1728B52AA6E4}">
                <adec:decorative xmlns:adec="http://schemas.microsoft.com/office/drawing/2017/decorative" val="1"/>
              </a:ext>
            </a:extLst>
          </p:cNvPr>
          <p:cNvCxnSpPr/>
          <p:nvPr/>
        </p:nvCxnSpPr>
        <p:spPr>
          <a:xfrm>
            <a:off x="1309926" y="3714750"/>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9D6385-59CF-4975-BFAF-861742F9F16E}"/>
              </a:ext>
            </a:extLst>
          </p:cNvPr>
          <p:cNvSpPr>
            <a:spLocks noGrp="1"/>
          </p:cNvSpPr>
          <p:nvPr>
            <p:ph type="sldNum" sz="quarter" idx="20"/>
          </p:nvPr>
        </p:nvSpPr>
        <p:spPr/>
        <p:txBody>
          <a:bodyPr/>
          <a:lstStyle/>
          <a:p>
            <a:fld id="{B2192B31-B341-4013-B7E8-60D2E97D576A}" type="slidenum">
              <a:rPr lang="en-US" smtClean="0"/>
              <a:pPr/>
              <a:t>4</a:t>
            </a:fld>
            <a:endParaRPr lang="en-US" dirty="0"/>
          </a:p>
        </p:txBody>
      </p:sp>
      <p:sp>
        <p:nvSpPr>
          <p:cNvPr id="2" name="Text Placeholder 1">
            <a:extLst>
              <a:ext uri="{FF2B5EF4-FFF2-40B4-BE49-F238E27FC236}">
                <a16:creationId xmlns:a16="http://schemas.microsoft.com/office/drawing/2014/main" id="{859EF87C-C9F2-43BE-9F19-BFB079A195AC}"/>
              </a:ext>
            </a:extLst>
          </p:cNvPr>
          <p:cNvSpPr>
            <a:spLocks noGrp="1"/>
          </p:cNvSpPr>
          <p:nvPr>
            <p:ph type="body" sz="quarter" idx="10"/>
          </p:nvPr>
        </p:nvSpPr>
        <p:spPr>
          <a:xfrm>
            <a:off x="686454" y="124910"/>
            <a:ext cx="6400145" cy="718364"/>
          </a:xfrm>
        </p:spPr>
        <p:txBody>
          <a:bodyPr/>
          <a:lstStyle/>
          <a:p>
            <a:r>
              <a:rPr lang="en-US" dirty="0"/>
              <a:t>RETURN PAYMENTS</a:t>
            </a:r>
          </a:p>
        </p:txBody>
      </p:sp>
      <p:sp>
        <p:nvSpPr>
          <p:cNvPr id="17" name="Text Placeholder 16">
            <a:extLst>
              <a:ext uri="{FF2B5EF4-FFF2-40B4-BE49-F238E27FC236}">
                <a16:creationId xmlns:a16="http://schemas.microsoft.com/office/drawing/2014/main" id="{8620947D-785D-439E-B041-689CA30A807D}"/>
              </a:ext>
            </a:extLst>
          </p:cNvPr>
          <p:cNvSpPr>
            <a:spLocks noGrp="1"/>
          </p:cNvSpPr>
          <p:nvPr>
            <p:ph type="body" sz="quarter" idx="14"/>
          </p:nvPr>
        </p:nvSpPr>
        <p:spPr>
          <a:xfrm>
            <a:off x="1706882" y="1123950"/>
            <a:ext cx="6400145" cy="2399962"/>
          </a:xfrm>
        </p:spPr>
        <p:txBody>
          <a:bodyPr/>
          <a:lstStyle/>
          <a:p>
            <a:r>
              <a:rPr lang="en-US" sz="3200" dirty="0"/>
              <a:t>7 CEs have been requested to return payments because they no longer have current agreements in the program.</a:t>
            </a:r>
          </a:p>
        </p:txBody>
      </p:sp>
      <p:pic>
        <p:nvPicPr>
          <p:cNvPr id="29" name="Picture 28" descr="Text&#10;&#10;Description automatically generated">
            <a:extLst>
              <a:ext uri="{FF2B5EF4-FFF2-40B4-BE49-F238E27FC236}">
                <a16:creationId xmlns:a16="http://schemas.microsoft.com/office/drawing/2014/main" id="{EA3A0633-901F-4AFF-AEF4-6045978C8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7" y="4576366"/>
            <a:ext cx="2126743" cy="558270"/>
          </a:xfrm>
          <a:prstGeom prst="rect">
            <a:avLst/>
          </a:prstGeom>
        </p:spPr>
      </p:pic>
    </p:spTree>
    <p:extLst>
      <p:ext uri="{BB962C8B-B14F-4D97-AF65-F5344CB8AC3E}">
        <p14:creationId xmlns:p14="http://schemas.microsoft.com/office/powerpoint/2010/main" val="379998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DCCC10-411D-402A-AB83-D943E504DEE4}"/>
              </a:ext>
              <a:ext uri="{C183D7F6-B498-43B3-948B-1728B52AA6E4}">
                <adec:decorative xmlns:adec="http://schemas.microsoft.com/office/drawing/2017/decorative" val="1"/>
              </a:ext>
            </a:extLst>
          </p:cNvPr>
          <p:cNvSpPr/>
          <p:nvPr/>
        </p:nvSpPr>
        <p:spPr bwMode="auto">
          <a:xfrm>
            <a:off x="0" y="2419350"/>
            <a:ext cx="9144000" cy="305882"/>
          </a:xfrm>
          <a:prstGeom prst="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6" name="Rectangle 25">
            <a:extLst>
              <a:ext uri="{FF2B5EF4-FFF2-40B4-BE49-F238E27FC236}">
                <a16:creationId xmlns:a16="http://schemas.microsoft.com/office/drawing/2014/main" id="{E0BE6C1C-EB5B-4D08-9691-160C57ED5A40}"/>
              </a:ext>
              <a:ext uri="{C183D7F6-B498-43B3-948B-1728B52AA6E4}">
                <adec:decorative xmlns:adec="http://schemas.microsoft.com/office/drawing/2017/decorative" val="1"/>
              </a:ext>
            </a:extLst>
          </p:cNvPr>
          <p:cNvSpPr/>
          <p:nvPr/>
        </p:nvSpPr>
        <p:spPr bwMode="auto">
          <a:xfrm>
            <a:off x="0" y="0"/>
            <a:ext cx="9144000" cy="2571750"/>
          </a:xfrm>
          <a:prstGeom prst="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7" name="Rounded Rectangle 7">
            <a:extLst>
              <a:ext uri="{FF2B5EF4-FFF2-40B4-BE49-F238E27FC236}">
                <a16:creationId xmlns:a16="http://schemas.microsoft.com/office/drawing/2014/main" id="{0377FBF3-ECC6-4DAD-AAD0-5B192B7085CE}"/>
              </a:ext>
              <a:ext uri="{C183D7F6-B498-43B3-948B-1728B52AA6E4}">
                <adec:decorative xmlns:adec="http://schemas.microsoft.com/office/drawing/2017/decorative" val="1"/>
              </a:ext>
            </a:extLst>
          </p:cNvPr>
          <p:cNvSpPr/>
          <p:nvPr/>
        </p:nvSpPr>
        <p:spPr bwMode="auto">
          <a:xfrm>
            <a:off x="651306" y="1657350"/>
            <a:ext cx="8264094" cy="2878639"/>
          </a:xfrm>
          <a:prstGeom prst="roundRect">
            <a:avLst/>
          </a:prstGeom>
          <a:solidFill>
            <a:srgbClr val="3BC1CA"/>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8" name="Rounded Rectangle 4">
            <a:extLst>
              <a:ext uri="{FF2B5EF4-FFF2-40B4-BE49-F238E27FC236}">
                <a16:creationId xmlns:a16="http://schemas.microsoft.com/office/drawing/2014/main" id="{07D6BB4C-613A-49EF-B4B5-58917062ED6A}"/>
              </a:ext>
              <a:ext uri="{C183D7F6-B498-43B3-948B-1728B52AA6E4}">
                <adec:decorative xmlns:adec="http://schemas.microsoft.com/office/drawing/2017/decorative" val="1"/>
              </a:ext>
            </a:extLst>
          </p:cNvPr>
          <p:cNvSpPr/>
          <p:nvPr/>
        </p:nvSpPr>
        <p:spPr bwMode="auto">
          <a:xfrm>
            <a:off x="2286000" y="4629150"/>
            <a:ext cx="6781800" cy="457200"/>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cxnSp>
        <p:nvCxnSpPr>
          <p:cNvPr id="6" name="Straight Connector 5">
            <a:extLst>
              <a:ext uri="{FF2B5EF4-FFF2-40B4-BE49-F238E27FC236}">
                <a16:creationId xmlns:a16="http://schemas.microsoft.com/office/drawing/2014/main" id="{F30FCF28-1A2C-C64E-BB6C-915BBCCDAC82}"/>
              </a:ext>
              <a:ext uri="{C183D7F6-B498-43B3-948B-1728B52AA6E4}">
                <adec:decorative xmlns:adec="http://schemas.microsoft.com/office/drawing/2017/decorative" val="1"/>
              </a:ext>
            </a:extLst>
          </p:cNvPr>
          <p:cNvCxnSpPr/>
          <p:nvPr/>
        </p:nvCxnSpPr>
        <p:spPr>
          <a:xfrm>
            <a:off x="1143000" y="3638550"/>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9D6385-59CF-4975-BFAF-861742F9F16E}"/>
              </a:ext>
            </a:extLst>
          </p:cNvPr>
          <p:cNvSpPr>
            <a:spLocks noGrp="1"/>
          </p:cNvSpPr>
          <p:nvPr>
            <p:ph type="sldNum" sz="quarter" idx="20"/>
          </p:nvPr>
        </p:nvSpPr>
        <p:spPr/>
        <p:txBody>
          <a:bodyPr/>
          <a:lstStyle/>
          <a:p>
            <a:fld id="{B2192B31-B341-4013-B7E8-60D2E97D576A}" type="slidenum">
              <a:rPr lang="en-US" smtClean="0"/>
              <a:pPr/>
              <a:t>5</a:t>
            </a:fld>
            <a:endParaRPr lang="en-US" dirty="0"/>
          </a:p>
        </p:txBody>
      </p:sp>
      <p:sp>
        <p:nvSpPr>
          <p:cNvPr id="2" name="Text Placeholder 1">
            <a:extLst>
              <a:ext uri="{FF2B5EF4-FFF2-40B4-BE49-F238E27FC236}">
                <a16:creationId xmlns:a16="http://schemas.microsoft.com/office/drawing/2014/main" id="{859EF87C-C9F2-43BE-9F19-BFB079A195AC}"/>
              </a:ext>
            </a:extLst>
          </p:cNvPr>
          <p:cNvSpPr>
            <a:spLocks noGrp="1"/>
          </p:cNvSpPr>
          <p:nvPr>
            <p:ph type="body" sz="quarter" idx="10"/>
          </p:nvPr>
        </p:nvSpPr>
        <p:spPr>
          <a:xfrm>
            <a:off x="686454" y="124910"/>
            <a:ext cx="5485745" cy="1194620"/>
          </a:xfrm>
        </p:spPr>
        <p:txBody>
          <a:bodyPr/>
          <a:lstStyle/>
          <a:p>
            <a:r>
              <a:rPr lang="en-US" dirty="0"/>
              <a:t>DESCRIPTION OF EOC PAYMENT</a:t>
            </a:r>
          </a:p>
        </p:txBody>
      </p:sp>
      <p:sp>
        <p:nvSpPr>
          <p:cNvPr id="17" name="Text Placeholder 16">
            <a:extLst>
              <a:ext uri="{FF2B5EF4-FFF2-40B4-BE49-F238E27FC236}">
                <a16:creationId xmlns:a16="http://schemas.microsoft.com/office/drawing/2014/main" id="{8620947D-785D-439E-B041-689CA30A807D}"/>
              </a:ext>
            </a:extLst>
          </p:cNvPr>
          <p:cNvSpPr>
            <a:spLocks noGrp="1"/>
          </p:cNvSpPr>
          <p:nvPr>
            <p:ph type="body" sz="quarter" idx="14"/>
          </p:nvPr>
        </p:nvSpPr>
        <p:spPr>
          <a:xfrm>
            <a:off x="1600200" y="2524474"/>
            <a:ext cx="7737907" cy="538575"/>
          </a:xfrm>
        </p:spPr>
        <p:txBody>
          <a:bodyPr/>
          <a:lstStyle/>
          <a:p>
            <a:r>
              <a:rPr lang="pt-BR" sz="2800" dirty="0">
                <a:solidFill>
                  <a:srgbClr val="000000"/>
                </a:solidFill>
              </a:rPr>
              <a:t>EOC 2021 CN PMT </a:t>
            </a:r>
            <a:r>
              <a:rPr lang="pt-BR" sz="2800" i="0" dirty="0">
                <a:solidFill>
                  <a:srgbClr val="000000"/>
                </a:solidFill>
                <a:effectLst/>
                <a:latin typeface="Arial" panose="020B0604020202020204" pitchFamily="34" charset="0"/>
              </a:rPr>
              <a:t>CE -XXXXX</a:t>
            </a:r>
            <a:endParaRPr lang="en-US" sz="2800" dirty="0"/>
          </a:p>
          <a:p>
            <a:endParaRPr lang="en-US" dirty="0"/>
          </a:p>
        </p:txBody>
      </p:sp>
      <p:pic>
        <p:nvPicPr>
          <p:cNvPr id="29" name="Picture 28" descr="Text&#10;&#10;Description automatically generated">
            <a:extLst>
              <a:ext uri="{FF2B5EF4-FFF2-40B4-BE49-F238E27FC236}">
                <a16:creationId xmlns:a16="http://schemas.microsoft.com/office/drawing/2014/main" id="{EA3A0633-901F-4AFF-AEF4-6045978C8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7" y="4576366"/>
            <a:ext cx="2126743" cy="558270"/>
          </a:xfrm>
          <a:prstGeom prst="rect">
            <a:avLst/>
          </a:prstGeom>
        </p:spPr>
      </p:pic>
    </p:spTree>
    <p:extLst>
      <p:ext uri="{BB962C8B-B14F-4D97-AF65-F5344CB8AC3E}">
        <p14:creationId xmlns:p14="http://schemas.microsoft.com/office/powerpoint/2010/main" val="177112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DCCC10-411D-402A-AB83-D943E504DEE4}"/>
              </a:ext>
              <a:ext uri="{C183D7F6-B498-43B3-948B-1728B52AA6E4}">
                <adec:decorative xmlns:adec="http://schemas.microsoft.com/office/drawing/2017/decorative" val="1"/>
              </a:ext>
            </a:extLst>
          </p:cNvPr>
          <p:cNvSpPr/>
          <p:nvPr/>
        </p:nvSpPr>
        <p:spPr bwMode="auto">
          <a:xfrm>
            <a:off x="0" y="2419350"/>
            <a:ext cx="9144000" cy="305882"/>
          </a:xfrm>
          <a:prstGeom prst="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6" name="Rectangle 25">
            <a:extLst>
              <a:ext uri="{FF2B5EF4-FFF2-40B4-BE49-F238E27FC236}">
                <a16:creationId xmlns:a16="http://schemas.microsoft.com/office/drawing/2014/main" id="{E0BE6C1C-EB5B-4D08-9691-160C57ED5A40}"/>
              </a:ext>
              <a:ext uri="{C183D7F6-B498-43B3-948B-1728B52AA6E4}">
                <adec:decorative xmlns:adec="http://schemas.microsoft.com/office/drawing/2017/decorative" val="1"/>
              </a:ext>
            </a:extLst>
          </p:cNvPr>
          <p:cNvSpPr/>
          <p:nvPr/>
        </p:nvSpPr>
        <p:spPr bwMode="auto">
          <a:xfrm>
            <a:off x="0" y="-12246"/>
            <a:ext cx="9144000" cy="2571750"/>
          </a:xfrm>
          <a:prstGeom prst="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7" name="Rounded Rectangle 7">
            <a:extLst>
              <a:ext uri="{FF2B5EF4-FFF2-40B4-BE49-F238E27FC236}">
                <a16:creationId xmlns:a16="http://schemas.microsoft.com/office/drawing/2014/main" id="{0377FBF3-ECC6-4DAD-AAD0-5B192B7085CE}"/>
              </a:ext>
              <a:ext uri="{C183D7F6-B498-43B3-948B-1728B52AA6E4}">
                <adec:decorative xmlns:adec="http://schemas.microsoft.com/office/drawing/2017/decorative" val="1"/>
              </a:ext>
            </a:extLst>
          </p:cNvPr>
          <p:cNvSpPr/>
          <p:nvPr/>
        </p:nvSpPr>
        <p:spPr bwMode="auto">
          <a:xfrm>
            <a:off x="651306" y="843274"/>
            <a:ext cx="8264094" cy="3692715"/>
          </a:xfrm>
          <a:prstGeom prst="roundRect">
            <a:avLst/>
          </a:prstGeom>
          <a:solidFill>
            <a:srgbClr val="3BC1CA"/>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8" name="Rounded Rectangle 4">
            <a:extLst>
              <a:ext uri="{FF2B5EF4-FFF2-40B4-BE49-F238E27FC236}">
                <a16:creationId xmlns:a16="http://schemas.microsoft.com/office/drawing/2014/main" id="{07D6BB4C-613A-49EF-B4B5-58917062ED6A}"/>
              </a:ext>
              <a:ext uri="{C183D7F6-B498-43B3-948B-1728B52AA6E4}">
                <adec:decorative xmlns:adec="http://schemas.microsoft.com/office/drawing/2017/decorative" val="1"/>
              </a:ext>
            </a:extLst>
          </p:cNvPr>
          <p:cNvSpPr/>
          <p:nvPr/>
        </p:nvSpPr>
        <p:spPr bwMode="auto">
          <a:xfrm>
            <a:off x="2286000" y="4629150"/>
            <a:ext cx="6781800" cy="457200"/>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cxnSp>
        <p:nvCxnSpPr>
          <p:cNvPr id="6" name="Straight Connector 5">
            <a:extLst>
              <a:ext uri="{FF2B5EF4-FFF2-40B4-BE49-F238E27FC236}">
                <a16:creationId xmlns:a16="http://schemas.microsoft.com/office/drawing/2014/main" id="{F30FCF28-1A2C-C64E-BB6C-915BBCCDAC82}"/>
              </a:ext>
              <a:ext uri="{C183D7F6-B498-43B3-948B-1728B52AA6E4}">
                <adec:decorative xmlns:adec="http://schemas.microsoft.com/office/drawing/2017/decorative" val="1"/>
              </a:ext>
            </a:extLst>
          </p:cNvPr>
          <p:cNvCxnSpPr/>
          <p:nvPr/>
        </p:nvCxnSpPr>
        <p:spPr>
          <a:xfrm>
            <a:off x="1219200" y="1850830"/>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8CDFD0-9164-F044-A3B1-0FBF499430AA}"/>
              </a:ext>
              <a:ext uri="{C183D7F6-B498-43B3-948B-1728B52AA6E4}">
                <adec:decorative xmlns:adec="http://schemas.microsoft.com/office/drawing/2017/decorative" val="1"/>
              </a:ext>
            </a:extLst>
          </p:cNvPr>
          <p:cNvCxnSpPr/>
          <p:nvPr/>
        </p:nvCxnSpPr>
        <p:spPr>
          <a:xfrm>
            <a:off x="1219200" y="3105150"/>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9D6385-59CF-4975-BFAF-861742F9F16E}"/>
              </a:ext>
            </a:extLst>
          </p:cNvPr>
          <p:cNvSpPr>
            <a:spLocks noGrp="1"/>
          </p:cNvSpPr>
          <p:nvPr>
            <p:ph type="sldNum" sz="quarter" idx="20"/>
          </p:nvPr>
        </p:nvSpPr>
        <p:spPr/>
        <p:txBody>
          <a:bodyPr/>
          <a:lstStyle/>
          <a:p>
            <a:fld id="{B2192B31-B341-4013-B7E8-60D2E97D576A}" type="slidenum">
              <a:rPr lang="en-US" smtClean="0"/>
              <a:pPr/>
              <a:t>6</a:t>
            </a:fld>
            <a:endParaRPr lang="en-US" dirty="0"/>
          </a:p>
        </p:txBody>
      </p:sp>
      <p:sp>
        <p:nvSpPr>
          <p:cNvPr id="2" name="Text Placeholder 1">
            <a:extLst>
              <a:ext uri="{FF2B5EF4-FFF2-40B4-BE49-F238E27FC236}">
                <a16:creationId xmlns:a16="http://schemas.microsoft.com/office/drawing/2014/main" id="{859EF87C-C9F2-43BE-9F19-BFB079A195AC}"/>
              </a:ext>
            </a:extLst>
          </p:cNvPr>
          <p:cNvSpPr>
            <a:spLocks noGrp="1"/>
          </p:cNvSpPr>
          <p:nvPr>
            <p:ph type="body" sz="quarter" idx="10"/>
          </p:nvPr>
        </p:nvSpPr>
        <p:spPr>
          <a:xfrm>
            <a:off x="686454" y="124910"/>
            <a:ext cx="6400145" cy="718364"/>
          </a:xfrm>
        </p:spPr>
        <p:txBody>
          <a:bodyPr/>
          <a:lstStyle/>
          <a:p>
            <a:r>
              <a:rPr lang="en-US" dirty="0"/>
              <a:t>ACCOUNTS TO UTILIZE</a:t>
            </a:r>
          </a:p>
        </p:txBody>
      </p:sp>
      <p:sp>
        <p:nvSpPr>
          <p:cNvPr id="17" name="Text Placeholder 16">
            <a:extLst>
              <a:ext uri="{FF2B5EF4-FFF2-40B4-BE49-F238E27FC236}">
                <a16:creationId xmlns:a16="http://schemas.microsoft.com/office/drawing/2014/main" id="{8620947D-785D-439E-B041-689CA30A807D}"/>
              </a:ext>
            </a:extLst>
          </p:cNvPr>
          <p:cNvSpPr>
            <a:spLocks noGrp="1"/>
          </p:cNvSpPr>
          <p:nvPr>
            <p:ph type="body" sz="quarter" idx="14"/>
          </p:nvPr>
        </p:nvSpPr>
        <p:spPr>
          <a:xfrm>
            <a:off x="2057399" y="995298"/>
            <a:ext cx="4876799" cy="278331"/>
          </a:xfrm>
        </p:spPr>
        <p:txBody>
          <a:bodyPr/>
          <a:lstStyle/>
          <a:p>
            <a:r>
              <a:rPr lang="en-US" dirty="0"/>
              <a:t>USDA does require breakout of these funds by NSLP and SBP</a:t>
            </a:r>
          </a:p>
        </p:txBody>
      </p:sp>
      <p:sp>
        <p:nvSpPr>
          <p:cNvPr id="22" name="Text Placeholder 21">
            <a:extLst>
              <a:ext uri="{FF2B5EF4-FFF2-40B4-BE49-F238E27FC236}">
                <a16:creationId xmlns:a16="http://schemas.microsoft.com/office/drawing/2014/main" id="{39F7D33A-C7CB-44B4-9CCC-31578675BCC0}"/>
              </a:ext>
            </a:extLst>
          </p:cNvPr>
          <p:cNvSpPr>
            <a:spLocks noGrp="1"/>
          </p:cNvSpPr>
          <p:nvPr>
            <p:ph type="body" sz="quarter" idx="16"/>
          </p:nvPr>
        </p:nvSpPr>
        <p:spPr>
          <a:xfrm>
            <a:off x="2047856" y="1900173"/>
            <a:ext cx="5343544" cy="278331"/>
          </a:xfrm>
        </p:spPr>
        <p:txBody>
          <a:bodyPr/>
          <a:lstStyle/>
          <a:p>
            <a:r>
              <a:rPr lang="en-US" dirty="0"/>
              <a:t>Must use Child Nutrition Fund – Fund 240</a:t>
            </a:r>
          </a:p>
        </p:txBody>
      </p:sp>
      <p:sp>
        <p:nvSpPr>
          <p:cNvPr id="23" name="Text Placeholder 22">
            <a:extLst>
              <a:ext uri="{FF2B5EF4-FFF2-40B4-BE49-F238E27FC236}">
                <a16:creationId xmlns:a16="http://schemas.microsoft.com/office/drawing/2014/main" id="{AABB33AA-3BB0-4EF2-AFEC-E9C2F543137B}"/>
              </a:ext>
            </a:extLst>
          </p:cNvPr>
          <p:cNvSpPr>
            <a:spLocks noGrp="1"/>
          </p:cNvSpPr>
          <p:nvPr>
            <p:ph type="body" sz="quarter" idx="17"/>
          </p:nvPr>
        </p:nvSpPr>
        <p:spPr>
          <a:xfrm>
            <a:off x="2133600" y="2281185"/>
            <a:ext cx="4876800" cy="638175"/>
          </a:xfrm>
        </p:spPr>
        <p:txBody>
          <a:bodyPr/>
          <a:lstStyle/>
          <a:p>
            <a:pPr marL="285750" marR="0" indent="-285750">
              <a:spcBef>
                <a:spcPts val="0"/>
              </a:spcBef>
              <a:spcAft>
                <a:spcPts val="0"/>
              </a:spcAft>
              <a:buFont typeface="Arial" panose="020B0604020202020204" pitchFamily="34" charset="0"/>
              <a:buChar char="•"/>
            </a:pPr>
            <a:r>
              <a:rPr lang="en-US" sz="1800" dirty="0">
                <a:effectLst/>
                <a:ea typeface="Calibri" panose="020F0502020204030204" pitchFamily="34" charset="0"/>
              </a:rPr>
              <a:t>5921 - School Breakfast Program</a:t>
            </a:r>
          </a:p>
          <a:p>
            <a:pPr marL="285750" marR="0" indent="-285750">
              <a:spcBef>
                <a:spcPts val="0"/>
              </a:spcBef>
              <a:spcAft>
                <a:spcPts val="0"/>
              </a:spcAft>
              <a:buFont typeface="Arial" panose="020B0604020202020204" pitchFamily="34" charset="0"/>
              <a:buChar char="•"/>
            </a:pPr>
            <a:r>
              <a:rPr lang="en-US" sz="1800" dirty="0">
                <a:effectLst/>
                <a:ea typeface="Calibri" panose="020F0502020204030204" pitchFamily="34" charset="0"/>
              </a:rPr>
              <a:t>5922 - National School Lunch</a:t>
            </a:r>
            <a:endParaRPr lang="en-US" dirty="0"/>
          </a:p>
        </p:txBody>
      </p:sp>
      <p:sp>
        <p:nvSpPr>
          <p:cNvPr id="25" name="Text Placeholder 24">
            <a:extLst>
              <a:ext uri="{FF2B5EF4-FFF2-40B4-BE49-F238E27FC236}">
                <a16:creationId xmlns:a16="http://schemas.microsoft.com/office/drawing/2014/main" id="{7B0B58A1-8521-4C2A-841C-32F1CB93991B}"/>
              </a:ext>
            </a:extLst>
          </p:cNvPr>
          <p:cNvSpPr>
            <a:spLocks noGrp="1"/>
          </p:cNvSpPr>
          <p:nvPr>
            <p:ph type="body" sz="quarter" idx="19"/>
          </p:nvPr>
        </p:nvSpPr>
        <p:spPr>
          <a:xfrm>
            <a:off x="1146428" y="3293779"/>
            <a:ext cx="6945631" cy="1054118"/>
          </a:xfrm>
        </p:spPr>
        <p:txBody>
          <a:bodyPr/>
          <a:lstStyle/>
          <a:p>
            <a:pPr marL="285750" indent="-285750">
              <a:buFont typeface="Arial" panose="020B0604020202020204" pitchFamily="34" charset="0"/>
              <a:buChar char="•"/>
            </a:pPr>
            <a:r>
              <a:rPr lang="en-US" sz="1800" b="1" dirty="0">
                <a:effectLst/>
                <a:ea typeface="Calibri" panose="020F0502020204030204" pitchFamily="34" charset="0"/>
              </a:rPr>
              <a:t>Object codes 7952 and 7953 are only used when a district uses an enterprise fund to account for food services.</a:t>
            </a:r>
          </a:p>
          <a:p>
            <a:pPr marL="285750" indent="-285750">
              <a:buFont typeface="Arial" panose="020B0604020202020204" pitchFamily="34" charset="0"/>
              <a:buChar char="•"/>
            </a:pPr>
            <a:r>
              <a:rPr lang="en-US" sz="1800" b="1" dirty="0">
                <a:effectLst/>
                <a:ea typeface="Calibri" panose="020F0502020204030204" pitchFamily="34" charset="0"/>
              </a:rPr>
              <a:t>Use account 5939 for At Risk payments from EOC. </a:t>
            </a:r>
          </a:p>
          <a:p>
            <a:endParaRPr lang="en-US" dirty="0"/>
          </a:p>
        </p:txBody>
      </p:sp>
      <p:sp>
        <p:nvSpPr>
          <p:cNvPr id="15" name="Text Placeholder 23">
            <a:extLst>
              <a:ext uri="{FF2B5EF4-FFF2-40B4-BE49-F238E27FC236}">
                <a16:creationId xmlns:a16="http://schemas.microsoft.com/office/drawing/2014/main" id="{B545FDDB-BFD1-4E06-939D-A023A7AA8D0C}"/>
              </a:ext>
            </a:extLst>
          </p:cNvPr>
          <p:cNvSpPr txBox="1">
            <a:spLocks/>
          </p:cNvSpPr>
          <p:nvPr/>
        </p:nvSpPr>
        <p:spPr>
          <a:xfrm>
            <a:off x="1219200" y="971550"/>
            <a:ext cx="819111" cy="7620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rgbClr val="2F6D8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4980"/>
                </a:solidFill>
              </a:rPr>
              <a:t>01</a:t>
            </a:r>
          </a:p>
        </p:txBody>
      </p:sp>
      <p:sp>
        <p:nvSpPr>
          <p:cNvPr id="16" name="Text Placeholder 23">
            <a:extLst>
              <a:ext uri="{FF2B5EF4-FFF2-40B4-BE49-F238E27FC236}">
                <a16:creationId xmlns:a16="http://schemas.microsoft.com/office/drawing/2014/main" id="{0FA62662-2B5E-49B4-800B-F38D1FBC4C78}"/>
              </a:ext>
            </a:extLst>
          </p:cNvPr>
          <p:cNvSpPr txBox="1">
            <a:spLocks/>
          </p:cNvSpPr>
          <p:nvPr/>
        </p:nvSpPr>
        <p:spPr>
          <a:xfrm>
            <a:off x="1228745" y="1827070"/>
            <a:ext cx="819111" cy="7620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rgbClr val="2F6D8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4980"/>
                </a:solidFill>
              </a:rPr>
              <a:t>02</a:t>
            </a:r>
          </a:p>
        </p:txBody>
      </p:sp>
      <p:pic>
        <p:nvPicPr>
          <p:cNvPr id="29" name="Picture 28" descr="Text&#10;&#10;Description automatically generated">
            <a:extLst>
              <a:ext uri="{FF2B5EF4-FFF2-40B4-BE49-F238E27FC236}">
                <a16:creationId xmlns:a16="http://schemas.microsoft.com/office/drawing/2014/main" id="{EA3A0633-901F-4AFF-AEF4-6045978C8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7" y="4576366"/>
            <a:ext cx="2126743" cy="558270"/>
          </a:xfrm>
          <a:prstGeom prst="rect">
            <a:avLst/>
          </a:prstGeom>
        </p:spPr>
      </p:pic>
    </p:spTree>
    <p:extLst>
      <p:ext uri="{BB962C8B-B14F-4D97-AF65-F5344CB8AC3E}">
        <p14:creationId xmlns:p14="http://schemas.microsoft.com/office/powerpoint/2010/main" val="395316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DCCC10-411D-402A-AB83-D943E504DEE4}"/>
              </a:ext>
              <a:ext uri="{C183D7F6-B498-43B3-948B-1728B52AA6E4}">
                <adec:decorative xmlns:adec="http://schemas.microsoft.com/office/drawing/2017/decorative" val="1"/>
              </a:ext>
            </a:extLst>
          </p:cNvPr>
          <p:cNvSpPr/>
          <p:nvPr/>
        </p:nvSpPr>
        <p:spPr bwMode="auto">
          <a:xfrm>
            <a:off x="0" y="2495550"/>
            <a:ext cx="9144000" cy="305882"/>
          </a:xfrm>
          <a:prstGeom prst="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6" name="Rectangle 25">
            <a:extLst>
              <a:ext uri="{FF2B5EF4-FFF2-40B4-BE49-F238E27FC236}">
                <a16:creationId xmlns:a16="http://schemas.microsoft.com/office/drawing/2014/main" id="{E0BE6C1C-EB5B-4D08-9691-160C57ED5A40}"/>
              </a:ext>
              <a:ext uri="{C183D7F6-B498-43B3-948B-1728B52AA6E4}">
                <adec:decorative xmlns:adec="http://schemas.microsoft.com/office/drawing/2017/decorative" val="1"/>
              </a:ext>
            </a:extLst>
          </p:cNvPr>
          <p:cNvSpPr/>
          <p:nvPr/>
        </p:nvSpPr>
        <p:spPr bwMode="auto">
          <a:xfrm>
            <a:off x="0" y="0"/>
            <a:ext cx="9144000" cy="2571750"/>
          </a:xfrm>
          <a:prstGeom prst="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7" name="Rounded Rectangle 7">
            <a:extLst>
              <a:ext uri="{FF2B5EF4-FFF2-40B4-BE49-F238E27FC236}">
                <a16:creationId xmlns:a16="http://schemas.microsoft.com/office/drawing/2014/main" id="{0377FBF3-ECC6-4DAD-AAD0-5B192B7085CE}"/>
              </a:ext>
              <a:ext uri="{C183D7F6-B498-43B3-948B-1728B52AA6E4}">
                <adec:decorative xmlns:adec="http://schemas.microsoft.com/office/drawing/2017/decorative" val="1"/>
              </a:ext>
            </a:extLst>
          </p:cNvPr>
          <p:cNvSpPr/>
          <p:nvPr/>
        </p:nvSpPr>
        <p:spPr bwMode="auto">
          <a:xfrm>
            <a:off x="651306" y="1657350"/>
            <a:ext cx="8264094" cy="2878639"/>
          </a:xfrm>
          <a:prstGeom prst="roundRect">
            <a:avLst/>
          </a:prstGeom>
          <a:solidFill>
            <a:srgbClr val="3BC1CA"/>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8" name="Rounded Rectangle 4">
            <a:extLst>
              <a:ext uri="{FF2B5EF4-FFF2-40B4-BE49-F238E27FC236}">
                <a16:creationId xmlns:a16="http://schemas.microsoft.com/office/drawing/2014/main" id="{07D6BB4C-613A-49EF-B4B5-58917062ED6A}"/>
              </a:ext>
              <a:ext uri="{C183D7F6-B498-43B3-948B-1728B52AA6E4}">
                <adec:decorative xmlns:adec="http://schemas.microsoft.com/office/drawing/2017/decorative" val="1"/>
              </a:ext>
            </a:extLst>
          </p:cNvPr>
          <p:cNvSpPr/>
          <p:nvPr/>
        </p:nvSpPr>
        <p:spPr bwMode="auto">
          <a:xfrm>
            <a:off x="2286000" y="4629150"/>
            <a:ext cx="6781800" cy="457200"/>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cxnSp>
        <p:nvCxnSpPr>
          <p:cNvPr id="6" name="Straight Connector 5">
            <a:extLst>
              <a:ext uri="{FF2B5EF4-FFF2-40B4-BE49-F238E27FC236}">
                <a16:creationId xmlns:a16="http://schemas.microsoft.com/office/drawing/2014/main" id="{F30FCF28-1A2C-C64E-BB6C-915BBCCDAC82}"/>
              </a:ext>
              <a:ext uri="{C183D7F6-B498-43B3-948B-1728B52AA6E4}">
                <adec:decorative xmlns:adec="http://schemas.microsoft.com/office/drawing/2017/decorative" val="1"/>
              </a:ext>
            </a:extLst>
          </p:cNvPr>
          <p:cNvCxnSpPr/>
          <p:nvPr/>
        </p:nvCxnSpPr>
        <p:spPr>
          <a:xfrm>
            <a:off x="1219200" y="2717141"/>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9D6385-59CF-4975-BFAF-861742F9F16E}"/>
              </a:ext>
            </a:extLst>
          </p:cNvPr>
          <p:cNvSpPr>
            <a:spLocks noGrp="1"/>
          </p:cNvSpPr>
          <p:nvPr>
            <p:ph type="sldNum" sz="quarter" idx="20"/>
          </p:nvPr>
        </p:nvSpPr>
        <p:spPr/>
        <p:txBody>
          <a:bodyPr/>
          <a:lstStyle/>
          <a:p>
            <a:fld id="{B2192B31-B341-4013-B7E8-60D2E97D576A}" type="slidenum">
              <a:rPr lang="en-US" smtClean="0"/>
              <a:pPr/>
              <a:t>7</a:t>
            </a:fld>
            <a:endParaRPr lang="en-US" dirty="0"/>
          </a:p>
        </p:txBody>
      </p:sp>
      <p:sp>
        <p:nvSpPr>
          <p:cNvPr id="2" name="Text Placeholder 1">
            <a:extLst>
              <a:ext uri="{FF2B5EF4-FFF2-40B4-BE49-F238E27FC236}">
                <a16:creationId xmlns:a16="http://schemas.microsoft.com/office/drawing/2014/main" id="{859EF87C-C9F2-43BE-9F19-BFB079A195AC}"/>
              </a:ext>
            </a:extLst>
          </p:cNvPr>
          <p:cNvSpPr>
            <a:spLocks noGrp="1"/>
          </p:cNvSpPr>
          <p:nvPr>
            <p:ph type="body" sz="quarter" idx="10"/>
          </p:nvPr>
        </p:nvSpPr>
        <p:spPr>
          <a:xfrm>
            <a:off x="686454" y="124910"/>
            <a:ext cx="5485745" cy="1194620"/>
          </a:xfrm>
        </p:spPr>
        <p:txBody>
          <a:bodyPr/>
          <a:lstStyle/>
          <a:p>
            <a:r>
              <a:rPr lang="en-US" dirty="0"/>
              <a:t>FOOD DISTRIBUTION PAYMENTS</a:t>
            </a:r>
          </a:p>
        </p:txBody>
      </p:sp>
      <p:sp>
        <p:nvSpPr>
          <p:cNvPr id="17" name="Text Placeholder 16">
            <a:extLst>
              <a:ext uri="{FF2B5EF4-FFF2-40B4-BE49-F238E27FC236}">
                <a16:creationId xmlns:a16="http://schemas.microsoft.com/office/drawing/2014/main" id="{8620947D-785D-439E-B041-689CA30A807D}"/>
              </a:ext>
            </a:extLst>
          </p:cNvPr>
          <p:cNvSpPr>
            <a:spLocks noGrp="1"/>
          </p:cNvSpPr>
          <p:nvPr>
            <p:ph type="body" sz="quarter" idx="14"/>
          </p:nvPr>
        </p:nvSpPr>
        <p:spPr>
          <a:xfrm>
            <a:off x="2057399" y="1861609"/>
            <a:ext cx="4876799" cy="278331"/>
          </a:xfrm>
        </p:spPr>
        <p:txBody>
          <a:bodyPr/>
          <a:lstStyle/>
          <a:p>
            <a:r>
              <a:rPr lang="en-US" dirty="0"/>
              <a:t>Represent storage and distribution reimbursements</a:t>
            </a:r>
          </a:p>
          <a:p>
            <a:endParaRPr lang="en-US" dirty="0"/>
          </a:p>
        </p:txBody>
      </p:sp>
      <p:sp>
        <p:nvSpPr>
          <p:cNvPr id="22" name="Text Placeholder 21">
            <a:extLst>
              <a:ext uri="{FF2B5EF4-FFF2-40B4-BE49-F238E27FC236}">
                <a16:creationId xmlns:a16="http://schemas.microsoft.com/office/drawing/2014/main" id="{39F7D33A-C7CB-44B4-9CCC-31578675BCC0}"/>
              </a:ext>
            </a:extLst>
          </p:cNvPr>
          <p:cNvSpPr>
            <a:spLocks noGrp="1"/>
          </p:cNvSpPr>
          <p:nvPr>
            <p:ph type="body" sz="quarter" idx="16"/>
          </p:nvPr>
        </p:nvSpPr>
        <p:spPr>
          <a:xfrm>
            <a:off x="2047856" y="2842852"/>
            <a:ext cx="4876799" cy="278331"/>
          </a:xfrm>
        </p:spPr>
        <p:txBody>
          <a:bodyPr/>
          <a:lstStyle/>
          <a:p>
            <a:r>
              <a:rPr lang="en-US" dirty="0"/>
              <a:t>Paid based on available budget</a:t>
            </a:r>
          </a:p>
          <a:p>
            <a:endParaRPr lang="en-US" dirty="0"/>
          </a:p>
        </p:txBody>
      </p:sp>
      <p:sp>
        <p:nvSpPr>
          <p:cNvPr id="15" name="Text Placeholder 23">
            <a:extLst>
              <a:ext uri="{FF2B5EF4-FFF2-40B4-BE49-F238E27FC236}">
                <a16:creationId xmlns:a16="http://schemas.microsoft.com/office/drawing/2014/main" id="{B545FDDB-BFD1-4E06-939D-A023A7AA8D0C}"/>
              </a:ext>
            </a:extLst>
          </p:cNvPr>
          <p:cNvSpPr txBox="1">
            <a:spLocks/>
          </p:cNvSpPr>
          <p:nvPr/>
        </p:nvSpPr>
        <p:spPr>
          <a:xfrm>
            <a:off x="1219200" y="1837861"/>
            <a:ext cx="819111" cy="7620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rgbClr val="2F6D8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4980"/>
                </a:solidFill>
              </a:rPr>
              <a:t>01</a:t>
            </a:r>
          </a:p>
        </p:txBody>
      </p:sp>
      <p:sp>
        <p:nvSpPr>
          <p:cNvPr id="16" name="Text Placeholder 23">
            <a:extLst>
              <a:ext uri="{FF2B5EF4-FFF2-40B4-BE49-F238E27FC236}">
                <a16:creationId xmlns:a16="http://schemas.microsoft.com/office/drawing/2014/main" id="{0FA62662-2B5E-49B4-800B-F38D1FBC4C78}"/>
              </a:ext>
            </a:extLst>
          </p:cNvPr>
          <p:cNvSpPr txBox="1">
            <a:spLocks/>
          </p:cNvSpPr>
          <p:nvPr/>
        </p:nvSpPr>
        <p:spPr>
          <a:xfrm>
            <a:off x="1219200" y="2800350"/>
            <a:ext cx="819111" cy="7620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rgbClr val="2F6D8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rgbClr val="004980"/>
                </a:solidFill>
              </a:rPr>
              <a:t>02</a:t>
            </a:r>
            <a:endParaRPr lang="en-US" dirty="0">
              <a:solidFill>
                <a:srgbClr val="004980"/>
              </a:solidFill>
            </a:endParaRPr>
          </a:p>
        </p:txBody>
      </p:sp>
      <p:pic>
        <p:nvPicPr>
          <p:cNvPr id="29" name="Picture 28" descr="Text&#10;&#10;Description automatically generated">
            <a:extLst>
              <a:ext uri="{FF2B5EF4-FFF2-40B4-BE49-F238E27FC236}">
                <a16:creationId xmlns:a16="http://schemas.microsoft.com/office/drawing/2014/main" id="{EA3A0633-901F-4AFF-AEF4-6045978C8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7" y="4576366"/>
            <a:ext cx="2126743" cy="558270"/>
          </a:xfrm>
          <a:prstGeom prst="rect">
            <a:avLst/>
          </a:prstGeom>
        </p:spPr>
      </p:pic>
    </p:spTree>
    <p:extLst>
      <p:ext uri="{BB962C8B-B14F-4D97-AF65-F5344CB8AC3E}">
        <p14:creationId xmlns:p14="http://schemas.microsoft.com/office/powerpoint/2010/main" val="245293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1">
            <a:extLst>
              <a:ext uri="{FF2B5EF4-FFF2-40B4-BE49-F238E27FC236}">
                <a16:creationId xmlns:a16="http://schemas.microsoft.com/office/drawing/2014/main" id="{78B1003D-F52E-446E-98A5-FEAEF5787D7E}"/>
              </a:ext>
              <a:ext uri="{C183D7F6-B498-43B3-948B-1728B52AA6E4}">
                <adec:decorative xmlns:adec="http://schemas.microsoft.com/office/drawing/2017/decorative" val="1"/>
              </a:ext>
            </a:extLst>
          </p:cNvPr>
          <p:cNvSpPr/>
          <p:nvPr/>
        </p:nvSpPr>
        <p:spPr bwMode="auto">
          <a:xfrm>
            <a:off x="82969" y="133350"/>
            <a:ext cx="8984831" cy="990600"/>
          </a:xfrm>
          <a:prstGeom prst="round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35" name="Rounded Rectangle 4">
            <a:extLst>
              <a:ext uri="{FF2B5EF4-FFF2-40B4-BE49-F238E27FC236}">
                <a16:creationId xmlns:a16="http://schemas.microsoft.com/office/drawing/2014/main" id="{1231958D-2A4F-4E4B-96A9-B1E8DCA858E2}"/>
              </a:ext>
              <a:ext uri="{C183D7F6-B498-43B3-948B-1728B52AA6E4}">
                <adec:decorative xmlns:adec="http://schemas.microsoft.com/office/drawing/2017/decorative" val="1"/>
              </a:ext>
            </a:extLst>
          </p:cNvPr>
          <p:cNvSpPr/>
          <p:nvPr/>
        </p:nvSpPr>
        <p:spPr bwMode="auto">
          <a:xfrm>
            <a:off x="2286000" y="4629150"/>
            <a:ext cx="6781800" cy="457200"/>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16" name="Text Placeholder 15">
            <a:extLst>
              <a:ext uri="{FF2B5EF4-FFF2-40B4-BE49-F238E27FC236}">
                <a16:creationId xmlns:a16="http://schemas.microsoft.com/office/drawing/2014/main" id="{1657B064-B1EA-4152-90E6-B2204FA406A7}"/>
              </a:ext>
            </a:extLst>
          </p:cNvPr>
          <p:cNvSpPr>
            <a:spLocks noGrp="1"/>
          </p:cNvSpPr>
          <p:nvPr>
            <p:ph type="body" sz="quarter" idx="10"/>
          </p:nvPr>
        </p:nvSpPr>
        <p:spPr/>
        <p:txBody>
          <a:bodyPr/>
          <a:lstStyle/>
          <a:p>
            <a:r>
              <a:rPr lang="en-US" dirty="0"/>
              <a:t>LOCATION OF AMOUNTS</a:t>
            </a:r>
          </a:p>
        </p:txBody>
      </p:sp>
      <p:sp>
        <p:nvSpPr>
          <p:cNvPr id="2" name="Slide Number Placeholder 1">
            <a:extLst>
              <a:ext uri="{FF2B5EF4-FFF2-40B4-BE49-F238E27FC236}">
                <a16:creationId xmlns:a16="http://schemas.microsoft.com/office/drawing/2014/main" id="{5E4D4095-490D-450E-9239-6582C4769350}"/>
              </a:ext>
            </a:extLst>
          </p:cNvPr>
          <p:cNvSpPr>
            <a:spLocks noGrp="1"/>
          </p:cNvSpPr>
          <p:nvPr>
            <p:ph type="sldNum" sz="quarter" idx="24"/>
          </p:nvPr>
        </p:nvSpPr>
        <p:spPr/>
        <p:txBody>
          <a:bodyPr/>
          <a:lstStyle/>
          <a:p>
            <a:fld id="{B2192B31-B341-4013-B7E8-60D2E97D576A}" type="slidenum">
              <a:rPr lang="en-US" smtClean="0"/>
              <a:pPr/>
              <a:t>8</a:t>
            </a:fld>
            <a:endParaRPr lang="en-US" dirty="0"/>
          </a:p>
        </p:txBody>
      </p:sp>
      <p:grpSp>
        <p:nvGrpSpPr>
          <p:cNvPr id="67" name="Group 66">
            <a:extLst>
              <a:ext uri="{FF2B5EF4-FFF2-40B4-BE49-F238E27FC236}">
                <a16:creationId xmlns:a16="http://schemas.microsoft.com/office/drawing/2014/main" id="{C542A122-AC31-40C6-B61E-11543E68C649}"/>
              </a:ext>
              <a:ext uri="{C183D7F6-B498-43B3-948B-1728B52AA6E4}">
                <adec:decorative xmlns:adec="http://schemas.microsoft.com/office/drawing/2017/decorative" val="1"/>
              </a:ext>
            </a:extLst>
          </p:cNvPr>
          <p:cNvGrpSpPr/>
          <p:nvPr/>
        </p:nvGrpSpPr>
        <p:grpSpPr>
          <a:xfrm>
            <a:off x="959785" y="3006369"/>
            <a:ext cx="564215" cy="564215"/>
            <a:chOff x="6143155" y="671548"/>
            <a:chExt cx="564215" cy="564215"/>
          </a:xfrm>
        </p:grpSpPr>
        <p:sp>
          <p:nvSpPr>
            <p:cNvPr id="68" name="Rounded Rectangle 24">
              <a:extLst>
                <a:ext uri="{FF2B5EF4-FFF2-40B4-BE49-F238E27FC236}">
                  <a16:creationId xmlns:a16="http://schemas.microsoft.com/office/drawing/2014/main" id="{89FC3312-5D59-4736-8167-C9182F69402D}"/>
                </a:ext>
              </a:extLst>
            </p:cNvPr>
            <p:cNvSpPr/>
            <p:nvPr/>
          </p:nvSpPr>
          <p:spPr bwMode="auto">
            <a:xfrm rot="18837391">
              <a:off x="6143155" y="671548"/>
              <a:ext cx="564215" cy="564215"/>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69" name="Rounded Rectangle 25">
              <a:extLst>
                <a:ext uri="{FF2B5EF4-FFF2-40B4-BE49-F238E27FC236}">
                  <a16:creationId xmlns:a16="http://schemas.microsoft.com/office/drawing/2014/main" id="{1709E10C-288C-4624-AB5D-4A57B78AAEC6}"/>
                </a:ext>
              </a:extLst>
            </p:cNvPr>
            <p:cNvSpPr/>
            <p:nvPr/>
          </p:nvSpPr>
          <p:spPr bwMode="auto">
            <a:xfrm rot="77998">
              <a:off x="6143155" y="705209"/>
              <a:ext cx="564215" cy="496893"/>
            </a:xfrm>
            <a:prstGeom prst="roundRect">
              <a:avLst/>
            </a:prstGeom>
            <a:solidFill>
              <a:srgbClr val="66B948"/>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grpSp>
      <p:sp>
        <p:nvSpPr>
          <p:cNvPr id="22" name="Text Placeholder 21">
            <a:extLst>
              <a:ext uri="{FF2B5EF4-FFF2-40B4-BE49-F238E27FC236}">
                <a16:creationId xmlns:a16="http://schemas.microsoft.com/office/drawing/2014/main" id="{A4898161-B68C-4551-BAC3-FEB564905761}"/>
              </a:ext>
            </a:extLst>
          </p:cNvPr>
          <p:cNvSpPr>
            <a:spLocks noGrp="1"/>
          </p:cNvSpPr>
          <p:nvPr>
            <p:ph type="body" sz="quarter" idx="16"/>
          </p:nvPr>
        </p:nvSpPr>
        <p:spPr>
          <a:xfrm>
            <a:off x="255894" y="3638550"/>
            <a:ext cx="1989162" cy="304800"/>
          </a:xfrm>
        </p:spPr>
        <p:txBody>
          <a:bodyPr/>
          <a:lstStyle/>
          <a:p>
            <a:r>
              <a:rPr lang="en-US" sz="1600" dirty="0"/>
              <a:t>SQUARE MEALS HOME PAGE</a:t>
            </a:r>
          </a:p>
          <a:p>
            <a:endParaRPr lang="en-US" dirty="0"/>
          </a:p>
        </p:txBody>
      </p:sp>
      <p:grpSp>
        <p:nvGrpSpPr>
          <p:cNvPr id="64" name="Group 63">
            <a:extLst>
              <a:ext uri="{FF2B5EF4-FFF2-40B4-BE49-F238E27FC236}">
                <a16:creationId xmlns:a16="http://schemas.microsoft.com/office/drawing/2014/main" id="{5C1C7B96-1525-4C3F-9F35-7702CDE9AE83}"/>
              </a:ext>
              <a:ext uri="{C183D7F6-B498-43B3-948B-1728B52AA6E4}">
                <adec:decorative xmlns:adec="http://schemas.microsoft.com/office/drawing/2017/decorative" val="1"/>
              </a:ext>
            </a:extLst>
          </p:cNvPr>
          <p:cNvGrpSpPr/>
          <p:nvPr/>
        </p:nvGrpSpPr>
        <p:grpSpPr>
          <a:xfrm>
            <a:off x="3200400" y="3006023"/>
            <a:ext cx="564215" cy="564215"/>
            <a:chOff x="6143155" y="671548"/>
            <a:chExt cx="564215" cy="564215"/>
          </a:xfrm>
        </p:grpSpPr>
        <p:sp>
          <p:nvSpPr>
            <p:cNvPr id="65" name="Rounded Rectangle 27">
              <a:extLst>
                <a:ext uri="{FF2B5EF4-FFF2-40B4-BE49-F238E27FC236}">
                  <a16:creationId xmlns:a16="http://schemas.microsoft.com/office/drawing/2014/main" id="{1F279744-60CD-4D6F-9227-6C6DE8FED1EA}"/>
                </a:ext>
              </a:extLst>
            </p:cNvPr>
            <p:cNvSpPr/>
            <p:nvPr/>
          </p:nvSpPr>
          <p:spPr bwMode="auto">
            <a:xfrm rot="18837391">
              <a:off x="6143155" y="671548"/>
              <a:ext cx="564215" cy="564215"/>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66" name="Rounded Rectangle 28">
              <a:extLst>
                <a:ext uri="{FF2B5EF4-FFF2-40B4-BE49-F238E27FC236}">
                  <a16:creationId xmlns:a16="http://schemas.microsoft.com/office/drawing/2014/main" id="{517A5252-84A8-4558-85DD-4C02219D6752}"/>
                </a:ext>
              </a:extLst>
            </p:cNvPr>
            <p:cNvSpPr/>
            <p:nvPr/>
          </p:nvSpPr>
          <p:spPr bwMode="auto">
            <a:xfrm rot="77998">
              <a:off x="6143155" y="705209"/>
              <a:ext cx="564215" cy="496893"/>
            </a:xfrm>
            <a:prstGeom prst="roundRect">
              <a:avLst/>
            </a:prstGeom>
            <a:solidFill>
              <a:srgbClr val="66B948"/>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grpSp>
      <p:sp>
        <p:nvSpPr>
          <p:cNvPr id="36" name="Text Placeholder 35">
            <a:extLst>
              <a:ext uri="{FF2B5EF4-FFF2-40B4-BE49-F238E27FC236}">
                <a16:creationId xmlns:a16="http://schemas.microsoft.com/office/drawing/2014/main" id="{63324782-6573-4E21-B223-3C574C597A6D}"/>
              </a:ext>
            </a:extLst>
          </p:cNvPr>
          <p:cNvSpPr>
            <a:spLocks noGrp="1"/>
          </p:cNvSpPr>
          <p:nvPr>
            <p:ph type="body" sz="quarter" idx="18"/>
          </p:nvPr>
        </p:nvSpPr>
        <p:spPr>
          <a:xfrm>
            <a:off x="2255645" y="3638550"/>
            <a:ext cx="2355739" cy="304800"/>
          </a:xfrm>
        </p:spPr>
        <p:txBody>
          <a:bodyPr/>
          <a:lstStyle/>
          <a:p>
            <a:r>
              <a:rPr lang="en-US" dirty="0"/>
              <a:t>FOOD DISTRIBUTION PROGRAM FOR NSLP</a:t>
            </a:r>
          </a:p>
          <a:p>
            <a:endParaRPr lang="en-US" dirty="0"/>
          </a:p>
        </p:txBody>
      </p:sp>
      <p:grpSp>
        <p:nvGrpSpPr>
          <p:cNvPr id="61" name="Group 60">
            <a:extLst>
              <a:ext uri="{FF2B5EF4-FFF2-40B4-BE49-F238E27FC236}">
                <a16:creationId xmlns:a16="http://schemas.microsoft.com/office/drawing/2014/main" id="{D303D26D-444B-4DF8-A793-5ACBFD4349F7}"/>
              </a:ext>
              <a:ext uri="{C183D7F6-B498-43B3-948B-1728B52AA6E4}">
                <adec:decorative xmlns:adec="http://schemas.microsoft.com/office/drawing/2017/decorative" val="1"/>
              </a:ext>
            </a:extLst>
          </p:cNvPr>
          <p:cNvGrpSpPr/>
          <p:nvPr/>
        </p:nvGrpSpPr>
        <p:grpSpPr>
          <a:xfrm>
            <a:off x="5410200" y="3006371"/>
            <a:ext cx="564215" cy="564215"/>
            <a:chOff x="6143155" y="671548"/>
            <a:chExt cx="564215" cy="564215"/>
          </a:xfrm>
        </p:grpSpPr>
        <p:sp>
          <p:nvSpPr>
            <p:cNvPr id="62" name="Rounded Rectangle 30">
              <a:extLst>
                <a:ext uri="{FF2B5EF4-FFF2-40B4-BE49-F238E27FC236}">
                  <a16:creationId xmlns:a16="http://schemas.microsoft.com/office/drawing/2014/main" id="{C8E8829C-243A-4783-94A3-30D81F7E9E74}"/>
                </a:ext>
              </a:extLst>
            </p:cNvPr>
            <p:cNvSpPr/>
            <p:nvPr/>
          </p:nvSpPr>
          <p:spPr bwMode="auto">
            <a:xfrm rot="18837391">
              <a:off x="6143155" y="671548"/>
              <a:ext cx="564215" cy="564215"/>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63" name="Rounded Rectangle 31">
              <a:extLst>
                <a:ext uri="{FF2B5EF4-FFF2-40B4-BE49-F238E27FC236}">
                  <a16:creationId xmlns:a16="http://schemas.microsoft.com/office/drawing/2014/main" id="{D8792288-AAA4-4550-BDBF-F84B480099B2}"/>
                </a:ext>
              </a:extLst>
            </p:cNvPr>
            <p:cNvSpPr/>
            <p:nvPr/>
          </p:nvSpPr>
          <p:spPr bwMode="auto">
            <a:xfrm rot="77998">
              <a:off x="6143155" y="705209"/>
              <a:ext cx="564215" cy="496893"/>
            </a:xfrm>
            <a:prstGeom prst="roundRect">
              <a:avLst/>
            </a:prstGeom>
            <a:solidFill>
              <a:srgbClr val="66B948"/>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grpSp>
      <p:sp>
        <p:nvSpPr>
          <p:cNvPr id="40" name="Text Placeholder 39">
            <a:extLst>
              <a:ext uri="{FF2B5EF4-FFF2-40B4-BE49-F238E27FC236}">
                <a16:creationId xmlns:a16="http://schemas.microsoft.com/office/drawing/2014/main" id="{4C415ED1-2C7C-456B-8FEB-F5DA5EA61E04}"/>
              </a:ext>
            </a:extLst>
          </p:cNvPr>
          <p:cNvSpPr>
            <a:spLocks noGrp="1"/>
          </p:cNvSpPr>
          <p:nvPr>
            <p:ph type="body" sz="quarter" idx="20"/>
          </p:nvPr>
        </p:nvSpPr>
        <p:spPr>
          <a:xfrm>
            <a:off x="4702790" y="3638550"/>
            <a:ext cx="1989162" cy="304800"/>
          </a:xfrm>
        </p:spPr>
        <p:txBody>
          <a:bodyPr/>
          <a:lstStyle/>
          <a:p>
            <a:r>
              <a:rPr lang="en-US" dirty="0"/>
              <a:t>CONTRACTED WAREHOUSE</a:t>
            </a:r>
          </a:p>
          <a:p>
            <a:endParaRPr lang="en-US" dirty="0"/>
          </a:p>
        </p:txBody>
      </p:sp>
      <p:grpSp>
        <p:nvGrpSpPr>
          <p:cNvPr id="58" name="Group 57">
            <a:extLst>
              <a:ext uri="{FF2B5EF4-FFF2-40B4-BE49-F238E27FC236}">
                <a16:creationId xmlns:a16="http://schemas.microsoft.com/office/drawing/2014/main" id="{E9FDA05B-E509-49C0-985C-BE7F8AD63878}"/>
              </a:ext>
              <a:ext uri="{C183D7F6-B498-43B3-948B-1728B52AA6E4}">
                <adec:decorative xmlns:adec="http://schemas.microsoft.com/office/drawing/2017/decorative" val="1"/>
              </a:ext>
            </a:extLst>
          </p:cNvPr>
          <p:cNvGrpSpPr/>
          <p:nvPr/>
        </p:nvGrpSpPr>
        <p:grpSpPr>
          <a:xfrm>
            <a:off x="7665385" y="3006372"/>
            <a:ext cx="564215" cy="564215"/>
            <a:chOff x="6143155" y="671548"/>
            <a:chExt cx="564215" cy="564215"/>
          </a:xfrm>
        </p:grpSpPr>
        <p:sp>
          <p:nvSpPr>
            <p:cNvPr id="59" name="Rounded Rectangle 33">
              <a:extLst>
                <a:ext uri="{FF2B5EF4-FFF2-40B4-BE49-F238E27FC236}">
                  <a16:creationId xmlns:a16="http://schemas.microsoft.com/office/drawing/2014/main" id="{D2ADE301-3AF7-4223-83A3-3007DB6FBA9D}"/>
                </a:ext>
              </a:extLst>
            </p:cNvPr>
            <p:cNvSpPr/>
            <p:nvPr/>
          </p:nvSpPr>
          <p:spPr bwMode="auto">
            <a:xfrm rot="18837391">
              <a:off x="6143155" y="671548"/>
              <a:ext cx="564215" cy="564215"/>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60" name="Rounded Rectangle 34">
              <a:extLst>
                <a:ext uri="{FF2B5EF4-FFF2-40B4-BE49-F238E27FC236}">
                  <a16:creationId xmlns:a16="http://schemas.microsoft.com/office/drawing/2014/main" id="{2CB0B791-B362-4624-B73E-D4243F879315}"/>
                </a:ext>
              </a:extLst>
            </p:cNvPr>
            <p:cNvSpPr/>
            <p:nvPr/>
          </p:nvSpPr>
          <p:spPr bwMode="auto">
            <a:xfrm rot="77998">
              <a:off x="6143155" y="705209"/>
              <a:ext cx="564215" cy="496893"/>
            </a:xfrm>
            <a:prstGeom prst="roundRect">
              <a:avLst/>
            </a:prstGeom>
            <a:solidFill>
              <a:srgbClr val="66B948"/>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grpSp>
      <p:sp>
        <p:nvSpPr>
          <p:cNvPr id="42" name="Text Placeholder 41">
            <a:extLst>
              <a:ext uri="{FF2B5EF4-FFF2-40B4-BE49-F238E27FC236}">
                <a16:creationId xmlns:a16="http://schemas.microsoft.com/office/drawing/2014/main" id="{E0701E53-D104-469E-8795-D02AE5D3401A}"/>
              </a:ext>
            </a:extLst>
          </p:cNvPr>
          <p:cNvSpPr>
            <a:spLocks noGrp="1"/>
          </p:cNvSpPr>
          <p:nvPr>
            <p:ph type="body" sz="quarter" idx="22"/>
          </p:nvPr>
        </p:nvSpPr>
        <p:spPr>
          <a:xfrm>
            <a:off x="6926238" y="3638550"/>
            <a:ext cx="2141562" cy="304800"/>
          </a:xfrm>
        </p:spPr>
        <p:txBody>
          <a:bodyPr/>
          <a:lstStyle/>
          <a:p>
            <a:r>
              <a:rPr lang="en-US" dirty="0"/>
              <a:t>CLICK ON REGION ON SPREADSHEET</a:t>
            </a:r>
          </a:p>
          <a:p>
            <a:endParaRPr lang="en-US" dirty="0"/>
          </a:p>
        </p:txBody>
      </p:sp>
      <p:pic>
        <p:nvPicPr>
          <p:cNvPr id="38" name="Picture 37" descr="Text&#10;&#10;Description automatically generated">
            <a:extLst>
              <a:ext uri="{FF2B5EF4-FFF2-40B4-BE49-F238E27FC236}">
                <a16:creationId xmlns:a16="http://schemas.microsoft.com/office/drawing/2014/main" id="{8AE90351-92A8-4D17-8A4C-258543ADA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7" y="4576366"/>
            <a:ext cx="2126743" cy="558270"/>
          </a:xfrm>
          <a:prstGeom prst="rect">
            <a:avLst/>
          </a:prstGeom>
        </p:spPr>
      </p:pic>
      <p:pic>
        <p:nvPicPr>
          <p:cNvPr id="4" name="Picture 3" descr="Graphical user interface, website&#10;&#10;Description automatically generated">
            <a:extLst>
              <a:ext uri="{FF2B5EF4-FFF2-40B4-BE49-F238E27FC236}">
                <a16:creationId xmlns:a16="http://schemas.microsoft.com/office/drawing/2014/main" id="{91F1FB24-39B2-4637-84C3-90B8A3C293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101" y="1599495"/>
            <a:ext cx="1587582" cy="1714589"/>
          </a:xfrm>
          <a:prstGeom prst="rect">
            <a:avLst/>
          </a:prstGeom>
          <a:ln w="12700">
            <a:solidFill>
              <a:schemeClr val="tx1"/>
            </a:solidFill>
          </a:ln>
        </p:spPr>
      </p:pic>
      <p:pic>
        <p:nvPicPr>
          <p:cNvPr id="6" name="Picture 5" descr="Text&#10;&#10;Description automatically generated">
            <a:extLst>
              <a:ext uri="{FF2B5EF4-FFF2-40B4-BE49-F238E27FC236}">
                <a16:creationId xmlns:a16="http://schemas.microsoft.com/office/drawing/2014/main" id="{D89D897D-26C1-4E5A-BB33-9804597ACE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7545" y="1660081"/>
            <a:ext cx="1509655" cy="1654003"/>
          </a:xfrm>
          <a:prstGeom prst="rect">
            <a:avLst/>
          </a:prstGeom>
          <a:ln w="12700">
            <a:solidFill>
              <a:schemeClr val="tx1"/>
            </a:solidFill>
          </a:ln>
        </p:spPr>
      </p:pic>
      <p:pic>
        <p:nvPicPr>
          <p:cNvPr id="8" name="Picture 7" descr="Map&#10;&#10;Description automatically generated">
            <a:extLst>
              <a:ext uri="{FF2B5EF4-FFF2-40B4-BE49-F238E27FC236}">
                <a16:creationId xmlns:a16="http://schemas.microsoft.com/office/drawing/2014/main" id="{C2D6691B-D868-4E09-8A04-BDB2AEFE96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1599495"/>
            <a:ext cx="1622679" cy="1714589"/>
          </a:xfrm>
          <a:prstGeom prst="rect">
            <a:avLst/>
          </a:prstGeom>
        </p:spPr>
      </p:pic>
      <p:pic>
        <p:nvPicPr>
          <p:cNvPr id="10" name="Picture 9" descr="Table&#10;&#10;Description automatically generated">
            <a:extLst>
              <a:ext uri="{FF2B5EF4-FFF2-40B4-BE49-F238E27FC236}">
                <a16:creationId xmlns:a16="http://schemas.microsoft.com/office/drawing/2014/main" id="{4C4D1808-6EC2-4DEF-BBA8-73523260EBC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758" t="21335" r="39501"/>
          <a:stretch/>
        </p:blipFill>
        <p:spPr>
          <a:xfrm>
            <a:off x="6996167" y="1918706"/>
            <a:ext cx="1830646" cy="1345361"/>
          </a:xfrm>
          <a:prstGeom prst="rect">
            <a:avLst/>
          </a:prstGeom>
          <a:ln w="12700">
            <a:solidFill>
              <a:schemeClr val="tx1"/>
            </a:solidFill>
          </a:ln>
        </p:spPr>
      </p:pic>
      <p:sp>
        <p:nvSpPr>
          <p:cNvPr id="11" name="Arrow: Right 10">
            <a:extLst>
              <a:ext uri="{FF2B5EF4-FFF2-40B4-BE49-F238E27FC236}">
                <a16:creationId xmlns:a16="http://schemas.microsoft.com/office/drawing/2014/main" id="{7D4FB23B-297F-43C9-966C-8AB4661E30F5}"/>
              </a:ext>
            </a:extLst>
          </p:cNvPr>
          <p:cNvSpPr/>
          <p:nvPr/>
        </p:nvSpPr>
        <p:spPr bwMode="auto">
          <a:xfrm>
            <a:off x="4451234" y="2449830"/>
            <a:ext cx="257397" cy="304800"/>
          </a:xfrm>
          <a:prstGeom prst="rightArrow">
            <a:avLst/>
          </a:prstGeom>
          <a:solidFill>
            <a:schemeClr val="tx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4" name="Arrow: Right 43">
            <a:extLst>
              <a:ext uri="{FF2B5EF4-FFF2-40B4-BE49-F238E27FC236}">
                <a16:creationId xmlns:a16="http://schemas.microsoft.com/office/drawing/2014/main" id="{C88DC8E0-0839-472D-B1F7-8F1856EF57C5}"/>
              </a:ext>
            </a:extLst>
          </p:cNvPr>
          <p:cNvSpPr/>
          <p:nvPr/>
        </p:nvSpPr>
        <p:spPr bwMode="auto">
          <a:xfrm>
            <a:off x="2290059" y="2526030"/>
            <a:ext cx="257397" cy="304800"/>
          </a:xfrm>
          <a:prstGeom prst="rightArrow">
            <a:avLst/>
          </a:prstGeom>
          <a:solidFill>
            <a:schemeClr val="tx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5" name="Arrow: Right 44">
            <a:extLst>
              <a:ext uri="{FF2B5EF4-FFF2-40B4-BE49-F238E27FC236}">
                <a16:creationId xmlns:a16="http://schemas.microsoft.com/office/drawing/2014/main" id="{63EC3666-482C-4F53-BC0D-40091464DCDD}"/>
              </a:ext>
            </a:extLst>
          </p:cNvPr>
          <p:cNvSpPr/>
          <p:nvPr/>
        </p:nvSpPr>
        <p:spPr bwMode="auto">
          <a:xfrm>
            <a:off x="6619124" y="2396490"/>
            <a:ext cx="257397" cy="304800"/>
          </a:xfrm>
          <a:prstGeom prst="rightArrow">
            <a:avLst/>
          </a:prstGeom>
          <a:solidFill>
            <a:schemeClr val="tx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417507357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DCCC10-411D-402A-AB83-D943E504DEE4}"/>
              </a:ext>
              <a:ext uri="{C183D7F6-B498-43B3-948B-1728B52AA6E4}">
                <adec:decorative xmlns:adec="http://schemas.microsoft.com/office/drawing/2017/decorative" val="1"/>
              </a:ext>
            </a:extLst>
          </p:cNvPr>
          <p:cNvSpPr/>
          <p:nvPr/>
        </p:nvSpPr>
        <p:spPr bwMode="auto">
          <a:xfrm>
            <a:off x="0" y="2419350"/>
            <a:ext cx="9144000" cy="305882"/>
          </a:xfrm>
          <a:prstGeom prst="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6" name="Rectangle 25">
            <a:extLst>
              <a:ext uri="{FF2B5EF4-FFF2-40B4-BE49-F238E27FC236}">
                <a16:creationId xmlns:a16="http://schemas.microsoft.com/office/drawing/2014/main" id="{E0BE6C1C-EB5B-4D08-9691-160C57ED5A40}"/>
              </a:ext>
              <a:ext uri="{C183D7F6-B498-43B3-948B-1728B52AA6E4}">
                <adec:decorative xmlns:adec="http://schemas.microsoft.com/office/drawing/2017/decorative" val="1"/>
              </a:ext>
            </a:extLst>
          </p:cNvPr>
          <p:cNvSpPr/>
          <p:nvPr/>
        </p:nvSpPr>
        <p:spPr bwMode="auto">
          <a:xfrm>
            <a:off x="0" y="0"/>
            <a:ext cx="9144000" cy="2571750"/>
          </a:xfrm>
          <a:prstGeom prst="rect">
            <a:avLst/>
          </a:prstGeom>
          <a:solidFill>
            <a:srgbClr val="00498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7" name="Rounded Rectangle 7">
            <a:extLst>
              <a:ext uri="{FF2B5EF4-FFF2-40B4-BE49-F238E27FC236}">
                <a16:creationId xmlns:a16="http://schemas.microsoft.com/office/drawing/2014/main" id="{0377FBF3-ECC6-4DAD-AAD0-5B192B7085CE}"/>
              </a:ext>
              <a:ext uri="{C183D7F6-B498-43B3-948B-1728B52AA6E4}">
                <adec:decorative xmlns:adec="http://schemas.microsoft.com/office/drawing/2017/decorative" val="1"/>
              </a:ext>
            </a:extLst>
          </p:cNvPr>
          <p:cNvSpPr/>
          <p:nvPr/>
        </p:nvSpPr>
        <p:spPr bwMode="auto">
          <a:xfrm>
            <a:off x="651306" y="1657350"/>
            <a:ext cx="8264094" cy="2878639"/>
          </a:xfrm>
          <a:prstGeom prst="roundRect">
            <a:avLst/>
          </a:prstGeom>
          <a:solidFill>
            <a:srgbClr val="3BC1CA"/>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sp>
        <p:nvSpPr>
          <p:cNvPr id="28" name="Rounded Rectangle 4">
            <a:extLst>
              <a:ext uri="{FF2B5EF4-FFF2-40B4-BE49-F238E27FC236}">
                <a16:creationId xmlns:a16="http://schemas.microsoft.com/office/drawing/2014/main" id="{07D6BB4C-613A-49EF-B4B5-58917062ED6A}"/>
              </a:ext>
              <a:ext uri="{C183D7F6-B498-43B3-948B-1728B52AA6E4}">
                <adec:decorative xmlns:adec="http://schemas.microsoft.com/office/drawing/2017/decorative" val="1"/>
              </a:ext>
            </a:extLst>
          </p:cNvPr>
          <p:cNvSpPr/>
          <p:nvPr/>
        </p:nvSpPr>
        <p:spPr bwMode="auto">
          <a:xfrm>
            <a:off x="2286000" y="4629150"/>
            <a:ext cx="6781800" cy="457200"/>
          </a:xfrm>
          <a:prstGeom prst="roundRect">
            <a:avLst/>
          </a:prstGeom>
          <a:solidFill>
            <a:srgbClr val="00AEE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Rockwell" panose="02060603020205020403" pitchFamily="18" charset="0"/>
            </a:endParaRPr>
          </a:p>
        </p:txBody>
      </p:sp>
      <p:cxnSp>
        <p:nvCxnSpPr>
          <p:cNvPr id="6" name="Straight Connector 5">
            <a:extLst>
              <a:ext uri="{FF2B5EF4-FFF2-40B4-BE49-F238E27FC236}">
                <a16:creationId xmlns:a16="http://schemas.microsoft.com/office/drawing/2014/main" id="{F30FCF28-1A2C-C64E-BB6C-915BBCCDAC82}"/>
              </a:ext>
              <a:ext uri="{C183D7F6-B498-43B3-948B-1728B52AA6E4}">
                <adec:decorative xmlns:adec="http://schemas.microsoft.com/office/drawing/2017/decorative" val="1"/>
              </a:ext>
            </a:extLst>
          </p:cNvPr>
          <p:cNvCxnSpPr/>
          <p:nvPr/>
        </p:nvCxnSpPr>
        <p:spPr>
          <a:xfrm>
            <a:off x="1143000" y="3638550"/>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9D6385-59CF-4975-BFAF-861742F9F16E}"/>
              </a:ext>
            </a:extLst>
          </p:cNvPr>
          <p:cNvSpPr>
            <a:spLocks noGrp="1"/>
          </p:cNvSpPr>
          <p:nvPr>
            <p:ph type="sldNum" sz="quarter" idx="20"/>
          </p:nvPr>
        </p:nvSpPr>
        <p:spPr/>
        <p:txBody>
          <a:bodyPr/>
          <a:lstStyle/>
          <a:p>
            <a:fld id="{B2192B31-B341-4013-B7E8-60D2E97D576A}" type="slidenum">
              <a:rPr lang="en-US" smtClean="0"/>
              <a:pPr/>
              <a:t>9</a:t>
            </a:fld>
            <a:endParaRPr lang="en-US" dirty="0"/>
          </a:p>
        </p:txBody>
      </p:sp>
      <p:sp>
        <p:nvSpPr>
          <p:cNvPr id="2" name="Text Placeholder 1">
            <a:extLst>
              <a:ext uri="{FF2B5EF4-FFF2-40B4-BE49-F238E27FC236}">
                <a16:creationId xmlns:a16="http://schemas.microsoft.com/office/drawing/2014/main" id="{859EF87C-C9F2-43BE-9F19-BFB079A195AC}"/>
              </a:ext>
            </a:extLst>
          </p:cNvPr>
          <p:cNvSpPr>
            <a:spLocks noGrp="1"/>
          </p:cNvSpPr>
          <p:nvPr>
            <p:ph type="body" sz="quarter" idx="10"/>
          </p:nvPr>
        </p:nvSpPr>
        <p:spPr>
          <a:xfrm>
            <a:off x="686454" y="124910"/>
            <a:ext cx="6628746" cy="1194620"/>
          </a:xfrm>
        </p:spPr>
        <p:txBody>
          <a:bodyPr/>
          <a:lstStyle/>
          <a:p>
            <a:r>
              <a:rPr lang="en-US" dirty="0"/>
              <a:t>DESCRIPTION OF FOOD DISTRIBUTION PAYMENT</a:t>
            </a:r>
          </a:p>
        </p:txBody>
      </p:sp>
      <p:sp>
        <p:nvSpPr>
          <p:cNvPr id="17" name="Text Placeholder 16">
            <a:extLst>
              <a:ext uri="{FF2B5EF4-FFF2-40B4-BE49-F238E27FC236}">
                <a16:creationId xmlns:a16="http://schemas.microsoft.com/office/drawing/2014/main" id="{8620947D-785D-439E-B041-689CA30A807D}"/>
              </a:ext>
            </a:extLst>
          </p:cNvPr>
          <p:cNvSpPr>
            <a:spLocks noGrp="1"/>
          </p:cNvSpPr>
          <p:nvPr>
            <p:ph type="body" sz="quarter" idx="14"/>
          </p:nvPr>
        </p:nvSpPr>
        <p:spPr>
          <a:xfrm>
            <a:off x="1600200" y="2524474"/>
            <a:ext cx="7737907" cy="278331"/>
          </a:xfrm>
        </p:spPr>
        <p:txBody>
          <a:bodyPr/>
          <a:lstStyle/>
          <a:p>
            <a:r>
              <a:rPr lang="pt-BR" sz="2800" i="0" dirty="0">
                <a:solidFill>
                  <a:srgbClr val="000000"/>
                </a:solidFill>
                <a:effectLst/>
                <a:latin typeface="Arial" panose="020B0604020202020204" pitchFamily="34" charset="0"/>
              </a:rPr>
              <a:t>CN COM REIMB 2021 CE -XXXXX</a:t>
            </a:r>
            <a:endParaRPr lang="en-US" sz="2800" dirty="0"/>
          </a:p>
          <a:p>
            <a:endParaRPr lang="en-US" dirty="0"/>
          </a:p>
        </p:txBody>
      </p:sp>
      <p:pic>
        <p:nvPicPr>
          <p:cNvPr id="29" name="Picture 28" descr="Text&#10;&#10;Description automatically generated">
            <a:extLst>
              <a:ext uri="{FF2B5EF4-FFF2-40B4-BE49-F238E27FC236}">
                <a16:creationId xmlns:a16="http://schemas.microsoft.com/office/drawing/2014/main" id="{EA3A0633-901F-4AFF-AEF4-6045978C8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7" y="4576366"/>
            <a:ext cx="2126743" cy="558270"/>
          </a:xfrm>
          <a:prstGeom prst="rect">
            <a:avLst/>
          </a:prstGeom>
        </p:spPr>
      </p:pic>
    </p:spTree>
    <p:extLst>
      <p:ext uri="{BB962C8B-B14F-4D97-AF65-F5344CB8AC3E}">
        <p14:creationId xmlns:p14="http://schemas.microsoft.com/office/powerpoint/2010/main" val="1685160356"/>
      </p:ext>
    </p:extLst>
  </p:cSld>
  <p:clrMapOvr>
    <a:masterClrMapping/>
  </p:clrMapOvr>
</p:sld>
</file>

<file path=ppt/theme/theme1.xml><?xml version="1.0" encoding="utf-8"?>
<a:theme xmlns:a="http://schemas.openxmlformats.org/drawingml/2006/main" name="Default Theme">
  <a:themeElements>
    <a:clrScheme name="MENU">
      <a:dk1>
        <a:srgbClr val="000000"/>
      </a:dk1>
      <a:lt1>
        <a:srgbClr val="FFFFFF"/>
      </a:lt1>
      <a:dk2>
        <a:srgbClr val="44546A"/>
      </a:dk2>
      <a:lt2>
        <a:srgbClr val="E7E6E6"/>
      </a:lt2>
      <a:accent1>
        <a:srgbClr val="711F5D"/>
      </a:accent1>
      <a:accent2>
        <a:srgbClr val="480D48"/>
      </a:accent2>
      <a:accent3>
        <a:srgbClr val="3AC1C9"/>
      </a:accent3>
      <a:accent4>
        <a:srgbClr val="C84230"/>
      </a:accent4>
      <a:accent5>
        <a:srgbClr val="00AF50"/>
      </a:accent5>
      <a:accent6>
        <a:srgbClr val="91CF50"/>
      </a:accent6>
      <a:hlink>
        <a:srgbClr val="0563C1"/>
      </a:hlink>
      <a:folHlink>
        <a:srgbClr val="954F72"/>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40162</TotalTime>
  <Words>314</Words>
  <Application>Microsoft Office PowerPoint</Application>
  <PresentationFormat>On-screen Show (16:9)</PresentationFormat>
  <Paragraphs>81</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Roboto</vt:lpstr>
      <vt:lpstr>Rockwell</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Gwendolyn McDade</cp:lastModifiedBy>
  <cp:revision>2289</cp:revision>
  <dcterms:created xsi:type="dcterms:W3CDTF">2015-09-08T18:46:55Z</dcterms:created>
  <dcterms:modified xsi:type="dcterms:W3CDTF">2021-09-15T19:50:38Z</dcterms:modified>
</cp:coreProperties>
</file>