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24"/>
  </p:notesMasterIdLst>
  <p:sldIdLst>
    <p:sldId id="353" r:id="rId2"/>
    <p:sldId id="351" r:id="rId3"/>
    <p:sldId id="364" r:id="rId4"/>
    <p:sldId id="369" r:id="rId5"/>
    <p:sldId id="383" r:id="rId6"/>
    <p:sldId id="384" r:id="rId7"/>
    <p:sldId id="385" r:id="rId8"/>
    <p:sldId id="386" r:id="rId9"/>
    <p:sldId id="387" r:id="rId10"/>
    <p:sldId id="366" r:id="rId11"/>
    <p:sldId id="397" r:id="rId12"/>
    <p:sldId id="398" r:id="rId13"/>
    <p:sldId id="399" r:id="rId14"/>
    <p:sldId id="381" r:id="rId15"/>
    <p:sldId id="388" r:id="rId16"/>
    <p:sldId id="393" r:id="rId17"/>
    <p:sldId id="394" r:id="rId18"/>
    <p:sldId id="395" r:id="rId19"/>
    <p:sldId id="396" r:id="rId20"/>
    <p:sldId id="354" r:id="rId21"/>
    <p:sldId id="361" r:id="rId22"/>
    <p:sldId id="362" r:id="rId23"/>
  </p:sldIdLst>
  <p:sldSz cx="14630400" cy="8229600"/>
  <p:notesSz cx="6858000" cy="9144000"/>
  <p:defaultTextStyle>
    <a:defPPr>
      <a:defRPr lang="en-US"/>
    </a:defPPr>
    <a:lvl1pPr marL="0" algn="l" defTabSz="343197" rtl="0" eaLnBrk="1" latinLnBrk="0" hangingPunct="1">
      <a:defRPr sz="1351" kern="1200">
        <a:solidFill>
          <a:schemeClr val="tx1"/>
        </a:solidFill>
        <a:latin typeface="+mn-lt"/>
        <a:ea typeface="+mn-ea"/>
        <a:cs typeface="+mn-cs"/>
      </a:defRPr>
    </a:lvl1pPr>
    <a:lvl2pPr marL="343197" algn="l" defTabSz="343197" rtl="0" eaLnBrk="1" latinLnBrk="0" hangingPunct="1">
      <a:defRPr sz="1351" kern="1200">
        <a:solidFill>
          <a:schemeClr val="tx1"/>
        </a:solidFill>
        <a:latin typeface="+mn-lt"/>
        <a:ea typeface="+mn-ea"/>
        <a:cs typeface="+mn-cs"/>
      </a:defRPr>
    </a:lvl2pPr>
    <a:lvl3pPr marL="686394" algn="l" defTabSz="343197" rtl="0" eaLnBrk="1" latinLnBrk="0" hangingPunct="1">
      <a:defRPr sz="1351" kern="1200">
        <a:solidFill>
          <a:schemeClr val="tx1"/>
        </a:solidFill>
        <a:latin typeface="+mn-lt"/>
        <a:ea typeface="+mn-ea"/>
        <a:cs typeface="+mn-cs"/>
      </a:defRPr>
    </a:lvl3pPr>
    <a:lvl4pPr marL="1029590" algn="l" defTabSz="343197" rtl="0" eaLnBrk="1" latinLnBrk="0" hangingPunct="1">
      <a:defRPr sz="1351" kern="1200">
        <a:solidFill>
          <a:schemeClr val="tx1"/>
        </a:solidFill>
        <a:latin typeface="+mn-lt"/>
        <a:ea typeface="+mn-ea"/>
        <a:cs typeface="+mn-cs"/>
      </a:defRPr>
    </a:lvl4pPr>
    <a:lvl5pPr marL="1372787" algn="l" defTabSz="343197" rtl="0" eaLnBrk="1" latinLnBrk="0" hangingPunct="1">
      <a:defRPr sz="1351" kern="1200">
        <a:solidFill>
          <a:schemeClr val="tx1"/>
        </a:solidFill>
        <a:latin typeface="+mn-lt"/>
        <a:ea typeface="+mn-ea"/>
        <a:cs typeface="+mn-cs"/>
      </a:defRPr>
    </a:lvl5pPr>
    <a:lvl6pPr marL="1715984" algn="l" defTabSz="343197" rtl="0" eaLnBrk="1" latinLnBrk="0" hangingPunct="1">
      <a:defRPr sz="1351" kern="1200">
        <a:solidFill>
          <a:schemeClr val="tx1"/>
        </a:solidFill>
        <a:latin typeface="+mn-lt"/>
        <a:ea typeface="+mn-ea"/>
        <a:cs typeface="+mn-cs"/>
      </a:defRPr>
    </a:lvl6pPr>
    <a:lvl7pPr marL="2059181" algn="l" defTabSz="343197" rtl="0" eaLnBrk="1" latinLnBrk="0" hangingPunct="1">
      <a:defRPr sz="1351" kern="1200">
        <a:solidFill>
          <a:schemeClr val="tx1"/>
        </a:solidFill>
        <a:latin typeface="+mn-lt"/>
        <a:ea typeface="+mn-ea"/>
        <a:cs typeface="+mn-cs"/>
      </a:defRPr>
    </a:lvl7pPr>
    <a:lvl8pPr marL="2402377" algn="l" defTabSz="343197" rtl="0" eaLnBrk="1" latinLnBrk="0" hangingPunct="1">
      <a:defRPr sz="1351" kern="1200">
        <a:solidFill>
          <a:schemeClr val="tx1"/>
        </a:solidFill>
        <a:latin typeface="+mn-lt"/>
        <a:ea typeface="+mn-ea"/>
        <a:cs typeface="+mn-cs"/>
      </a:defRPr>
    </a:lvl8pPr>
    <a:lvl9pPr marL="2745574" algn="l" defTabSz="343197" rtl="0" eaLnBrk="1" latinLnBrk="0" hangingPunct="1">
      <a:defRPr sz="135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70C0"/>
    <a:srgbClr val="399EC2"/>
    <a:srgbClr val="A3C93B"/>
    <a:srgbClr val="EB8E2F"/>
    <a:srgbClr val="DE472C"/>
    <a:srgbClr val="939795"/>
    <a:srgbClr val="C58E2B"/>
    <a:srgbClr val="317172"/>
    <a:srgbClr val="3B4E5A"/>
    <a:srgbClr val="E99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88" autoAdjust="0"/>
    <p:restoredTop sz="55582" autoAdjust="0"/>
  </p:normalViewPr>
  <p:slideViewPr>
    <p:cSldViewPr snapToGrid="0" showGuides="1">
      <p:cViewPr varScale="1">
        <p:scale>
          <a:sx n="53" d="100"/>
          <a:sy n="53" d="100"/>
        </p:scale>
        <p:origin x="2832" y="72"/>
      </p:cViewPr>
      <p:guideLst>
        <p:guide orient="horz" pos="2592"/>
        <p:guide pos="4608"/>
      </p:guideLst>
    </p:cSldViewPr>
  </p:slideViewPr>
  <p:outlineViewPr>
    <p:cViewPr>
      <p:scale>
        <a:sx n="33" d="100"/>
        <a:sy n="33" d="100"/>
      </p:scale>
      <p:origin x="0" y="-941"/>
    </p:cViewPr>
  </p:outlineViewPr>
  <p:notesTextViewPr>
    <p:cViewPr>
      <p:scale>
        <a:sx n="400" d="100"/>
        <a:sy n="400" d="100"/>
      </p:scale>
      <p:origin x="0" y="0"/>
    </p:cViewPr>
  </p:notesTextViewPr>
  <p:sorterViewPr>
    <p:cViewPr>
      <p:scale>
        <a:sx n="66" d="100"/>
        <a:sy n="66" d="100"/>
      </p:scale>
      <p:origin x="0" y="0"/>
    </p:cViewPr>
  </p:sorterViewPr>
  <p:notesViewPr>
    <p:cSldViewPr snapToGrid="0" showGuides="1">
      <p:cViewPr varScale="1">
        <p:scale>
          <a:sx n="65" d="100"/>
          <a:sy n="65" d="100"/>
        </p:scale>
        <p:origin x="845"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96E86-5E67-4DFC-9D7D-D598240582E8}" type="datetimeFigureOut">
              <a:rPr lang="en-US" smtClean="0"/>
              <a:t>9/25/2020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C7E86-76DE-4D38-A718-39A1E655A738}" type="slidenum">
              <a:rPr lang="en-US" smtClean="0"/>
              <a:t>‹#›</a:t>
            </a:fld>
            <a:endParaRPr lang="en-US"/>
          </a:p>
        </p:txBody>
      </p:sp>
    </p:spTree>
    <p:extLst>
      <p:ext uri="{BB962C8B-B14F-4D97-AF65-F5344CB8AC3E}">
        <p14:creationId xmlns:p14="http://schemas.microsoft.com/office/powerpoint/2010/main" val="3342432204"/>
      </p:ext>
    </p:extLst>
  </p:cSld>
  <p:clrMap bg1="lt1" tx1="dk1" bg2="lt2" tx2="dk2" accent1="accent1" accent2="accent2" accent3="accent3" accent4="accent4" accent5="accent5" accent6="accent6" hlink="hlink" folHlink="folHlink"/>
  <p:notesStyle>
    <a:lvl1pPr marL="0" algn="l" defTabSz="1120195" rtl="0" eaLnBrk="1" latinLnBrk="0" hangingPunct="1">
      <a:defRPr sz="1470" kern="1200">
        <a:solidFill>
          <a:schemeClr val="tx1"/>
        </a:solidFill>
        <a:latin typeface="+mn-lt"/>
        <a:ea typeface="+mn-ea"/>
        <a:cs typeface="+mn-cs"/>
      </a:defRPr>
    </a:lvl1pPr>
    <a:lvl2pPr marL="560097" algn="l" defTabSz="1120195" rtl="0" eaLnBrk="1" latinLnBrk="0" hangingPunct="1">
      <a:defRPr sz="1470" kern="1200">
        <a:solidFill>
          <a:schemeClr val="tx1"/>
        </a:solidFill>
        <a:latin typeface="+mn-lt"/>
        <a:ea typeface="+mn-ea"/>
        <a:cs typeface="+mn-cs"/>
      </a:defRPr>
    </a:lvl2pPr>
    <a:lvl3pPr marL="1120195" algn="l" defTabSz="1120195" rtl="0" eaLnBrk="1" latinLnBrk="0" hangingPunct="1">
      <a:defRPr sz="1470" kern="1200">
        <a:solidFill>
          <a:schemeClr val="tx1"/>
        </a:solidFill>
        <a:latin typeface="+mn-lt"/>
        <a:ea typeface="+mn-ea"/>
        <a:cs typeface="+mn-cs"/>
      </a:defRPr>
    </a:lvl3pPr>
    <a:lvl4pPr marL="1680291" algn="l" defTabSz="1120195" rtl="0" eaLnBrk="1" latinLnBrk="0" hangingPunct="1">
      <a:defRPr sz="1470" kern="1200">
        <a:solidFill>
          <a:schemeClr val="tx1"/>
        </a:solidFill>
        <a:latin typeface="+mn-lt"/>
        <a:ea typeface="+mn-ea"/>
        <a:cs typeface="+mn-cs"/>
      </a:defRPr>
    </a:lvl4pPr>
    <a:lvl5pPr marL="2240390" algn="l" defTabSz="1120195" rtl="0" eaLnBrk="1" latinLnBrk="0" hangingPunct="1">
      <a:defRPr sz="1470" kern="1200">
        <a:solidFill>
          <a:schemeClr val="tx1"/>
        </a:solidFill>
        <a:latin typeface="+mn-lt"/>
        <a:ea typeface="+mn-ea"/>
        <a:cs typeface="+mn-cs"/>
      </a:defRPr>
    </a:lvl5pPr>
    <a:lvl6pPr marL="2800486" algn="l" defTabSz="1120195" rtl="0" eaLnBrk="1" latinLnBrk="0" hangingPunct="1">
      <a:defRPr sz="1470" kern="1200">
        <a:solidFill>
          <a:schemeClr val="tx1"/>
        </a:solidFill>
        <a:latin typeface="+mn-lt"/>
        <a:ea typeface="+mn-ea"/>
        <a:cs typeface="+mn-cs"/>
      </a:defRPr>
    </a:lvl6pPr>
    <a:lvl7pPr marL="3360583" algn="l" defTabSz="1120195" rtl="0" eaLnBrk="1" latinLnBrk="0" hangingPunct="1">
      <a:defRPr sz="1470" kern="1200">
        <a:solidFill>
          <a:schemeClr val="tx1"/>
        </a:solidFill>
        <a:latin typeface="+mn-lt"/>
        <a:ea typeface="+mn-ea"/>
        <a:cs typeface="+mn-cs"/>
      </a:defRPr>
    </a:lvl7pPr>
    <a:lvl8pPr marL="3920681" algn="l" defTabSz="1120195" rtl="0" eaLnBrk="1" latinLnBrk="0" hangingPunct="1">
      <a:defRPr sz="1470" kern="1200">
        <a:solidFill>
          <a:schemeClr val="tx1"/>
        </a:solidFill>
        <a:latin typeface="+mn-lt"/>
        <a:ea typeface="+mn-ea"/>
        <a:cs typeface="+mn-cs"/>
      </a:defRPr>
    </a:lvl8pPr>
    <a:lvl9pPr marL="4480778" algn="l" defTabSz="1120195" rtl="0" eaLnBrk="1" latinLnBrk="0" hangingPunct="1">
      <a:defRPr sz="14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a:p>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1</a:t>
            </a:fld>
            <a:endParaRPr lang="en-US" dirty="0"/>
          </a:p>
        </p:txBody>
      </p:sp>
    </p:spTree>
    <p:extLst>
      <p:ext uri="{BB962C8B-B14F-4D97-AF65-F5344CB8AC3E}">
        <p14:creationId xmlns:p14="http://schemas.microsoft.com/office/powerpoint/2010/main" val="60690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10</a:t>
            </a:fld>
            <a:endParaRPr lang="en-US" dirty="0"/>
          </a:p>
        </p:txBody>
      </p:sp>
    </p:spTree>
    <p:extLst>
      <p:ext uri="{BB962C8B-B14F-4D97-AF65-F5344CB8AC3E}">
        <p14:creationId xmlns:p14="http://schemas.microsoft.com/office/powerpoint/2010/main" val="3160516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11</a:t>
            </a:fld>
            <a:endParaRPr lang="en-US" dirty="0"/>
          </a:p>
        </p:txBody>
      </p:sp>
    </p:spTree>
    <p:extLst>
      <p:ext uri="{BB962C8B-B14F-4D97-AF65-F5344CB8AC3E}">
        <p14:creationId xmlns:p14="http://schemas.microsoft.com/office/powerpoint/2010/main" val="106185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12</a:t>
            </a:fld>
            <a:endParaRPr lang="en-US" dirty="0"/>
          </a:p>
        </p:txBody>
      </p:sp>
    </p:spTree>
    <p:extLst>
      <p:ext uri="{BB962C8B-B14F-4D97-AF65-F5344CB8AC3E}">
        <p14:creationId xmlns:p14="http://schemas.microsoft.com/office/powerpoint/2010/main" val="392999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13</a:t>
            </a:fld>
            <a:endParaRPr lang="en-US" dirty="0"/>
          </a:p>
        </p:txBody>
      </p:sp>
    </p:spTree>
    <p:extLst>
      <p:ext uri="{BB962C8B-B14F-4D97-AF65-F5344CB8AC3E}">
        <p14:creationId xmlns:p14="http://schemas.microsoft.com/office/powerpoint/2010/main" val="3017425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14</a:t>
            </a:fld>
            <a:endParaRPr lang="en-US" dirty="0"/>
          </a:p>
        </p:txBody>
      </p:sp>
    </p:spTree>
    <p:extLst>
      <p:ext uri="{BB962C8B-B14F-4D97-AF65-F5344CB8AC3E}">
        <p14:creationId xmlns:p14="http://schemas.microsoft.com/office/powerpoint/2010/main" val="133096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15</a:t>
            </a:fld>
            <a:endParaRPr lang="en-US" dirty="0"/>
          </a:p>
        </p:txBody>
      </p:sp>
    </p:spTree>
    <p:extLst>
      <p:ext uri="{BB962C8B-B14F-4D97-AF65-F5344CB8AC3E}">
        <p14:creationId xmlns:p14="http://schemas.microsoft.com/office/powerpoint/2010/main" val="325108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16</a:t>
            </a:fld>
            <a:endParaRPr lang="en-US" dirty="0"/>
          </a:p>
        </p:txBody>
      </p:sp>
    </p:spTree>
    <p:extLst>
      <p:ext uri="{BB962C8B-B14F-4D97-AF65-F5344CB8AC3E}">
        <p14:creationId xmlns:p14="http://schemas.microsoft.com/office/powerpoint/2010/main" val="92012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17</a:t>
            </a:fld>
            <a:endParaRPr lang="en-US" dirty="0"/>
          </a:p>
        </p:txBody>
      </p:sp>
    </p:spTree>
    <p:extLst>
      <p:ext uri="{BB962C8B-B14F-4D97-AF65-F5344CB8AC3E}">
        <p14:creationId xmlns:p14="http://schemas.microsoft.com/office/powerpoint/2010/main" val="3584271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18</a:t>
            </a:fld>
            <a:endParaRPr lang="en-US" dirty="0"/>
          </a:p>
        </p:txBody>
      </p:sp>
    </p:spTree>
    <p:extLst>
      <p:ext uri="{BB962C8B-B14F-4D97-AF65-F5344CB8AC3E}">
        <p14:creationId xmlns:p14="http://schemas.microsoft.com/office/powerpoint/2010/main" val="3062755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19</a:t>
            </a:fld>
            <a:endParaRPr lang="en-US" dirty="0"/>
          </a:p>
        </p:txBody>
      </p:sp>
    </p:spTree>
    <p:extLst>
      <p:ext uri="{BB962C8B-B14F-4D97-AF65-F5344CB8AC3E}">
        <p14:creationId xmlns:p14="http://schemas.microsoft.com/office/powerpoint/2010/main" val="56952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If you</a:t>
            </a:r>
            <a:r>
              <a:rPr lang="en-US" sz="700" baseline="0" dirty="0"/>
              <a:t> would like to move the photo within the frame, click on Picture Format &gt; Crop and then move the image to show the area of the photo desired.</a:t>
            </a:r>
          </a:p>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2</a:t>
            </a:fld>
            <a:endParaRPr lang="en-US" dirty="0"/>
          </a:p>
        </p:txBody>
      </p:sp>
    </p:spTree>
    <p:extLst>
      <p:ext uri="{BB962C8B-B14F-4D97-AF65-F5344CB8AC3E}">
        <p14:creationId xmlns:p14="http://schemas.microsoft.com/office/powerpoint/2010/main" val="2010871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t>Easily</a:t>
            </a:r>
            <a:r>
              <a:rPr lang="en-US" sz="700" baseline="0"/>
              <a:t> change photo. Please click on the </a:t>
            </a:r>
            <a:r>
              <a:rPr lang="en-US" sz="700" kern="120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1"/>
                </a:solidFill>
                <a:effectLst/>
                <a:latin typeface="+mn-lt"/>
                <a:ea typeface="+mn-ea"/>
                <a:cs typeface="+mn-cs"/>
              </a:rPr>
              <a:t>When you add the image, you may need to send it to back (Right click on the image &gt; Send to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a:p>
          <a:p>
            <a:pPr marL="0" marR="0" indent="0" algn="l" defTabSz="914400" rtl="0" eaLnBrk="1" fontAlgn="auto" latinLnBrk="0" hangingPunct="1">
              <a:lnSpc>
                <a:spcPct val="100000"/>
              </a:lnSpc>
              <a:spcBef>
                <a:spcPts val="0"/>
              </a:spcBef>
              <a:spcAft>
                <a:spcPts val="0"/>
              </a:spcAft>
              <a:buClrTx/>
              <a:buSzTx/>
              <a:buFontTx/>
              <a:buNone/>
              <a:tabLst/>
              <a:defRPr/>
            </a:pPr>
            <a:r>
              <a:rPr lang="en-US" sz="700"/>
              <a:t>If you</a:t>
            </a:r>
            <a:r>
              <a:rPr lang="en-US" sz="700" baseline="0"/>
              <a:t> would like to move the photo within the frame, click on Picture Format &gt; Crop and then move the image to show the area of the photo desired.</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20</a:t>
            </a:fld>
            <a:endParaRPr lang="en-US"/>
          </a:p>
        </p:txBody>
      </p:sp>
    </p:spTree>
    <p:extLst>
      <p:ext uri="{BB962C8B-B14F-4D97-AF65-F5344CB8AC3E}">
        <p14:creationId xmlns:p14="http://schemas.microsoft.com/office/powerpoint/2010/main" val="38078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3</a:t>
            </a:fld>
            <a:endParaRPr lang="en-US" dirty="0"/>
          </a:p>
        </p:txBody>
      </p:sp>
    </p:spTree>
    <p:extLst>
      <p:ext uri="{BB962C8B-B14F-4D97-AF65-F5344CB8AC3E}">
        <p14:creationId xmlns:p14="http://schemas.microsoft.com/office/powerpoint/2010/main" val="246673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4</a:t>
            </a:fld>
            <a:endParaRPr lang="en-US" dirty="0"/>
          </a:p>
        </p:txBody>
      </p:sp>
    </p:spTree>
    <p:extLst>
      <p:ext uri="{BB962C8B-B14F-4D97-AF65-F5344CB8AC3E}">
        <p14:creationId xmlns:p14="http://schemas.microsoft.com/office/powerpoint/2010/main" val="428522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5</a:t>
            </a:fld>
            <a:endParaRPr lang="en-US" dirty="0"/>
          </a:p>
        </p:txBody>
      </p:sp>
    </p:spTree>
    <p:extLst>
      <p:ext uri="{BB962C8B-B14F-4D97-AF65-F5344CB8AC3E}">
        <p14:creationId xmlns:p14="http://schemas.microsoft.com/office/powerpoint/2010/main" val="368519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6</a:t>
            </a:fld>
            <a:endParaRPr lang="en-US" dirty="0"/>
          </a:p>
        </p:txBody>
      </p:sp>
    </p:spTree>
    <p:extLst>
      <p:ext uri="{BB962C8B-B14F-4D97-AF65-F5344CB8AC3E}">
        <p14:creationId xmlns:p14="http://schemas.microsoft.com/office/powerpoint/2010/main" val="186975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7</a:t>
            </a:fld>
            <a:endParaRPr lang="en-US" dirty="0"/>
          </a:p>
        </p:txBody>
      </p:sp>
    </p:spTree>
    <p:extLst>
      <p:ext uri="{BB962C8B-B14F-4D97-AF65-F5344CB8AC3E}">
        <p14:creationId xmlns:p14="http://schemas.microsoft.com/office/powerpoint/2010/main" val="236179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8</a:t>
            </a:fld>
            <a:endParaRPr lang="en-US" dirty="0"/>
          </a:p>
        </p:txBody>
      </p:sp>
    </p:spTree>
    <p:extLst>
      <p:ext uri="{BB962C8B-B14F-4D97-AF65-F5344CB8AC3E}">
        <p14:creationId xmlns:p14="http://schemas.microsoft.com/office/powerpoint/2010/main" val="21297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9C7E86-76DE-4D38-A718-39A1E655A738}" type="slidenum">
              <a:rPr lang="en-US" smtClean="0"/>
              <a:t>9</a:t>
            </a:fld>
            <a:endParaRPr lang="en-US" dirty="0"/>
          </a:p>
        </p:txBody>
      </p:sp>
    </p:spTree>
    <p:extLst>
      <p:ext uri="{BB962C8B-B14F-4D97-AF65-F5344CB8AC3E}">
        <p14:creationId xmlns:p14="http://schemas.microsoft.com/office/powerpoint/2010/main" val="2400601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www.ascr.usda.gov/complaint_filing_cust.html" TargetMode="External"/><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Rounded Rectangle 7">
            <a:extLst>
              <a:ext uri="{FF2B5EF4-FFF2-40B4-BE49-F238E27FC236}">
                <a16:creationId xmlns:a16="http://schemas.microsoft.com/office/drawing/2014/main" id="{2ED433AD-B196-45C5-AFA8-9D5218FA8119}"/>
              </a:ext>
            </a:extLst>
          </p:cNvPr>
          <p:cNvSpPr/>
          <p:nvPr userDrawn="1"/>
        </p:nvSpPr>
        <p:spPr>
          <a:xfrm>
            <a:off x="0" y="6884166"/>
            <a:ext cx="14630399" cy="1345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7ED8F880-F22A-467A-8BF1-96C5217A47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50966" y="6497366"/>
            <a:ext cx="830169" cy="830169"/>
          </a:xfrm>
          <a:prstGeom prst="rect">
            <a:avLst/>
          </a:prstGeom>
        </p:spPr>
      </p:pic>
      <p:sp>
        <p:nvSpPr>
          <p:cNvPr id="26" name="TextBox 25">
            <a:extLst>
              <a:ext uri="{FF2B5EF4-FFF2-40B4-BE49-F238E27FC236}">
                <a16:creationId xmlns:a16="http://schemas.microsoft.com/office/drawing/2014/main" id="{1E87538C-6888-433A-96DA-754BED93C039}"/>
              </a:ext>
            </a:extLst>
          </p:cNvPr>
          <p:cNvSpPr txBox="1"/>
          <p:nvPr userDrawn="1"/>
        </p:nvSpPr>
        <p:spPr>
          <a:xfrm>
            <a:off x="4490538" y="7305411"/>
            <a:ext cx="6151023" cy="492443"/>
          </a:xfrm>
          <a:prstGeom prst="rect">
            <a:avLst/>
          </a:prstGeom>
          <a:noFill/>
          <a:effectLst/>
        </p:spPr>
        <p:txBody>
          <a:bodyPr wrap="square" rtlCol="0">
            <a:spAutoFit/>
          </a:bodyPr>
          <a:lstStyle/>
          <a:p>
            <a:pPr algn="ctr"/>
            <a:r>
              <a:rPr lang="en-US" sz="1300" dirty="0">
                <a:solidFill>
                  <a:schemeClr val="bg1"/>
                </a:solidFill>
                <a:latin typeface="Arial" panose="020B0604020202020204" pitchFamily="34" charset="0"/>
                <a:cs typeface="Arial" panose="020B0604020202020204" pitchFamily="34" charset="0"/>
              </a:rPr>
              <a:t>TEXAS DEPARTMENT OF AGRICULTURE</a:t>
            </a:r>
          </a:p>
          <a:p>
            <a:pPr algn="ctr"/>
            <a:r>
              <a:rPr lang="en-US" sz="1300" b="1" dirty="0">
                <a:solidFill>
                  <a:schemeClr val="bg1"/>
                </a:solidFill>
                <a:latin typeface="Arial" panose="020B0604020202020204" pitchFamily="34" charset="0"/>
                <a:cs typeface="Arial" panose="020B0604020202020204" pitchFamily="34" charset="0"/>
              </a:rPr>
              <a:t>COMMISSIONER SID MILLER</a:t>
            </a:r>
          </a:p>
        </p:txBody>
      </p:sp>
      <p:pic>
        <p:nvPicPr>
          <p:cNvPr id="29" name="Picture 28" descr="TDA-FN-SquareMeals-4c.ai">
            <a:extLst>
              <a:ext uri="{FF2B5EF4-FFF2-40B4-BE49-F238E27FC236}">
                <a16:creationId xmlns:a16="http://schemas.microsoft.com/office/drawing/2014/main" id="{BE608962-C6A5-4BB3-AD69-14EDA36581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59" y="6561533"/>
            <a:ext cx="1769650" cy="1367458"/>
          </a:xfrm>
          <a:prstGeom prst="rect">
            <a:avLst/>
          </a:prstGeom>
        </p:spPr>
      </p:pic>
      <p:sp>
        <p:nvSpPr>
          <p:cNvPr id="30" name="TextBox 29">
            <a:extLst>
              <a:ext uri="{FF2B5EF4-FFF2-40B4-BE49-F238E27FC236}">
                <a16:creationId xmlns:a16="http://schemas.microsoft.com/office/drawing/2014/main" id="{C175C1E0-263C-4E19-85C1-B6B326251EBF}"/>
              </a:ext>
            </a:extLst>
          </p:cNvPr>
          <p:cNvSpPr txBox="1"/>
          <p:nvPr userDrawn="1"/>
        </p:nvSpPr>
        <p:spPr>
          <a:xfrm>
            <a:off x="3418354" y="7714130"/>
            <a:ext cx="8295392" cy="461665"/>
          </a:xfrm>
          <a:prstGeom prst="rect">
            <a:avLst/>
          </a:prstGeom>
          <a:noFill/>
          <a:effectLst/>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This product was funded by USDA. </a:t>
            </a:r>
          </a:p>
          <a:p>
            <a:pPr algn="ctr"/>
            <a:r>
              <a:rPr lang="en-US" sz="1200" dirty="0">
                <a:solidFill>
                  <a:schemeClr val="bg1"/>
                </a:solidFill>
                <a:latin typeface="Arial" panose="020B0604020202020204" pitchFamily="34" charset="0"/>
                <a:cs typeface="Arial" panose="020B0604020202020204" pitchFamily="34" charset="0"/>
              </a:rPr>
              <a:t>This institution is an equal opportunity provider.</a:t>
            </a:r>
          </a:p>
        </p:txBody>
      </p:sp>
      <p:sp>
        <p:nvSpPr>
          <p:cNvPr id="34" name="TextBox 33">
            <a:extLst>
              <a:ext uri="{FF2B5EF4-FFF2-40B4-BE49-F238E27FC236}">
                <a16:creationId xmlns:a16="http://schemas.microsoft.com/office/drawing/2014/main" id="{D0C5B93F-48F5-4DA8-B687-E5C141734DA8}"/>
              </a:ext>
            </a:extLst>
          </p:cNvPr>
          <p:cNvSpPr txBox="1"/>
          <p:nvPr userDrawn="1"/>
        </p:nvSpPr>
        <p:spPr>
          <a:xfrm>
            <a:off x="482568" y="7660325"/>
            <a:ext cx="6402538" cy="461665"/>
          </a:xfrm>
          <a:prstGeom prst="rect">
            <a:avLst/>
          </a:prstGeom>
          <a:noFill/>
        </p:spPr>
        <p:txBody>
          <a:bodyPr wrap="square" rtlCol="0">
            <a:spAutoFit/>
          </a:bodyPr>
          <a:lstStyle/>
          <a:p>
            <a:pPr lvl="0"/>
            <a:r>
              <a:rPr lang="en-US" sz="1200" dirty="0">
                <a:solidFill>
                  <a:schemeClr val="bg1"/>
                </a:solidFill>
                <a:latin typeface="Arial" panose="020B0604020202020204" pitchFamily="34" charset="0"/>
                <a:cs typeface="Arial" panose="020B0604020202020204" pitchFamily="34" charset="0"/>
              </a:rPr>
              <a:t>Food and Nutrition Division</a:t>
            </a:r>
          </a:p>
          <a:p>
            <a:pPr lvl="0"/>
            <a:r>
              <a:rPr lang="en-US" sz="1200" dirty="0">
                <a:solidFill>
                  <a:schemeClr val="bg1"/>
                </a:solidFill>
                <a:latin typeface="Arial" panose="020B0604020202020204" pitchFamily="34" charset="0"/>
                <a:cs typeface="Arial" panose="020B0604020202020204" pitchFamily="34" charset="0"/>
              </a:rPr>
              <a:t>Nutrition Assistance Programs</a:t>
            </a:r>
          </a:p>
        </p:txBody>
      </p:sp>
      <p:sp>
        <p:nvSpPr>
          <p:cNvPr id="31" name="Text Placeholder 35">
            <a:extLst>
              <a:ext uri="{FF2B5EF4-FFF2-40B4-BE49-F238E27FC236}">
                <a16:creationId xmlns:a16="http://schemas.microsoft.com/office/drawing/2014/main" id="{BC06565D-FEFA-426B-AEB4-841F53F914CD}"/>
              </a:ext>
            </a:extLst>
          </p:cNvPr>
          <p:cNvSpPr>
            <a:spLocks noGrp="1"/>
          </p:cNvSpPr>
          <p:nvPr>
            <p:ph type="body" sz="quarter" idx="10" hasCustomPrompt="1"/>
          </p:nvPr>
        </p:nvSpPr>
        <p:spPr>
          <a:xfrm>
            <a:off x="7826173" y="3661617"/>
            <a:ext cx="6453683" cy="1242840"/>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0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Food Assistance for Disaster Relief Program</a:t>
            </a:r>
          </a:p>
        </p:txBody>
      </p:sp>
      <p:sp>
        <p:nvSpPr>
          <p:cNvPr id="32" name="Text Placeholder 35">
            <a:extLst>
              <a:ext uri="{FF2B5EF4-FFF2-40B4-BE49-F238E27FC236}">
                <a16:creationId xmlns:a16="http://schemas.microsoft.com/office/drawing/2014/main" id="{125970A6-0368-48BA-A3A0-A4EB1B31E3E8}"/>
              </a:ext>
            </a:extLst>
          </p:cNvPr>
          <p:cNvSpPr>
            <a:spLocks noGrp="1"/>
          </p:cNvSpPr>
          <p:nvPr>
            <p:ph type="body" sz="quarter" idx="11" hasCustomPrompt="1"/>
          </p:nvPr>
        </p:nvSpPr>
        <p:spPr>
          <a:xfrm>
            <a:off x="7826174" y="4976851"/>
            <a:ext cx="6517313" cy="746760"/>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Cover Subtitle</a:t>
            </a:r>
          </a:p>
        </p:txBody>
      </p:sp>
      <p:sp>
        <p:nvSpPr>
          <p:cNvPr id="33" name="Text Placeholder 35">
            <a:extLst>
              <a:ext uri="{FF2B5EF4-FFF2-40B4-BE49-F238E27FC236}">
                <a16:creationId xmlns:a16="http://schemas.microsoft.com/office/drawing/2014/main" id="{075118FE-8CFF-47D3-8733-7A8C9E4CAD67}"/>
              </a:ext>
            </a:extLst>
          </p:cNvPr>
          <p:cNvSpPr>
            <a:spLocks noGrp="1"/>
          </p:cNvSpPr>
          <p:nvPr>
            <p:ph type="body" sz="quarter" idx="12" hasCustomPrompt="1"/>
          </p:nvPr>
        </p:nvSpPr>
        <p:spPr>
          <a:xfrm>
            <a:off x="7826173" y="5760368"/>
            <a:ext cx="6517314" cy="45005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Presenter Name and Presenter Title</a:t>
            </a:r>
          </a:p>
        </p:txBody>
      </p:sp>
      <p:sp>
        <p:nvSpPr>
          <p:cNvPr id="60" name="Slide Number Placeholder 59">
            <a:extLst>
              <a:ext uri="{FF2B5EF4-FFF2-40B4-BE49-F238E27FC236}">
                <a16:creationId xmlns:a16="http://schemas.microsoft.com/office/drawing/2014/main" id="{C738F399-C1FD-431D-AF81-6BCF55341E85}"/>
              </a:ext>
            </a:extLst>
          </p:cNvPr>
          <p:cNvSpPr>
            <a:spLocks noGrp="1"/>
          </p:cNvSpPr>
          <p:nvPr>
            <p:ph type="sldNum" sz="quarter" idx="13"/>
          </p:nvPr>
        </p:nvSpPr>
        <p:spPr>
          <a:solidFill>
            <a:srgbClr val="FF0000"/>
          </a:solidFill>
        </p:spPr>
        <p:txBody>
          <a:bodyPr/>
          <a:lstStyle/>
          <a:p>
            <a:fld id="{4179449E-6FBB-2343-B3AE-D1EFA46A6E77}" type="slidenum">
              <a:rPr lang="en-US" smtClean="0"/>
              <a:pPr/>
              <a:t>‹#›</a:t>
            </a:fld>
            <a:endParaRPr lang="en-US" dirty="0"/>
          </a:p>
        </p:txBody>
      </p:sp>
      <p:sp>
        <p:nvSpPr>
          <p:cNvPr id="27" name="TextBox 26">
            <a:extLst>
              <a:ext uri="{FF2B5EF4-FFF2-40B4-BE49-F238E27FC236}">
                <a16:creationId xmlns:a16="http://schemas.microsoft.com/office/drawing/2014/main" id="{17B36640-13EB-4E1C-B4F7-D43F7C93C73B}"/>
              </a:ext>
            </a:extLst>
          </p:cNvPr>
          <p:cNvSpPr txBox="1"/>
          <p:nvPr userDrawn="1"/>
        </p:nvSpPr>
        <p:spPr>
          <a:xfrm>
            <a:off x="11976281" y="7767935"/>
            <a:ext cx="2155261" cy="461665"/>
          </a:xfrm>
          <a:prstGeom prst="rect">
            <a:avLst/>
          </a:prstGeom>
          <a:noFill/>
        </p:spPr>
        <p:txBody>
          <a:bodyPr wrap="square" rtlCol="0">
            <a:spAutoFit/>
          </a:bodyPr>
          <a:lstStyle/>
          <a:p>
            <a:pPr lvl="0"/>
            <a:r>
              <a:rPr lang="en-US" sz="1200" dirty="0">
                <a:solidFill>
                  <a:schemeClr val="bg1"/>
                </a:solidFill>
                <a:latin typeface="Arial" panose="020B0604020202020204" pitchFamily="34" charset="0"/>
                <a:cs typeface="Arial" panose="020B0604020202020204" pitchFamily="34" charset="0"/>
              </a:rPr>
              <a:t>                  Updated  </a:t>
            </a:r>
          </a:p>
          <a:p>
            <a:pPr lvl="0" algn="r"/>
            <a:r>
              <a:rPr lang="en-US" sz="1200" dirty="0">
                <a:solidFill>
                  <a:schemeClr val="bg1"/>
                </a:solidFill>
                <a:latin typeface="Arial" panose="020B0604020202020204" pitchFamily="34" charset="0"/>
                <a:cs typeface="Arial" panose="020B0604020202020204" pitchFamily="34" charset="0"/>
              </a:rPr>
              <a:t>www.SquareMeals.org</a:t>
            </a:r>
          </a:p>
        </p:txBody>
      </p:sp>
      <p:pic>
        <p:nvPicPr>
          <p:cNvPr id="2" name="Picture 1" descr="A picture containing drawing&#10;&#10;Description automatically generated">
            <a:extLst>
              <a:ext uri="{FF2B5EF4-FFF2-40B4-BE49-F238E27FC236}">
                <a16:creationId xmlns:a16="http://schemas.microsoft.com/office/drawing/2014/main" id="{535AC492-F4F2-4E9C-A10F-94B1E0AA69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0965" y="6978444"/>
            <a:ext cx="829545" cy="8057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7374784" y="1158068"/>
            <a:ext cx="6732789" cy="690596"/>
          </a:xfrm>
          <a:prstGeom prst="rect">
            <a:avLst/>
          </a:prstGeom>
          <a:effectLst/>
        </p:spPr>
        <p:txBody>
          <a:bodyPr>
            <a:noAutofit/>
          </a:bodyPr>
          <a:lstStyle>
            <a:lvl1pPr marL="0" indent="0" algn="l">
              <a:buNone/>
              <a:defRPr sz="3600" b="1" i="0">
                <a:solidFill>
                  <a:srgbClr val="0070C0"/>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r>
              <a:rPr lang="en-US" dirty="0"/>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7374783" y="1906193"/>
            <a:ext cx="6732789" cy="172642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7897611" y="3874896"/>
            <a:ext cx="6209961" cy="2841590"/>
          </a:xfrm>
          <a:prstGeom prst="rect">
            <a:avLst/>
          </a:prstGeom>
        </p:spPr>
        <p:txBody>
          <a:bodyPr/>
          <a:lstStyle>
            <a:lvl1pPr marL="342900" indent="-342900">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1pPr>
          </a:lstStyle>
          <a:p>
            <a:pPr lvl="0"/>
            <a:r>
              <a:rPr lang="en-US" dirty="0"/>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a:solidFill>
            <a:srgbClr val="FF0000"/>
          </a:solidFill>
        </p:spPr>
        <p:txBody>
          <a:bodyPr/>
          <a:lstStyle/>
          <a:p>
            <a:fld id="{4179449E-6FBB-2343-B3AE-D1EFA46A6E7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CEF199-62DE-412D-83AD-52BBF1864279}"/>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
        <p:nvSpPr>
          <p:cNvPr id="18" name="Text Placeholder 35">
            <a:extLst>
              <a:ext uri="{FF2B5EF4-FFF2-40B4-BE49-F238E27FC236}">
                <a16:creationId xmlns:a16="http://schemas.microsoft.com/office/drawing/2014/main" id="{65B54722-B0D4-4125-8E20-582BDA4E76E7}"/>
              </a:ext>
            </a:extLst>
          </p:cNvPr>
          <p:cNvSpPr>
            <a:spLocks noGrp="1"/>
          </p:cNvSpPr>
          <p:nvPr>
            <p:ph type="body" sz="quarter" idx="11" hasCustomPrompt="1"/>
          </p:nvPr>
        </p:nvSpPr>
        <p:spPr>
          <a:xfrm>
            <a:off x="395566" y="1306504"/>
            <a:ext cx="2961752" cy="1075189"/>
          </a:xfrm>
          <a:prstGeom prst="rect">
            <a:avLst/>
          </a:prstGeom>
          <a:effectLst/>
        </p:spPr>
        <p:txBody>
          <a:bodyPr>
            <a:noAutofit/>
          </a:bodyPr>
          <a:lstStyle>
            <a:lvl1pPr marL="0" indent="0" algn="l">
              <a:buNone/>
              <a:defRPr sz="40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COVER TITLE</a:t>
            </a:r>
          </a:p>
        </p:txBody>
      </p:sp>
      <p:sp>
        <p:nvSpPr>
          <p:cNvPr id="19" name="Text Placeholder 29">
            <a:extLst>
              <a:ext uri="{FF2B5EF4-FFF2-40B4-BE49-F238E27FC236}">
                <a16:creationId xmlns:a16="http://schemas.microsoft.com/office/drawing/2014/main" id="{DA132DF8-4EEF-44E5-AD0A-6CF0E213E54C}"/>
              </a:ext>
            </a:extLst>
          </p:cNvPr>
          <p:cNvSpPr>
            <a:spLocks noGrp="1"/>
          </p:cNvSpPr>
          <p:nvPr>
            <p:ph type="body" sz="quarter" idx="12" hasCustomPrompt="1"/>
          </p:nvPr>
        </p:nvSpPr>
        <p:spPr>
          <a:xfrm>
            <a:off x="395566" y="2998989"/>
            <a:ext cx="2946184" cy="3805847"/>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20" name="Text Placeholder 35">
            <a:extLst>
              <a:ext uri="{FF2B5EF4-FFF2-40B4-BE49-F238E27FC236}">
                <a16:creationId xmlns:a16="http://schemas.microsoft.com/office/drawing/2014/main" id="{907D6828-DF65-42B3-AFB3-0421E93CA215}"/>
              </a:ext>
            </a:extLst>
          </p:cNvPr>
          <p:cNvSpPr>
            <a:spLocks noGrp="1"/>
          </p:cNvSpPr>
          <p:nvPr>
            <p:ph type="body" sz="quarter" idx="13" hasCustomPrompt="1"/>
          </p:nvPr>
        </p:nvSpPr>
        <p:spPr>
          <a:xfrm>
            <a:off x="395566" y="2424830"/>
            <a:ext cx="2961752" cy="531022"/>
          </a:xfrm>
          <a:prstGeom prst="rect">
            <a:avLst/>
          </a:prstGeom>
          <a:effectLst/>
        </p:spPr>
        <p:txBody>
          <a:bodyPr>
            <a:noAutofit/>
          </a:bodyPr>
          <a:lstStyle>
            <a:lvl1pPr marL="0" indent="0" algn="l">
              <a:buNone/>
              <a:defRPr sz="2800" b="1">
                <a:solidFill>
                  <a:srgbClr val="A3C93B"/>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Subtitle</a:t>
            </a:r>
          </a:p>
        </p:txBody>
      </p:sp>
      <p:sp>
        <p:nvSpPr>
          <p:cNvPr id="21" name="Text Placeholder 35">
            <a:extLst>
              <a:ext uri="{FF2B5EF4-FFF2-40B4-BE49-F238E27FC236}">
                <a16:creationId xmlns:a16="http://schemas.microsoft.com/office/drawing/2014/main" id="{650AAA7F-DAAA-4816-80E0-3D79AB75BDC9}"/>
              </a:ext>
            </a:extLst>
          </p:cNvPr>
          <p:cNvSpPr>
            <a:spLocks noGrp="1"/>
          </p:cNvSpPr>
          <p:nvPr>
            <p:ph type="body" sz="quarter" idx="14" hasCustomPrompt="1"/>
          </p:nvPr>
        </p:nvSpPr>
        <p:spPr>
          <a:xfrm>
            <a:off x="7616052" y="1306504"/>
            <a:ext cx="2961752" cy="1075189"/>
          </a:xfrm>
          <a:prstGeom prst="rect">
            <a:avLst/>
          </a:prstGeom>
          <a:effectLst/>
        </p:spPr>
        <p:txBody>
          <a:bodyPr>
            <a:noAutofit/>
          </a:bodyPr>
          <a:lstStyle>
            <a:lvl1pPr marL="0" indent="0" algn="l">
              <a:buNone/>
              <a:defRPr sz="40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COVER TITLE</a:t>
            </a:r>
          </a:p>
        </p:txBody>
      </p:sp>
      <p:sp>
        <p:nvSpPr>
          <p:cNvPr id="22" name="Text Placeholder 29">
            <a:extLst>
              <a:ext uri="{FF2B5EF4-FFF2-40B4-BE49-F238E27FC236}">
                <a16:creationId xmlns:a16="http://schemas.microsoft.com/office/drawing/2014/main" id="{E407FDAA-B0B1-47B7-AD49-9B9FA31B00DA}"/>
              </a:ext>
            </a:extLst>
          </p:cNvPr>
          <p:cNvSpPr>
            <a:spLocks noGrp="1"/>
          </p:cNvSpPr>
          <p:nvPr>
            <p:ph type="body" sz="quarter" idx="15" hasCustomPrompt="1"/>
          </p:nvPr>
        </p:nvSpPr>
        <p:spPr>
          <a:xfrm>
            <a:off x="7616052" y="2998989"/>
            <a:ext cx="2946184" cy="3805847"/>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23" name="Text Placeholder 35">
            <a:extLst>
              <a:ext uri="{FF2B5EF4-FFF2-40B4-BE49-F238E27FC236}">
                <a16:creationId xmlns:a16="http://schemas.microsoft.com/office/drawing/2014/main" id="{D21BD871-F844-4638-916B-9EC528864167}"/>
              </a:ext>
            </a:extLst>
          </p:cNvPr>
          <p:cNvSpPr>
            <a:spLocks noGrp="1"/>
          </p:cNvSpPr>
          <p:nvPr>
            <p:ph type="body" sz="quarter" idx="16" hasCustomPrompt="1"/>
          </p:nvPr>
        </p:nvSpPr>
        <p:spPr>
          <a:xfrm>
            <a:off x="7616052" y="2424830"/>
            <a:ext cx="2961752" cy="531022"/>
          </a:xfrm>
          <a:prstGeom prst="rect">
            <a:avLst/>
          </a:prstGeom>
          <a:effectLst/>
        </p:spPr>
        <p:txBody>
          <a:bodyPr>
            <a:noAutofit/>
          </a:bodyPr>
          <a:lstStyle>
            <a:lvl1pPr marL="0" indent="0" algn="l">
              <a:buNone/>
              <a:defRPr sz="2800" b="1">
                <a:solidFill>
                  <a:srgbClr val="A3C93B"/>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Subtitle</a:t>
            </a:r>
          </a:p>
        </p:txBody>
      </p:sp>
    </p:spTree>
    <p:extLst>
      <p:ext uri="{BB962C8B-B14F-4D97-AF65-F5344CB8AC3E}">
        <p14:creationId xmlns:p14="http://schemas.microsoft.com/office/powerpoint/2010/main" val="1876957262"/>
      </p:ext>
    </p:extLst>
  </p:cSld>
  <p:clrMapOvr>
    <a:masterClrMapping/>
  </p:clrMapOvr>
  <p:extLst>
    <p:ext uri="{DCECCB84-F9BA-43D5-87BE-67443E8EF086}">
      <p15:sldGuideLst xmlns:p15="http://schemas.microsoft.com/office/powerpoint/2012/main">
        <p15:guide id="1" orient="horz" pos="1944">
          <p15:clr>
            <a:srgbClr val="FBAE40"/>
          </p15:clr>
        </p15:guide>
        <p15:guide id="2" pos="3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1456C889-D033-4135-AF55-9A6D4B7CA0D7}"/>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ext Placeholder 35">
            <a:extLst>
              <a:ext uri="{FF2B5EF4-FFF2-40B4-BE49-F238E27FC236}">
                <a16:creationId xmlns:a16="http://schemas.microsoft.com/office/drawing/2014/main" id="{CDBBAF6F-7055-4781-B73D-A6FEDA5EA6EA}"/>
              </a:ext>
            </a:extLst>
          </p:cNvPr>
          <p:cNvSpPr>
            <a:spLocks noGrp="1"/>
          </p:cNvSpPr>
          <p:nvPr>
            <p:ph type="body" sz="quarter" idx="10" hasCustomPrompt="1"/>
          </p:nvPr>
        </p:nvSpPr>
        <p:spPr>
          <a:xfrm>
            <a:off x="1069677" y="626440"/>
            <a:ext cx="12167858" cy="532509"/>
          </a:xfrm>
          <a:prstGeom prst="rect">
            <a:avLst/>
          </a:prstGeom>
          <a:effectLst/>
        </p:spPr>
        <p:txBody>
          <a:bodyPr>
            <a:noAutofit/>
          </a:bodyPr>
          <a:lstStyle>
            <a:lvl1pPr marL="0" indent="0" algn="l">
              <a:buNone/>
              <a:defRPr sz="3600" b="0">
                <a:solidFill>
                  <a:srgbClr val="002060"/>
                </a:solidFill>
                <a:latin typeface="Arial Black" panose="020B0A040201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COVER TITLE GOES HERE</a:t>
            </a:r>
          </a:p>
        </p:txBody>
      </p:sp>
      <p:sp>
        <p:nvSpPr>
          <p:cNvPr id="14" name="Text Placeholder 29">
            <a:extLst>
              <a:ext uri="{FF2B5EF4-FFF2-40B4-BE49-F238E27FC236}">
                <a16:creationId xmlns:a16="http://schemas.microsoft.com/office/drawing/2014/main" id="{668FCC56-BF3D-4E0B-8207-DA91AB973A08}"/>
              </a:ext>
            </a:extLst>
          </p:cNvPr>
          <p:cNvSpPr>
            <a:spLocks noGrp="1"/>
          </p:cNvSpPr>
          <p:nvPr>
            <p:ph type="body" sz="quarter" idx="11" hasCustomPrompt="1"/>
          </p:nvPr>
        </p:nvSpPr>
        <p:spPr>
          <a:xfrm>
            <a:off x="1069676" y="1967022"/>
            <a:ext cx="12167858" cy="2577719"/>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15" name="Text Placeholder 29">
            <a:extLst>
              <a:ext uri="{FF2B5EF4-FFF2-40B4-BE49-F238E27FC236}">
                <a16:creationId xmlns:a16="http://schemas.microsoft.com/office/drawing/2014/main" id="{1A2AB199-D75D-4785-8572-F81A8B416AF1}"/>
              </a:ext>
            </a:extLst>
          </p:cNvPr>
          <p:cNvSpPr>
            <a:spLocks noGrp="1"/>
          </p:cNvSpPr>
          <p:nvPr>
            <p:ph type="body" sz="quarter" idx="12" hasCustomPrompt="1"/>
          </p:nvPr>
        </p:nvSpPr>
        <p:spPr>
          <a:xfrm>
            <a:off x="1069676" y="4544741"/>
            <a:ext cx="12167858" cy="2100609"/>
          </a:xfrm>
          <a:prstGeom prst="rect">
            <a:avLst/>
          </a:prstGeom>
        </p:spPr>
        <p:txBody>
          <a:bodyPr/>
          <a:lstStyle>
            <a:lvl1pPr marL="342900" indent="-342900">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1pPr>
          </a:lstStyle>
          <a:p>
            <a:pPr lvl="0"/>
            <a:r>
              <a:rPr lang="en-US" dirty="0"/>
              <a:t>Arial Regular 18pt – for support copy</a:t>
            </a:r>
          </a:p>
        </p:txBody>
      </p:sp>
      <p:sp>
        <p:nvSpPr>
          <p:cNvPr id="16" name="Text Placeholder 35">
            <a:extLst>
              <a:ext uri="{FF2B5EF4-FFF2-40B4-BE49-F238E27FC236}">
                <a16:creationId xmlns:a16="http://schemas.microsoft.com/office/drawing/2014/main" id="{2FE31110-7DA2-4585-87DE-851DB62C62F2}"/>
              </a:ext>
            </a:extLst>
          </p:cNvPr>
          <p:cNvSpPr>
            <a:spLocks noGrp="1"/>
          </p:cNvSpPr>
          <p:nvPr>
            <p:ph type="body" sz="quarter" idx="13" hasCustomPrompt="1"/>
          </p:nvPr>
        </p:nvSpPr>
        <p:spPr>
          <a:xfrm>
            <a:off x="1069676" y="1180215"/>
            <a:ext cx="12167858" cy="532509"/>
          </a:xfrm>
          <a:prstGeom prst="rect">
            <a:avLst/>
          </a:prstGeom>
          <a:effectLst/>
        </p:spPr>
        <p:txBody>
          <a:bodyPr>
            <a:noAutofit/>
          </a:bodyPr>
          <a:lstStyle>
            <a:lvl1pPr marL="0" indent="0" algn="l">
              <a:buNone/>
              <a:defRPr sz="3200" b="0">
                <a:solidFill>
                  <a:srgbClr val="0070C0"/>
                </a:solidFill>
                <a:latin typeface="Arial Black" panose="020B0A040201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dirty="0"/>
              <a:t>Subtitle</a:t>
            </a:r>
          </a:p>
        </p:txBody>
      </p:sp>
      <p:sp>
        <p:nvSpPr>
          <p:cNvPr id="17" name="Slide Number Placeholder 16">
            <a:extLst>
              <a:ext uri="{FF2B5EF4-FFF2-40B4-BE49-F238E27FC236}">
                <a16:creationId xmlns:a16="http://schemas.microsoft.com/office/drawing/2014/main" id="{5B46CDE3-21A1-493E-AF23-88433F7DD0B8}"/>
              </a:ext>
            </a:extLst>
          </p:cNvPr>
          <p:cNvSpPr>
            <a:spLocks noGrp="1"/>
          </p:cNvSpPr>
          <p:nvPr>
            <p:ph type="sldNum" sz="quarter" idx="14"/>
          </p:nvPr>
        </p:nvSpPr>
        <p:spPr>
          <a:solidFill>
            <a:srgbClr val="FF0000"/>
          </a:solidFill>
        </p:spPr>
        <p:txBody>
          <a:bodyPr/>
          <a:lstStyle/>
          <a:p>
            <a:fld id="{4179449E-6FBB-2343-B3AE-D1EFA46A6E7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1B5B0C-06AA-4126-8F3D-548BE398FF5B}"/>
              </a:ext>
            </a:extLst>
          </p:cNvPr>
          <p:cNvSpPr/>
          <p:nvPr userDrawn="1"/>
        </p:nvSpPr>
        <p:spPr>
          <a:xfrm>
            <a:off x="-1" y="6734287"/>
            <a:ext cx="14630401" cy="14953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1F3E4AF-404C-47A6-ADAC-815619593D32}"/>
              </a:ext>
            </a:extLst>
          </p:cNvPr>
          <p:cNvSpPr txBox="1"/>
          <p:nvPr userDrawn="1"/>
        </p:nvSpPr>
        <p:spPr>
          <a:xfrm>
            <a:off x="747966" y="408095"/>
            <a:ext cx="13276792" cy="6001643"/>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To file a program complaint of discrimination, complete the USDA Program Discrimination Complaint Form, (AD-3027) found online at: </a:t>
            </a:r>
            <a:r>
              <a:rPr lang="en-US" sz="1600"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http://www.ascr.usda.gov/complaint_filing_cust.html</a:t>
            </a:r>
            <a:r>
              <a:rPr lang="en-US" sz="1600" dirty="0">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mail: </a:t>
            </a:r>
          </a:p>
          <a:p>
            <a:r>
              <a:rPr lang="en-US" sz="1600" dirty="0">
                <a:latin typeface="Arial" panose="020B0604020202020204" pitchFamily="34" charset="0"/>
                <a:cs typeface="Arial" panose="020B0604020202020204" pitchFamily="34" charset="0"/>
              </a:rPr>
              <a:t>U.S. Department of Agriculture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Office of the Assistant Secretary for Civil Rights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1400 Independence Avenue, SW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Washington, D.C. 20250-9410;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fax: (202) 690-7442; or email: </a:t>
            </a:r>
            <a:r>
              <a:rPr lang="en-US" sz="1600" u="sng"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program.intake@usda.gov</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This institution is an equal opportunity provider.</a:t>
            </a:r>
          </a:p>
        </p:txBody>
      </p:sp>
      <p:pic>
        <p:nvPicPr>
          <p:cNvPr id="5" name="Picture 4">
            <a:extLst>
              <a:ext uri="{FF2B5EF4-FFF2-40B4-BE49-F238E27FC236}">
                <a16:creationId xmlns:a16="http://schemas.microsoft.com/office/drawing/2014/main" id="{79B5C21D-6EFC-40C3-8C90-93ACDF47DBA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51703" y="6334176"/>
            <a:ext cx="830169" cy="830169"/>
          </a:xfrm>
          <a:prstGeom prst="rect">
            <a:avLst/>
          </a:prstGeom>
        </p:spPr>
      </p:pic>
      <p:sp>
        <p:nvSpPr>
          <p:cNvPr id="6" name="TextBox 5">
            <a:extLst>
              <a:ext uri="{FF2B5EF4-FFF2-40B4-BE49-F238E27FC236}">
                <a16:creationId xmlns:a16="http://schemas.microsoft.com/office/drawing/2014/main" id="{139D95A8-7398-4BBE-8A32-29C1A09680B5}"/>
              </a:ext>
            </a:extLst>
          </p:cNvPr>
          <p:cNvSpPr txBox="1"/>
          <p:nvPr userDrawn="1"/>
        </p:nvSpPr>
        <p:spPr>
          <a:xfrm>
            <a:off x="4491275" y="7157152"/>
            <a:ext cx="6151023" cy="523220"/>
          </a:xfrm>
          <a:prstGeom prst="rect">
            <a:avLst/>
          </a:prstGeom>
          <a:noFill/>
          <a:effectLst/>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TEXAS DEPARTMENT OF AGRICULTURE</a:t>
            </a:r>
          </a:p>
          <a:p>
            <a:pPr algn="ctr"/>
            <a:r>
              <a:rPr lang="en-US" sz="1400" b="1" dirty="0">
                <a:solidFill>
                  <a:schemeClr val="bg1"/>
                </a:solidFill>
                <a:latin typeface="Arial" panose="020B0604020202020204" pitchFamily="34" charset="0"/>
                <a:cs typeface="Arial" panose="020B0604020202020204" pitchFamily="34" charset="0"/>
              </a:rPr>
              <a:t>COMMISSIONER SID MILLER</a:t>
            </a:r>
          </a:p>
        </p:txBody>
      </p:sp>
      <p:pic>
        <p:nvPicPr>
          <p:cNvPr id="8" name="Picture 7" descr="TDA-FN-SquareMeals-4c.ai">
            <a:extLst>
              <a:ext uri="{FF2B5EF4-FFF2-40B4-BE49-F238E27FC236}">
                <a16:creationId xmlns:a16="http://schemas.microsoft.com/office/drawing/2014/main" id="{5B2F39D8-1441-43C2-AB76-B23B7446B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150" y="6455395"/>
            <a:ext cx="1769650" cy="1367458"/>
          </a:xfrm>
          <a:prstGeom prst="rect">
            <a:avLst/>
          </a:prstGeom>
        </p:spPr>
      </p:pic>
      <p:sp>
        <p:nvSpPr>
          <p:cNvPr id="9" name="TextBox 8">
            <a:extLst>
              <a:ext uri="{FF2B5EF4-FFF2-40B4-BE49-F238E27FC236}">
                <a16:creationId xmlns:a16="http://schemas.microsoft.com/office/drawing/2014/main" id="{AC39FC93-2155-488F-B3C9-DB1584E672FD}"/>
              </a:ext>
            </a:extLst>
          </p:cNvPr>
          <p:cNvSpPr txBox="1"/>
          <p:nvPr userDrawn="1"/>
        </p:nvSpPr>
        <p:spPr>
          <a:xfrm>
            <a:off x="3423174" y="7589600"/>
            <a:ext cx="8295392" cy="461665"/>
          </a:xfrm>
          <a:prstGeom prst="rect">
            <a:avLst/>
          </a:prstGeom>
          <a:noFill/>
          <a:effectLst/>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This product was funded by USDA. </a:t>
            </a:r>
          </a:p>
          <a:p>
            <a:pPr algn="ctr"/>
            <a:r>
              <a:rPr lang="en-US" sz="12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10" name="Group 9">
            <a:extLst>
              <a:ext uri="{FF2B5EF4-FFF2-40B4-BE49-F238E27FC236}">
                <a16:creationId xmlns:a16="http://schemas.microsoft.com/office/drawing/2014/main" id="{AD5B1AB7-ED67-425F-8B07-D008350E8CB7}"/>
              </a:ext>
            </a:extLst>
          </p:cNvPr>
          <p:cNvGrpSpPr/>
          <p:nvPr userDrawn="1"/>
        </p:nvGrpSpPr>
        <p:grpSpPr>
          <a:xfrm>
            <a:off x="13330188" y="6884166"/>
            <a:ext cx="717564" cy="694033"/>
            <a:chOff x="6944896" y="9085617"/>
            <a:chExt cx="616423" cy="611852"/>
          </a:xfrm>
        </p:grpSpPr>
        <p:sp>
          <p:nvSpPr>
            <p:cNvPr id="11" name="Freeform 119">
              <a:extLst>
                <a:ext uri="{FF2B5EF4-FFF2-40B4-BE49-F238E27FC236}">
                  <a16:creationId xmlns:a16="http://schemas.microsoft.com/office/drawing/2014/main" id="{BEF48D35-A644-4747-8046-962AA13F32A1}"/>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Oval 173">
              <a:extLst>
                <a:ext uri="{FF2B5EF4-FFF2-40B4-BE49-F238E27FC236}">
                  <a16:creationId xmlns:a16="http://schemas.microsoft.com/office/drawing/2014/main" id="{149E43A9-FCED-4649-BC58-D0A556C8EFA0}"/>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74">
              <a:extLst>
                <a:ext uri="{FF2B5EF4-FFF2-40B4-BE49-F238E27FC236}">
                  <a16:creationId xmlns:a16="http://schemas.microsoft.com/office/drawing/2014/main" id="{0F672308-82B5-4135-B70E-54DD23C75258}"/>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75">
              <a:extLst>
                <a:ext uri="{FF2B5EF4-FFF2-40B4-BE49-F238E27FC236}">
                  <a16:creationId xmlns:a16="http://schemas.microsoft.com/office/drawing/2014/main" id="{B5776E93-C742-4B48-8DA1-0601AA2CCCF6}"/>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255">
              <a:extLst>
                <a:ext uri="{FF2B5EF4-FFF2-40B4-BE49-F238E27FC236}">
                  <a16:creationId xmlns:a16="http://schemas.microsoft.com/office/drawing/2014/main" id="{B5EFCDE8-8048-4595-BA21-7355E5B4B793}"/>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264">
              <a:extLst>
                <a:ext uri="{FF2B5EF4-FFF2-40B4-BE49-F238E27FC236}">
                  <a16:creationId xmlns:a16="http://schemas.microsoft.com/office/drawing/2014/main" id="{C6CF858C-76E8-469D-9AC4-630C2E3D452D}"/>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265">
              <a:extLst>
                <a:ext uri="{FF2B5EF4-FFF2-40B4-BE49-F238E27FC236}">
                  <a16:creationId xmlns:a16="http://schemas.microsoft.com/office/drawing/2014/main" id="{23444341-476E-4297-A539-3369B73C59A6}"/>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 name="TextBox 17">
            <a:extLst>
              <a:ext uri="{FF2B5EF4-FFF2-40B4-BE49-F238E27FC236}">
                <a16:creationId xmlns:a16="http://schemas.microsoft.com/office/drawing/2014/main" id="{D88F3175-2E59-4BA2-B9AC-E41413ECDC80}"/>
              </a:ext>
            </a:extLst>
          </p:cNvPr>
          <p:cNvSpPr txBox="1"/>
          <p:nvPr userDrawn="1"/>
        </p:nvSpPr>
        <p:spPr>
          <a:xfrm>
            <a:off x="489856" y="7597097"/>
            <a:ext cx="6402538" cy="461665"/>
          </a:xfrm>
          <a:prstGeom prst="rect">
            <a:avLst/>
          </a:prstGeom>
          <a:noFill/>
        </p:spPr>
        <p:txBody>
          <a:bodyPr wrap="square" rtlCol="0">
            <a:spAutoFit/>
          </a:bodyPr>
          <a:lstStyle/>
          <a:p>
            <a:pPr lvl="0"/>
            <a:r>
              <a:rPr lang="en-US" sz="1200" dirty="0">
                <a:solidFill>
                  <a:schemeClr val="bg1"/>
                </a:solidFill>
                <a:latin typeface="Arial" panose="020B0604020202020204" pitchFamily="34" charset="0"/>
                <a:cs typeface="Arial" panose="020B0604020202020204" pitchFamily="34" charset="0"/>
              </a:rPr>
              <a:t>Food and Nutrition Division</a:t>
            </a:r>
          </a:p>
          <a:p>
            <a:pPr lvl="0"/>
            <a:r>
              <a:rPr lang="en-US" sz="1200" dirty="0">
                <a:solidFill>
                  <a:schemeClr val="bg1"/>
                </a:solidFill>
                <a:latin typeface="Arial" panose="020B0604020202020204" pitchFamily="34" charset="0"/>
                <a:cs typeface="Arial" panose="020B0604020202020204" pitchFamily="34" charset="0"/>
              </a:rPr>
              <a:t>Nutrition Assistance Programs</a:t>
            </a:r>
          </a:p>
        </p:txBody>
      </p:sp>
      <p:sp>
        <p:nvSpPr>
          <p:cNvPr id="2" name="Slide Number Placeholder 1">
            <a:extLst>
              <a:ext uri="{FF2B5EF4-FFF2-40B4-BE49-F238E27FC236}">
                <a16:creationId xmlns:a16="http://schemas.microsoft.com/office/drawing/2014/main" id="{F09CDEBA-592B-406D-B5B6-6D09ACB92D1B}"/>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
        <p:nvSpPr>
          <p:cNvPr id="20" name="TextBox 19">
            <a:extLst>
              <a:ext uri="{FF2B5EF4-FFF2-40B4-BE49-F238E27FC236}">
                <a16:creationId xmlns:a16="http://schemas.microsoft.com/office/drawing/2014/main" id="{39E08727-B43B-47CF-A221-10E97F706FAC}"/>
              </a:ext>
            </a:extLst>
          </p:cNvPr>
          <p:cNvSpPr txBox="1"/>
          <p:nvPr userDrawn="1"/>
        </p:nvSpPr>
        <p:spPr>
          <a:xfrm>
            <a:off x="12011516" y="7613756"/>
            <a:ext cx="2155261" cy="461665"/>
          </a:xfrm>
          <a:prstGeom prst="rect">
            <a:avLst/>
          </a:prstGeom>
          <a:noFill/>
        </p:spPr>
        <p:txBody>
          <a:bodyPr wrap="square" rtlCol="0">
            <a:spAutoFit/>
          </a:bodyPr>
          <a:lstStyle/>
          <a:p>
            <a:pPr lvl="0"/>
            <a:r>
              <a:rPr lang="en-US" sz="1200" dirty="0">
                <a:solidFill>
                  <a:schemeClr val="bg1"/>
                </a:solidFill>
                <a:latin typeface="Arial" panose="020B0604020202020204" pitchFamily="34" charset="0"/>
                <a:cs typeface="Arial" panose="020B0604020202020204" pitchFamily="34" charset="0"/>
              </a:rPr>
              <a:t>                  Updated  </a:t>
            </a:r>
          </a:p>
          <a:p>
            <a:pPr lvl="0" algn="r"/>
            <a:r>
              <a:rPr lang="en-US" sz="1200" dirty="0">
                <a:solidFill>
                  <a:schemeClr val="bg1"/>
                </a:solidFill>
                <a:latin typeface="Arial" panose="020B0604020202020204" pitchFamily="34" charset="0"/>
                <a:cs typeface="Arial" panose="020B0604020202020204" pitchFamily="34" charset="0"/>
              </a:rPr>
              <a:t>www.SquareMeals.org</a:t>
            </a:r>
          </a:p>
        </p:txBody>
      </p:sp>
    </p:spTree>
    <p:extLst>
      <p:ext uri="{BB962C8B-B14F-4D97-AF65-F5344CB8AC3E}">
        <p14:creationId xmlns:p14="http://schemas.microsoft.com/office/powerpoint/2010/main" val="1818935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0C1823-C5DC-4977-9936-3955BA5DE3E9}"/>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
        <p:nvSpPr>
          <p:cNvPr id="10" name="Text Placeholder 2">
            <a:extLst>
              <a:ext uri="{FF2B5EF4-FFF2-40B4-BE49-F238E27FC236}">
                <a16:creationId xmlns:a16="http://schemas.microsoft.com/office/drawing/2014/main" id="{BC2B3753-A56E-4EDE-A3E2-ECFB45E9EFBE}"/>
              </a:ext>
            </a:extLst>
          </p:cNvPr>
          <p:cNvSpPr>
            <a:spLocks noGrp="1"/>
          </p:cNvSpPr>
          <p:nvPr>
            <p:ph type="body" sz="quarter" idx="11" hasCustomPrompt="1"/>
          </p:nvPr>
        </p:nvSpPr>
        <p:spPr>
          <a:xfrm>
            <a:off x="0" y="2712719"/>
            <a:ext cx="14630400" cy="2804160"/>
          </a:xfrm>
          <a:prstGeom prst="rect">
            <a:avLst/>
          </a:prstGeom>
        </p:spPr>
        <p:txBody>
          <a:bodyPr/>
          <a:lstStyle>
            <a:lvl1pPr marL="0" indent="0" algn="ctr">
              <a:buNone/>
              <a:defRPr sz="13800" b="1">
                <a:solidFill>
                  <a:schemeClr val="bg1"/>
                </a:solidFill>
                <a:latin typeface="Arial" panose="020B0604020202020204" pitchFamily="34" charset="0"/>
                <a:cs typeface="Arial" panose="020B0604020202020204" pitchFamily="34" charset="0"/>
              </a:defRPr>
            </a:lvl1pPr>
          </a:lstStyle>
          <a:p>
            <a:pPr lvl="0"/>
            <a:r>
              <a:rPr lang="en-US" dirty="0"/>
              <a:t>Questions?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FCB207F0-F450-4723-BD7F-54EDBA8BACA4}"/>
              </a:ext>
            </a:extLst>
          </p:cNvPr>
          <p:cNvSpPr>
            <a:spLocks noGrp="1"/>
          </p:cNvSpPr>
          <p:nvPr>
            <p:ph type="sldNum" sz="quarter" idx="10"/>
          </p:nvPr>
        </p:nvSpPr>
        <p:spPr>
          <a:xfrm>
            <a:off x="13676886" y="0"/>
            <a:ext cx="539470" cy="591670"/>
          </a:xfrm>
          <a:solidFill>
            <a:srgbClr val="FF0000"/>
          </a:solidFill>
        </p:spPr>
        <p:txBody>
          <a:bodyPr/>
          <a:lstStyle/>
          <a:p>
            <a:fld id="{4179449E-6FBB-2343-B3AE-D1EFA46A6E77}" type="slidenum">
              <a:rPr lang="en-US" smtClean="0"/>
              <a:pPr/>
              <a:t>‹#›</a:t>
            </a:fld>
            <a:endParaRPr lang="en-US" dirty="0"/>
          </a:p>
        </p:txBody>
      </p:sp>
      <p:sp>
        <p:nvSpPr>
          <p:cNvPr id="25" name="Text Placeholder 2">
            <a:extLst>
              <a:ext uri="{FF2B5EF4-FFF2-40B4-BE49-F238E27FC236}">
                <a16:creationId xmlns:a16="http://schemas.microsoft.com/office/drawing/2014/main" id="{7FEBD50B-871E-4F18-B564-AF054655C54A}"/>
              </a:ext>
            </a:extLst>
          </p:cNvPr>
          <p:cNvSpPr>
            <a:spLocks noGrp="1"/>
          </p:cNvSpPr>
          <p:nvPr>
            <p:ph type="body" sz="quarter" idx="11" hasCustomPrompt="1"/>
          </p:nvPr>
        </p:nvSpPr>
        <p:spPr>
          <a:xfrm>
            <a:off x="0" y="333829"/>
            <a:ext cx="14630400" cy="1248378"/>
          </a:xfrm>
          <a:prstGeom prst="rect">
            <a:avLst/>
          </a:prstGeom>
        </p:spPr>
        <p:txBody>
          <a:bodyPr/>
          <a:lstStyle>
            <a:lvl1pPr marL="0" indent="0" algn="ctr">
              <a:buNone/>
              <a:defRPr sz="8000" b="1">
                <a:solidFill>
                  <a:schemeClr val="bg1"/>
                </a:solidFill>
                <a:latin typeface="Arial" panose="020B0604020202020204" pitchFamily="34" charset="0"/>
                <a:cs typeface="Arial" panose="020B0604020202020204" pitchFamily="34" charset="0"/>
              </a:defRPr>
            </a:lvl1pPr>
          </a:lstStyle>
          <a:p>
            <a:pPr lvl="0"/>
            <a:r>
              <a:rPr lang="en-US" dirty="0"/>
              <a:t>CONTACT US</a:t>
            </a:r>
          </a:p>
        </p:txBody>
      </p:sp>
      <p:sp>
        <p:nvSpPr>
          <p:cNvPr id="26" name="Text Placeholder 32">
            <a:extLst>
              <a:ext uri="{FF2B5EF4-FFF2-40B4-BE49-F238E27FC236}">
                <a16:creationId xmlns:a16="http://schemas.microsoft.com/office/drawing/2014/main" id="{2E6349AC-C332-490A-A647-52D2E485B599}"/>
              </a:ext>
            </a:extLst>
          </p:cNvPr>
          <p:cNvSpPr>
            <a:spLocks noGrp="1"/>
          </p:cNvSpPr>
          <p:nvPr>
            <p:ph type="body" sz="quarter" idx="15" hasCustomPrompt="1"/>
          </p:nvPr>
        </p:nvSpPr>
        <p:spPr>
          <a:xfrm>
            <a:off x="4045005" y="5084095"/>
            <a:ext cx="9747194" cy="712833"/>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dirty="0"/>
              <a:t>email@texasagriculture.gov</a:t>
            </a:r>
          </a:p>
        </p:txBody>
      </p:sp>
      <p:sp>
        <p:nvSpPr>
          <p:cNvPr id="27" name="Text Placeholder 32">
            <a:extLst>
              <a:ext uri="{FF2B5EF4-FFF2-40B4-BE49-F238E27FC236}">
                <a16:creationId xmlns:a16="http://schemas.microsoft.com/office/drawing/2014/main" id="{2F96FFCA-C2A4-4D79-AC93-042E57E90DE3}"/>
              </a:ext>
            </a:extLst>
          </p:cNvPr>
          <p:cNvSpPr>
            <a:spLocks noGrp="1"/>
          </p:cNvSpPr>
          <p:nvPr>
            <p:ph type="body" sz="quarter" idx="16" hasCustomPrompt="1"/>
          </p:nvPr>
        </p:nvSpPr>
        <p:spPr>
          <a:xfrm>
            <a:off x="4045005" y="6757085"/>
            <a:ext cx="9747194" cy="634314"/>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dirty="0"/>
              <a:t>123-456-7890</a:t>
            </a:r>
          </a:p>
        </p:txBody>
      </p:sp>
      <p:sp>
        <p:nvSpPr>
          <p:cNvPr id="28" name="Text Placeholder 32">
            <a:extLst>
              <a:ext uri="{FF2B5EF4-FFF2-40B4-BE49-F238E27FC236}">
                <a16:creationId xmlns:a16="http://schemas.microsoft.com/office/drawing/2014/main" id="{B42D45DF-E57C-4FA9-A010-074EC5E52055}"/>
              </a:ext>
            </a:extLst>
          </p:cNvPr>
          <p:cNvSpPr>
            <a:spLocks noGrp="1"/>
          </p:cNvSpPr>
          <p:nvPr>
            <p:ph type="body" sz="quarter" idx="17" hasCustomPrompt="1"/>
          </p:nvPr>
        </p:nvSpPr>
        <p:spPr>
          <a:xfrm>
            <a:off x="4045004" y="2048063"/>
            <a:ext cx="9747195" cy="712833"/>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dirty="0"/>
              <a:t>12354 Street Name City, State Zip Code</a:t>
            </a:r>
          </a:p>
        </p:txBody>
      </p:sp>
      <p:sp>
        <p:nvSpPr>
          <p:cNvPr id="29" name="Text Placeholder 32">
            <a:extLst>
              <a:ext uri="{FF2B5EF4-FFF2-40B4-BE49-F238E27FC236}">
                <a16:creationId xmlns:a16="http://schemas.microsoft.com/office/drawing/2014/main" id="{587BA7BE-A305-4184-B23B-BF6DD3822F43}"/>
              </a:ext>
            </a:extLst>
          </p:cNvPr>
          <p:cNvSpPr>
            <a:spLocks noGrp="1"/>
          </p:cNvSpPr>
          <p:nvPr>
            <p:ph type="body" sz="quarter" idx="18" hasCustomPrompt="1"/>
          </p:nvPr>
        </p:nvSpPr>
        <p:spPr>
          <a:xfrm>
            <a:off x="4045004" y="3563501"/>
            <a:ext cx="9747195" cy="712833"/>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dirty="0"/>
              <a:t>www.SquareMeals.org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565AEF7-FEBA-4A27-B17E-24A4DD36F307}"/>
              </a:ext>
            </a:extLst>
          </p:cNvPr>
          <p:cNvSpPr>
            <a:spLocks noGrp="1"/>
          </p:cNvSpPr>
          <p:nvPr>
            <p:ph type="sldNum" sz="quarter" idx="4"/>
          </p:nvPr>
        </p:nvSpPr>
        <p:spPr bwMode="gray">
          <a:xfrm>
            <a:off x="13676886" y="0"/>
            <a:ext cx="539470" cy="591670"/>
          </a:xfrm>
          <a:prstGeom prst="rect">
            <a:avLst/>
          </a:prstGeom>
          <a:solidFill>
            <a:srgbClr val="FF0000"/>
          </a:solidFill>
        </p:spPr>
        <p:txBody>
          <a:bodyPr vert="horz" lIns="91440" tIns="45720" rIns="91440" bIns="45720" rtlCol="0" anchor="b"/>
          <a:lstStyle>
            <a:lvl1pPr algn="ctr">
              <a:defRPr sz="18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dirty="0"/>
          </a:p>
        </p:txBody>
      </p:sp>
    </p:spTree>
    <p:extLst>
      <p:ext uri="{BB962C8B-B14F-4D97-AF65-F5344CB8AC3E}">
        <p14:creationId xmlns:p14="http://schemas.microsoft.com/office/powerpoint/2010/main" val="191313903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0" r:id="rId3"/>
    <p:sldLayoutId id="2147483718" r:id="rId4"/>
    <p:sldLayoutId id="2147483719" r:id="rId5"/>
    <p:sldLayoutId id="2147483741" r:id="rId6"/>
    <p:sldLayoutId id="2147483716" r:id="rId7"/>
    <p:sldLayoutId id="2147483717" r:id="rId8"/>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quaremeals.org/FallResour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04CA6B55-14A5-4637-99CE-D0C908F6D697}"/>
              </a:ext>
            </a:extLst>
          </p:cNvPr>
          <p:cNvSpPr/>
          <p:nvPr/>
        </p:nvSpPr>
        <p:spPr>
          <a:xfrm>
            <a:off x="7645400" y="3345108"/>
            <a:ext cx="6727868" cy="31246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30">
            <a:extLst>
              <a:ext uri="{FF2B5EF4-FFF2-40B4-BE49-F238E27FC236}">
                <a16:creationId xmlns:a16="http://schemas.microsoft.com/office/drawing/2014/main" id="{967CC709-9BEB-4476-B2AC-E764A076514D}"/>
              </a:ext>
            </a:extLst>
          </p:cNvPr>
          <p:cNvSpPr/>
          <p:nvPr/>
        </p:nvSpPr>
        <p:spPr>
          <a:xfrm>
            <a:off x="447633" y="515470"/>
            <a:ext cx="6842167" cy="5825238"/>
          </a:xfrm>
          <a:prstGeom prst="rect">
            <a:avLst/>
          </a:prstGeom>
          <a:solidFill>
            <a:schemeClr val="bg1"/>
          </a:solidFill>
          <a:ln w="307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10">
            <a:extLst>
              <a:ext uri="{FF2B5EF4-FFF2-40B4-BE49-F238E27FC236}">
                <a16:creationId xmlns:a16="http://schemas.microsoft.com/office/drawing/2014/main" id="{53B39A0B-CB65-46DF-9B62-74C5F0E8C9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48913" y="368300"/>
            <a:ext cx="6720840" cy="2800350"/>
          </a:xfrm>
          <a:prstGeom prst="rect">
            <a:avLst/>
          </a:prstGeom>
        </p:spPr>
      </p:pic>
      <p:pic>
        <p:nvPicPr>
          <p:cNvPr id="14" name="Picture Placeholder 7">
            <a:extLst>
              <a:ext uri="{FF2B5EF4-FFF2-40B4-BE49-F238E27FC236}">
                <a16:creationId xmlns:a16="http://schemas.microsoft.com/office/drawing/2014/main" id="{BE381BC4-3D5E-457C-814E-A7FFD7EA04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6837" y="822176"/>
            <a:ext cx="2651760" cy="3267456"/>
          </a:xfrm>
          <a:prstGeom prst="rect">
            <a:avLst/>
          </a:prstGeom>
        </p:spPr>
      </p:pic>
      <p:pic>
        <p:nvPicPr>
          <p:cNvPr id="15" name="Picture Placeholder 19">
            <a:extLst>
              <a:ext uri="{FF2B5EF4-FFF2-40B4-BE49-F238E27FC236}">
                <a16:creationId xmlns:a16="http://schemas.microsoft.com/office/drawing/2014/main" id="{EB3777B7-82ED-41E0-B280-4A3C0E06D7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5802" y="822048"/>
            <a:ext cx="3498121" cy="5204522"/>
          </a:xfrm>
          <a:prstGeom prst="rect">
            <a:avLst/>
          </a:prstGeom>
        </p:spPr>
      </p:pic>
      <p:pic>
        <p:nvPicPr>
          <p:cNvPr id="16" name="Picture Placeholder 8">
            <a:extLst>
              <a:ext uri="{FF2B5EF4-FFF2-40B4-BE49-F238E27FC236}">
                <a16:creationId xmlns:a16="http://schemas.microsoft.com/office/drawing/2014/main" id="{D17CB40F-A8B2-4FDE-B72F-A0BD73FF10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0086" y="4253994"/>
            <a:ext cx="2660073" cy="1771352"/>
          </a:xfrm>
          <a:prstGeom prst="rect">
            <a:avLst/>
          </a:prstGeom>
        </p:spPr>
      </p:pic>
      <p:sp>
        <p:nvSpPr>
          <p:cNvPr id="20" name="Text Placeholder 19">
            <a:extLst>
              <a:ext uri="{FF2B5EF4-FFF2-40B4-BE49-F238E27FC236}">
                <a16:creationId xmlns:a16="http://schemas.microsoft.com/office/drawing/2014/main" id="{59D81BD6-3137-43D4-850C-F118FEE2AC46}"/>
              </a:ext>
            </a:extLst>
          </p:cNvPr>
          <p:cNvSpPr>
            <a:spLocks noGrp="1"/>
          </p:cNvSpPr>
          <p:nvPr>
            <p:ph type="body" sz="quarter" idx="10"/>
          </p:nvPr>
        </p:nvSpPr>
        <p:spPr>
          <a:xfrm>
            <a:off x="7794357" y="3730339"/>
            <a:ext cx="6453683" cy="768921"/>
          </a:xfrm>
        </p:spPr>
        <p:txBody>
          <a:bodyPr/>
          <a:lstStyle/>
          <a:p>
            <a:r>
              <a:rPr lang="en-US" dirty="0"/>
              <a:t>Fall Meal Promotion Webinar</a:t>
            </a:r>
          </a:p>
        </p:txBody>
      </p:sp>
      <p:sp>
        <p:nvSpPr>
          <p:cNvPr id="22" name="Text Placeholder 21">
            <a:extLst>
              <a:ext uri="{FF2B5EF4-FFF2-40B4-BE49-F238E27FC236}">
                <a16:creationId xmlns:a16="http://schemas.microsoft.com/office/drawing/2014/main" id="{FE8220A5-6380-4CCC-927E-22F04D1DF43B}"/>
              </a:ext>
            </a:extLst>
          </p:cNvPr>
          <p:cNvSpPr>
            <a:spLocks noGrp="1"/>
          </p:cNvSpPr>
          <p:nvPr>
            <p:ph type="body" sz="quarter" idx="12"/>
          </p:nvPr>
        </p:nvSpPr>
        <p:spPr>
          <a:xfrm>
            <a:off x="7794357" y="5243642"/>
            <a:ext cx="6517314" cy="450053"/>
          </a:xfrm>
        </p:spPr>
        <p:txBody>
          <a:bodyPr/>
          <a:lstStyle/>
          <a:p>
            <a:r>
              <a:rPr lang="en-US" dirty="0"/>
              <a:t>Kellen Cantrell</a:t>
            </a:r>
          </a:p>
          <a:p>
            <a:r>
              <a:rPr lang="en-US" dirty="0"/>
              <a:t>Outreach Marketing Specialist </a:t>
            </a:r>
          </a:p>
          <a:p>
            <a:r>
              <a:rPr lang="en-US" dirty="0"/>
              <a:t>Texas Department of Agriculture - Food and Nutrition Division </a:t>
            </a:r>
          </a:p>
        </p:txBody>
      </p:sp>
      <p:sp>
        <p:nvSpPr>
          <p:cNvPr id="45" name="TextBox 44">
            <a:extLst>
              <a:ext uri="{FF2B5EF4-FFF2-40B4-BE49-F238E27FC236}">
                <a16:creationId xmlns:a16="http://schemas.microsoft.com/office/drawing/2014/main" id="{ABADCBCB-2E48-487D-BD9E-ADF02DDCF58D}"/>
              </a:ext>
            </a:extLst>
          </p:cNvPr>
          <p:cNvSpPr txBox="1"/>
          <p:nvPr/>
        </p:nvSpPr>
        <p:spPr>
          <a:xfrm>
            <a:off x="11976281" y="7767935"/>
            <a:ext cx="2155261" cy="276999"/>
          </a:xfrm>
          <a:prstGeom prst="rect">
            <a:avLst/>
          </a:prstGeom>
          <a:noFill/>
        </p:spPr>
        <p:txBody>
          <a:bodyPr wrap="square" rtlCol="0">
            <a:spAutoFit/>
          </a:bodyPr>
          <a:lstStyle/>
          <a:p>
            <a:pPr lvl="0"/>
            <a:r>
              <a:rPr lang="en-US" sz="1200" dirty="0">
                <a:solidFill>
                  <a:schemeClr val="bg1"/>
                </a:solidFill>
                <a:latin typeface="Arial" panose="020B0604020202020204" pitchFamily="34" charset="0"/>
                <a:cs typeface="Arial" panose="020B0604020202020204" pitchFamily="34" charset="0"/>
              </a:rPr>
              <a:t>                                 09/2020</a:t>
            </a:r>
          </a:p>
        </p:txBody>
      </p:sp>
      <p:sp>
        <p:nvSpPr>
          <p:cNvPr id="24" name="Slide Number Placeholder 23">
            <a:extLst>
              <a:ext uri="{FF2B5EF4-FFF2-40B4-BE49-F238E27FC236}">
                <a16:creationId xmlns:a16="http://schemas.microsoft.com/office/drawing/2014/main" id="{6F9F4A5B-4D99-4CDB-B6CB-483A6C9EB14F}"/>
              </a:ext>
            </a:extLst>
          </p:cNvPr>
          <p:cNvSpPr>
            <a:spLocks noGrp="1"/>
          </p:cNvSpPr>
          <p:nvPr>
            <p:ph type="sldNum" sz="quarter" idx="13"/>
          </p:nvPr>
        </p:nvSpPr>
        <p:spPr>
          <a:solidFill>
            <a:srgbClr val="FF0000"/>
          </a:solidFill>
        </p:spPr>
        <p:txBody>
          <a:bodyPr/>
          <a:lstStyle/>
          <a:p>
            <a:fld id="{4179449E-6FBB-2343-B3AE-D1EFA46A6E77}" type="slidenum">
              <a:rPr lang="en-US" smtClean="0"/>
              <a:pPr/>
              <a:t>1</a:t>
            </a:fld>
            <a:endParaRPr lang="en-US" dirty="0"/>
          </a:p>
        </p:txBody>
      </p:sp>
    </p:spTree>
    <p:extLst>
      <p:ext uri="{BB962C8B-B14F-4D97-AF65-F5344CB8AC3E}">
        <p14:creationId xmlns:p14="http://schemas.microsoft.com/office/powerpoint/2010/main" val="264282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5948320" y="1158068"/>
            <a:ext cx="6732789" cy="690596"/>
          </a:xfrm>
        </p:spPr>
        <p:txBody>
          <a:bodyPr/>
          <a:lstStyle/>
          <a:p>
            <a:r>
              <a:rPr lang="en-US" sz="4400" dirty="0"/>
              <a:t>Marketing Strategies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5888735" y="2415062"/>
            <a:ext cx="6732789" cy="3613598"/>
          </a:xfrm>
        </p:spPr>
        <p:txBody>
          <a:bodyPr/>
          <a:lstStyle/>
          <a:p>
            <a:pPr marL="342900" indent="-342900">
              <a:buFont typeface="Arial" panose="020B0604020202020204" pitchFamily="34" charset="0"/>
              <a:buChar char="•"/>
            </a:pPr>
            <a:r>
              <a:rPr lang="en-US" sz="2800" dirty="0"/>
              <a:t>Website </a:t>
            </a:r>
          </a:p>
          <a:p>
            <a:pPr marL="342900" indent="-342900">
              <a:buFont typeface="Arial" panose="020B0604020202020204" pitchFamily="34" charset="0"/>
              <a:buChar char="•"/>
            </a:pPr>
            <a:r>
              <a:rPr lang="en-US" sz="2800" dirty="0"/>
              <a:t>Social Media </a:t>
            </a:r>
          </a:p>
          <a:p>
            <a:pPr marL="342900" indent="-342900">
              <a:buFont typeface="Arial" panose="020B0604020202020204" pitchFamily="34" charset="0"/>
              <a:buChar char="•"/>
            </a:pPr>
            <a:r>
              <a:rPr lang="en-US" sz="2800" dirty="0"/>
              <a:t>Direct Messaging </a:t>
            </a:r>
          </a:p>
          <a:p>
            <a:pPr marL="342900" indent="-342900">
              <a:buFont typeface="Arial" panose="020B0604020202020204" pitchFamily="34" charset="0"/>
              <a:buChar char="•"/>
            </a:pPr>
            <a:endParaRPr lang="en-US" sz="2800"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10</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itting at a table&#10;&#10;Description automatically generated">
            <a:extLst>
              <a:ext uri="{FF2B5EF4-FFF2-40B4-BE49-F238E27FC236}">
                <a16:creationId xmlns:a16="http://schemas.microsoft.com/office/drawing/2014/main" id="{A6DD9D09-9C11-4D77-BC14-279A7494B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44" y="338477"/>
            <a:ext cx="4305205" cy="6457808"/>
          </a:xfrm>
          <a:prstGeom prst="rect">
            <a:avLst/>
          </a:prstGeom>
        </p:spPr>
      </p:pic>
    </p:spTree>
    <p:extLst>
      <p:ext uri="{BB962C8B-B14F-4D97-AF65-F5344CB8AC3E}">
        <p14:creationId xmlns:p14="http://schemas.microsoft.com/office/powerpoint/2010/main" val="158600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880989" y="1679790"/>
            <a:ext cx="6732789" cy="690596"/>
          </a:xfrm>
        </p:spPr>
        <p:txBody>
          <a:bodyPr/>
          <a:lstStyle/>
          <a:p>
            <a:r>
              <a:rPr lang="en-US" sz="4400" dirty="0"/>
              <a:t>Website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880988" y="2802359"/>
            <a:ext cx="6732789" cy="3613598"/>
          </a:xfrm>
        </p:spPr>
        <p:txBody>
          <a:bodyPr/>
          <a:lstStyle/>
          <a:p>
            <a:pPr marL="342900" indent="-342900">
              <a:buFont typeface="Arial" panose="020B0604020202020204" pitchFamily="34" charset="0"/>
              <a:buChar char="•"/>
            </a:pPr>
            <a:r>
              <a:rPr lang="en-US" sz="2800" dirty="0"/>
              <a:t>Utilize your homepage  </a:t>
            </a:r>
          </a:p>
          <a:p>
            <a:pPr marL="342900" indent="-342900">
              <a:buFont typeface="Arial" panose="020B0604020202020204" pitchFamily="34" charset="0"/>
              <a:buChar char="•"/>
            </a:pPr>
            <a:r>
              <a:rPr lang="en-US" sz="2800" dirty="0"/>
              <a:t>Website Banner </a:t>
            </a:r>
          </a:p>
          <a:p>
            <a:pPr marL="342900" indent="-342900">
              <a:buFont typeface="Arial" panose="020B0604020202020204" pitchFamily="34" charset="0"/>
              <a:buChar char="•"/>
            </a:pPr>
            <a:r>
              <a:rPr lang="en-US" sz="2800" dirty="0"/>
              <a:t>Website Button </a:t>
            </a:r>
          </a:p>
          <a:p>
            <a:pPr marL="342900" indent="-342900">
              <a:buFont typeface="Arial" panose="020B0604020202020204" pitchFamily="34" charset="0"/>
              <a:buChar char="•"/>
            </a:pPr>
            <a:r>
              <a:rPr lang="en-US" sz="2800" dirty="0"/>
              <a:t>Clear Concise Information </a:t>
            </a:r>
          </a:p>
          <a:p>
            <a:pPr marL="342900" indent="-342900">
              <a:buFont typeface="Arial" panose="020B0604020202020204" pitchFamily="34" charset="0"/>
              <a:buChar char="•"/>
            </a:pPr>
            <a:endParaRPr lang="en-US" sz="2800"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11</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ell phone&#10;&#10;Description automatically generated">
            <a:extLst>
              <a:ext uri="{FF2B5EF4-FFF2-40B4-BE49-F238E27FC236}">
                <a16:creationId xmlns:a16="http://schemas.microsoft.com/office/drawing/2014/main" id="{D3B4026B-C2CD-4FCE-8090-8062BE8F5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754" y="1679790"/>
            <a:ext cx="8909646" cy="3775669"/>
          </a:xfrm>
          <a:prstGeom prst="rect">
            <a:avLst/>
          </a:prstGeom>
        </p:spPr>
      </p:pic>
    </p:spTree>
    <p:extLst>
      <p:ext uri="{BB962C8B-B14F-4D97-AF65-F5344CB8AC3E}">
        <p14:creationId xmlns:p14="http://schemas.microsoft.com/office/powerpoint/2010/main" val="87116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880989" y="552754"/>
            <a:ext cx="6732789" cy="690596"/>
          </a:xfrm>
        </p:spPr>
        <p:txBody>
          <a:bodyPr/>
          <a:lstStyle/>
          <a:p>
            <a:r>
              <a:rPr lang="en-US" sz="4400" dirty="0"/>
              <a:t>Social Media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880989" y="1350471"/>
            <a:ext cx="5375432" cy="3613598"/>
          </a:xfrm>
        </p:spPr>
        <p:txBody>
          <a:bodyPr/>
          <a:lstStyle/>
          <a:p>
            <a:pPr marL="457200" indent="-457200" algn="l">
              <a:buFont typeface="Arial" panose="020B0604020202020204" pitchFamily="34" charset="0"/>
              <a:buChar char="•"/>
            </a:pPr>
            <a:r>
              <a:rPr lang="en-US" sz="2800" dirty="0">
                <a:latin typeface="Function-Regular"/>
              </a:rPr>
              <a:t>S</a:t>
            </a:r>
            <a:r>
              <a:rPr lang="en-US" sz="2800" b="0" i="0" u="none" strike="noStrike" baseline="0" dirty="0">
                <a:latin typeface="Function-Regular"/>
              </a:rPr>
              <a:t>hare content in real time</a:t>
            </a:r>
          </a:p>
          <a:p>
            <a:pPr marL="457200" indent="-457200" algn="l">
              <a:buFont typeface="Arial" panose="020B0604020202020204" pitchFamily="34" charset="0"/>
              <a:buChar char="•"/>
            </a:pPr>
            <a:r>
              <a:rPr lang="en-US" sz="2800" dirty="0">
                <a:latin typeface="Function-Regular"/>
              </a:rPr>
              <a:t>C</a:t>
            </a:r>
            <a:r>
              <a:rPr lang="en-US" sz="2800" b="0" i="0" u="none" strike="noStrike" baseline="0" dirty="0">
                <a:latin typeface="Function-Regular"/>
              </a:rPr>
              <a:t>onnect with different audiences </a:t>
            </a:r>
          </a:p>
          <a:p>
            <a:pPr marL="457200" indent="-457200" algn="l">
              <a:buFont typeface="Arial" panose="020B0604020202020204" pitchFamily="34" charset="0"/>
              <a:buChar char="•"/>
            </a:pPr>
            <a:r>
              <a:rPr lang="en-US" sz="2800" b="0" i="0" u="none" strike="noStrike" baseline="0" dirty="0">
                <a:latin typeface="Function-Regular"/>
              </a:rPr>
              <a:t>Post photos</a:t>
            </a:r>
          </a:p>
          <a:p>
            <a:pPr marL="457200" indent="-457200" algn="l">
              <a:buFont typeface="Arial" panose="020B0604020202020204" pitchFamily="34" charset="0"/>
              <a:buChar char="•"/>
            </a:pPr>
            <a:r>
              <a:rPr lang="en-US" sz="2800" b="0" i="0" u="none" strike="noStrike" baseline="0" dirty="0">
                <a:latin typeface="Function-Regular"/>
              </a:rPr>
              <a:t>Connect with those who may not already know about meal service </a:t>
            </a:r>
          </a:p>
          <a:p>
            <a:pPr marL="457200" indent="-457200" algn="l">
              <a:buFont typeface="Arial" panose="020B0604020202020204" pitchFamily="34" charset="0"/>
              <a:buChar char="•"/>
            </a:pPr>
            <a:r>
              <a:rPr lang="en-US" sz="2800" b="1" i="1" u="none" strike="noStrike" baseline="0" dirty="0">
                <a:latin typeface="Function-Regular"/>
              </a:rPr>
              <a:t>A social media strategy can give structure to daily posts and ensure consistent messaging</a:t>
            </a:r>
            <a:endParaRPr lang="en-US" sz="2800" b="1" i="1"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12</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automatically generated">
            <a:extLst>
              <a:ext uri="{FF2B5EF4-FFF2-40B4-BE49-F238E27FC236}">
                <a16:creationId xmlns:a16="http://schemas.microsoft.com/office/drawing/2014/main" id="{183D7982-AE80-4C58-A70E-B55C5809D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539" y="354998"/>
            <a:ext cx="5022015" cy="6462320"/>
          </a:xfrm>
          <a:prstGeom prst="rect">
            <a:avLst/>
          </a:prstGeom>
        </p:spPr>
      </p:pic>
    </p:spTree>
    <p:extLst>
      <p:ext uri="{BB962C8B-B14F-4D97-AF65-F5344CB8AC3E}">
        <p14:creationId xmlns:p14="http://schemas.microsoft.com/office/powerpoint/2010/main" val="15633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880989" y="1250586"/>
            <a:ext cx="6732789" cy="690596"/>
          </a:xfrm>
        </p:spPr>
        <p:txBody>
          <a:bodyPr/>
          <a:lstStyle/>
          <a:p>
            <a:r>
              <a:rPr lang="en-US" sz="4400" dirty="0"/>
              <a:t>Direct Messaging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880988" y="2373155"/>
            <a:ext cx="6191615" cy="3613598"/>
          </a:xfrm>
        </p:spPr>
        <p:txBody>
          <a:bodyPr/>
          <a:lstStyle/>
          <a:p>
            <a:pPr algn="l"/>
            <a:r>
              <a:rPr lang="en-US" sz="2800" b="0" i="0" u="none" strike="noStrike" baseline="0" dirty="0">
                <a:latin typeface="Function-Regular"/>
              </a:rPr>
              <a:t>Teachers and schools have opportunities to directly connect with parents and students through school-based apps such as Class Dojo, Seesaw and Remind, text messaging services, or </a:t>
            </a:r>
            <a:r>
              <a:rPr lang="en-US" sz="2800" b="0" i="0" u="none" strike="noStrike" baseline="0" dirty="0" err="1">
                <a:latin typeface="Function-Regular"/>
              </a:rPr>
              <a:t>robo</a:t>
            </a:r>
            <a:r>
              <a:rPr lang="en-US" sz="2800" dirty="0">
                <a:latin typeface="Function-Regular"/>
              </a:rPr>
              <a:t> </a:t>
            </a:r>
            <a:r>
              <a:rPr lang="en-US" sz="2800" b="0" i="0" u="none" strike="noStrike" baseline="0" dirty="0">
                <a:latin typeface="Function-Regular"/>
              </a:rPr>
              <a:t>calls. Info flyers or graphics can be utilized to enhance direct messages visually. </a:t>
            </a:r>
            <a:endParaRPr lang="en-US" sz="2800"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13</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cell phone&#10;&#10;Description automatically generated">
            <a:extLst>
              <a:ext uri="{FF2B5EF4-FFF2-40B4-BE49-F238E27FC236}">
                <a16:creationId xmlns:a16="http://schemas.microsoft.com/office/drawing/2014/main" id="{B310272C-8DBE-460B-BF6D-389B3F483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3384" y="591670"/>
            <a:ext cx="4435224" cy="5715495"/>
          </a:xfrm>
          <a:prstGeom prst="rect">
            <a:avLst/>
          </a:prstGeom>
        </p:spPr>
      </p:pic>
    </p:spTree>
    <p:extLst>
      <p:ext uri="{BB962C8B-B14F-4D97-AF65-F5344CB8AC3E}">
        <p14:creationId xmlns:p14="http://schemas.microsoft.com/office/powerpoint/2010/main" val="817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5948320" y="1158068"/>
            <a:ext cx="6732789" cy="690596"/>
          </a:xfrm>
        </p:spPr>
        <p:txBody>
          <a:bodyPr/>
          <a:lstStyle/>
          <a:p>
            <a:r>
              <a:rPr lang="en-US" sz="4400" dirty="0"/>
              <a:t>Best Practices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5948319" y="2308001"/>
            <a:ext cx="6732789" cy="3613598"/>
          </a:xfrm>
        </p:spPr>
        <p:txBody>
          <a:bodyPr/>
          <a:lstStyle/>
          <a:p>
            <a:pPr marL="365760" indent="-342900">
              <a:spcAft>
                <a:spcPts val="600"/>
              </a:spcAft>
              <a:buFont typeface="Arial" panose="020B0604020202020204" pitchFamily="34" charset="0"/>
              <a:buChar char="•"/>
            </a:pPr>
            <a:r>
              <a:rPr lang="en-US" sz="3200" dirty="0"/>
              <a:t>Utilize social media </a:t>
            </a:r>
          </a:p>
          <a:p>
            <a:pPr marL="365760" indent="-342900">
              <a:spcAft>
                <a:spcPts val="600"/>
              </a:spcAft>
              <a:buFont typeface="Arial" panose="020B0604020202020204" pitchFamily="34" charset="0"/>
              <a:buChar char="•"/>
            </a:pPr>
            <a:r>
              <a:rPr lang="en-US" sz="3200" dirty="0"/>
              <a:t>Know your audience </a:t>
            </a:r>
          </a:p>
          <a:p>
            <a:pPr marL="365760" indent="-342900">
              <a:spcAft>
                <a:spcPts val="600"/>
              </a:spcAft>
              <a:buFont typeface="Arial" panose="020B0604020202020204" pitchFamily="34" charset="0"/>
              <a:buChar char="•"/>
            </a:pPr>
            <a:r>
              <a:rPr lang="en-US" sz="3200" dirty="0"/>
              <a:t>Use visuals</a:t>
            </a:r>
          </a:p>
          <a:p>
            <a:pPr marL="365760" indent="-342900">
              <a:spcAft>
                <a:spcPts val="600"/>
              </a:spcAft>
              <a:buFont typeface="Arial" panose="020B0604020202020204" pitchFamily="34" charset="0"/>
              <a:buChar char="•"/>
            </a:pPr>
            <a:r>
              <a:rPr lang="en-US" sz="3200" dirty="0"/>
              <a:t>Multimedia </a:t>
            </a:r>
          </a:p>
          <a:p>
            <a:pPr marL="365760" indent="-342900">
              <a:spcAft>
                <a:spcPts val="600"/>
              </a:spcAft>
              <a:buFont typeface="Arial" panose="020B0604020202020204" pitchFamily="34" charset="0"/>
              <a:buChar char="•"/>
            </a:pPr>
            <a:r>
              <a:rPr lang="en-US" sz="3200" dirty="0"/>
              <a:t>Social media tags </a:t>
            </a:r>
          </a:p>
          <a:p>
            <a:pPr marL="365760" indent="-342900">
              <a:spcAft>
                <a:spcPts val="600"/>
              </a:spcAft>
              <a:buFont typeface="Arial" panose="020B0604020202020204" pitchFamily="34" charset="0"/>
              <a:buChar char="•"/>
            </a:pPr>
            <a:endParaRPr lang="en-US" sz="3200" dirty="0"/>
          </a:p>
          <a:p>
            <a:pPr marL="365760" indent="-342900">
              <a:spcAft>
                <a:spcPts val="600"/>
              </a:spcAft>
              <a:buFont typeface="Arial" panose="020B0604020202020204" pitchFamily="34" charset="0"/>
              <a:buChar char="•"/>
            </a:pPr>
            <a:endParaRPr lang="en-US" sz="3200"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14</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itting at a table&#10;&#10;Description automatically generated">
            <a:extLst>
              <a:ext uri="{FF2B5EF4-FFF2-40B4-BE49-F238E27FC236}">
                <a16:creationId xmlns:a16="http://schemas.microsoft.com/office/drawing/2014/main" id="{A6DD9D09-9C11-4D77-BC14-279A7494B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44" y="338477"/>
            <a:ext cx="4305205" cy="6457808"/>
          </a:xfrm>
          <a:prstGeom prst="rect">
            <a:avLst/>
          </a:prstGeom>
        </p:spPr>
      </p:pic>
    </p:spTree>
    <p:extLst>
      <p:ext uri="{BB962C8B-B14F-4D97-AF65-F5344CB8AC3E}">
        <p14:creationId xmlns:p14="http://schemas.microsoft.com/office/powerpoint/2010/main" val="224875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DBA8DA-2B43-47EB-BB1E-6173DE033638}"/>
              </a:ext>
            </a:extLst>
          </p:cNvPr>
          <p:cNvSpPr/>
          <p:nvPr/>
        </p:nvSpPr>
        <p:spPr>
          <a:xfrm>
            <a:off x="7915797" y="0"/>
            <a:ext cx="6714603" cy="7234175"/>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15</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C1BF6B8-1FD5-41F7-9BEA-A9AE3130DAB9}"/>
              </a:ext>
            </a:extLst>
          </p:cNvPr>
          <p:cNvSpPr txBox="1"/>
          <p:nvPr/>
        </p:nvSpPr>
        <p:spPr>
          <a:xfrm>
            <a:off x="1070154" y="1555497"/>
            <a:ext cx="6714603" cy="3816429"/>
          </a:xfrm>
          <a:prstGeom prst="rect">
            <a:avLst/>
          </a:prstGeom>
          <a:noFill/>
        </p:spPr>
        <p:txBody>
          <a:bodyPr wrap="square">
            <a:spAutoFit/>
          </a:bodyPr>
          <a:lstStyle/>
          <a:p>
            <a:pPr marR="10800" algn="l"/>
            <a:r>
              <a:rPr lang="en-US" sz="4400" b="1" i="0" u="none" strike="noStrike" baseline="0" dirty="0">
                <a:solidFill>
                  <a:srgbClr val="0070C0"/>
                </a:solidFill>
                <a:latin typeface="Arial" panose="020B0604020202020204" pitchFamily="34" charset="0"/>
                <a:cs typeface="Arial" panose="020B0604020202020204" pitchFamily="34" charset="0"/>
              </a:rPr>
              <a:t>Social Media </a:t>
            </a:r>
          </a:p>
          <a:p>
            <a:pPr marL="171450" marR="10800" indent="-171450" algn="l">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U</a:t>
            </a:r>
            <a:r>
              <a:rPr lang="en-US" sz="2800" b="0" i="0" u="none" strike="noStrike" baseline="0" dirty="0">
                <a:latin typeface="Arial" panose="020B0604020202020204" pitchFamily="34" charset="0"/>
                <a:cs typeface="Arial" panose="020B0604020202020204" pitchFamily="34" charset="0"/>
              </a:rPr>
              <a:t>se Facebook, Twitter or Instagram to increase meal participation</a:t>
            </a:r>
            <a:endParaRPr lang="en-US" sz="2800" dirty="0">
              <a:latin typeface="Arial" panose="020B0604020202020204" pitchFamily="34" charset="0"/>
              <a:cs typeface="Arial" panose="020B0604020202020204" pitchFamily="34" charset="0"/>
            </a:endParaRPr>
          </a:p>
          <a:p>
            <a:pPr marL="171450" marR="10800" indent="-171450" algn="l">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M</a:t>
            </a:r>
            <a:r>
              <a:rPr lang="en-US" sz="2800" b="0" i="0" u="none" strike="noStrike" baseline="0" dirty="0">
                <a:latin typeface="Arial" panose="020B0604020202020204" pitchFamily="34" charset="0"/>
                <a:cs typeface="Arial" panose="020B0604020202020204" pitchFamily="34" charset="0"/>
              </a:rPr>
              <a:t>ake your post’s purpose to increase awareness </a:t>
            </a:r>
          </a:p>
          <a:p>
            <a:pPr marL="171450" marR="10800" indent="-171450" algn="l">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Social Media Support Packet </a:t>
            </a:r>
          </a:p>
          <a:p>
            <a:pPr marR="9780" algn="l"/>
            <a:endParaRPr lang="en-US" sz="2800" b="0" i="0" strike="noStrike" baseline="0" dirty="0">
              <a:latin typeface="Arial" panose="020B0604020202020204" pitchFamily="34" charset="0"/>
              <a:cs typeface="Arial" panose="020B0604020202020204" pitchFamily="34" charset="0"/>
            </a:endParaRPr>
          </a:p>
        </p:txBody>
      </p:sp>
      <p:pic>
        <p:nvPicPr>
          <p:cNvPr id="5" name="Picture 4" descr="A picture containing drawing&#10;&#10;Description automatically generated">
            <a:extLst>
              <a:ext uri="{FF2B5EF4-FFF2-40B4-BE49-F238E27FC236}">
                <a16:creationId xmlns:a16="http://schemas.microsoft.com/office/drawing/2014/main" id="{5BC6525D-F37C-4C24-9A1F-E89925662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270" y="1879785"/>
            <a:ext cx="3595324" cy="3492141"/>
          </a:xfrm>
          <a:prstGeom prst="rect">
            <a:avLst/>
          </a:prstGeom>
        </p:spPr>
      </p:pic>
    </p:spTree>
    <p:extLst>
      <p:ext uri="{BB962C8B-B14F-4D97-AF65-F5344CB8AC3E}">
        <p14:creationId xmlns:p14="http://schemas.microsoft.com/office/powerpoint/2010/main" val="10994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16</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C1BF6B8-1FD5-41F7-9BEA-A9AE3130DAB9}"/>
              </a:ext>
            </a:extLst>
          </p:cNvPr>
          <p:cNvSpPr txBox="1"/>
          <p:nvPr/>
        </p:nvSpPr>
        <p:spPr>
          <a:xfrm>
            <a:off x="1722474" y="744070"/>
            <a:ext cx="11185450" cy="2877711"/>
          </a:xfrm>
          <a:prstGeom prst="rect">
            <a:avLst/>
          </a:prstGeom>
          <a:noFill/>
        </p:spPr>
        <p:txBody>
          <a:bodyPr wrap="square">
            <a:spAutoFit/>
          </a:bodyPr>
          <a:lstStyle/>
          <a:p>
            <a:pPr marR="9780" algn="l"/>
            <a:r>
              <a:rPr lang="en-US" sz="4400" b="1" dirty="0">
                <a:solidFill>
                  <a:srgbClr val="0070C0"/>
                </a:solidFill>
                <a:latin typeface="Arial" panose="020B0604020202020204" pitchFamily="34" charset="0"/>
                <a:cs typeface="Arial" panose="020B0604020202020204" pitchFamily="34" charset="0"/>
              </a:rPr>
              <a:t>Know Yo</a:t>
            </a:r>
            <a:r>
              <a:rPr lang="en-US" sz="4400" b="1" i="0" u="none" strike="noStrike" baseline="0" dirty="0">
                <a:solidFill>
                  <a:srgbClr val="0070C0"/>
                </a:solidFill>
                <a:latin typeface="Arial" panose="020B0604020202020204" pitchFamily="34" charset="0"/>
                <a:cs typeface="Arial" panose="020B0604020202020204" pitchFamily="34" charset="0"/>
              </a:rPr>
              <a:t>ur Audience</a:t>
            </a:r>
            <a:endParaRPr lang="en-US" sz="4400" b="0" i="0" u="none" strike="noStrike" baseline="0" dirty="0">
              <a:solidFill>
                <a:srgbClr val="0070C0"/>
              </a:solidFill>
              <a:latin typeface="Arial" panose="020B0604020202020204" pitchFamily="34" charset="0"/>
              <a:cs typeface="Arial" panose="020B0604020202020204" pitchFamily="34" charset="0"/>
            </a:endParaRPr>
          </a:p>
          <a:p>
            <a:pPr marL="171450" marR="9780" indent="-171450" algn="l">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a:t>
            </a:r>
            <a:r>
              <a:rPr lang="en-US" sz="2800" b="0" i="0" u="none" strike="noStrike" baseline="0" dirty="0">
                <a:latin typeface="Arial" panose="020B0604020202020204" pitchFamily="34" charset="0"/>
                <a:cs typeface="Arial" panose="020B0604020202020204" pitchFamily="34" charset="0"/>
              </a:rPr>
              <a:t>arents, kids, local media, officials and community leaders. </a:t>
            </a:r>
          </a:p>
          <a:p>
            <a:pPr marL="171450" marR="9780" indent="-171450" algn="l">
              <a:spcBef>
                <a:spcPts val="600"/>
              </a:spcBef>
              <a:spcAft>
                <a:spcPts val="600"/>
              </a:spcAft>
              <a:buFont typeface="Arial" panose="020B0604020202020204" pitchFamily="34" charset="0"/>
              <a:buChar char="•"/>
            </a:pPr>
            <a:r>
              <a:rPr lang="en-US" sz="2800" b="0" i="0" u="none" strike="noStrike" baseline="0" dirty="0">
                <a:latin typeface="Arial" panose="020B0604020202020204" pitchFamily="34" charset="0"/>
                <a:cs typeface="Arial" panose="020B0604020202020204" pitchFamily="34" charset="0"/>
              </a:rPr>
              <a:t>Language and content should be tailored to reach the appropriate audience. </a:t>
            </a:r>
          </a:p>
          <a:p>
            <a:pPr marL="171450" marR="9780" indent="-171450" algn="l">
              <a:spcBef>
                <a:spcPts val="600"/>
              </a:spcBef>
              <a:spcAft>
                <a:spcPts val="600"/>
              </a:spcAft>
              <a:buFont typeface="Arial" panose="020B0604020202020204" pitchFamily="34" charset="0"/>
              <a:buChar char="•"/>
            </a:pPr>
            <a:r>
              <a:rPr lang="en-US" sz="2800" b="0" i="0" u="none" strike="noStrike" baseline="0" dirty="0">
                <a:latin typeface="Arial" panose="020B0604020202020204" pitchFamily="34" charset="0"/>
                <a:cs typeface="Arial" panose="020B0604020202020204" pitchFamily="34" charset="0"/>
              </a:rPr>
              <a:t>Communicate about meal service options in different ways. </a:t>
            </a:r>
          </a:p>
        </p:txBody>
      </p:sp>
      <p:pic>
        <p:nvPicPr>
          <p:cNvPr id="6" name="Picture 5" descr="A child sitting at a table&#10;&#10;Description automatically generated">
            <a:extLst>
              <a:ext uri="{FF2B5EF4-FFF2-40B4-BE49-F238E27FC236}">
                <a16:creationId xmlns:a16="http://schemas.microsoft.com/office/drawing/2014/main" id="{F06557F2-3562-4570-8B12-0D4AD690E712}"/>
              </a:ext>
            </a:extLst>
          </p:cNvPr>
          <p:cNvPicPr>
            <a:picLocks noChangeAspect="1"/>
          </p:cNvPicPr>
          <p:nvPr/>
        </p:nvPicPr>
        <p:blipFill rotWithShape="1">
          <a:blip r:embed="rId3">
            <a:extLst>
              <a:ext uri="{28A0092B-C50C-407E-A947-70E740481C1C}">
                <a14:useLocalDpi xmlns:a14="http://schemas.microsoft.com/office/drawing/2010/main" val="0"/>
              </a:ext>
            </a:extLst>
          </a:blip>
          <a:srcRect l="43684" r="6197"/>
          <a:stretch/>
        </p:blipFill>
        <p:spPr>
          <a:xfrm>
            <a:off x="5548932" y="4114800"/>
            <a:ext cx="2192833" cy="2919772"/>
          </a:xfrm>
          <a:prstGeom prst="rect">
            <a:avLst/>
          </a:prstGeom>
        </p:spPr>
      </p:pic>
      <p:pic>
        <p:nvPicPr>
          <p:cNvPr id="11" name="Picture 10" descr="A person standing in a room&#10;&#10;Description automatically generated">
            <a:extLst>
              <a:ext uri="{FF2B5EF4-FFF2-40B4-BE49-F238E27FC236}">
                <a16:creationId xmlns:a16="http://schemas.microsoft.com/office/drawing/2014/main" id="{2575CEB0-A541-4C30-9156-99D803A32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829" y="4080077"/>
            <a:ext cx="1969408" cy="2954495"/>
          </a:xfrm>
          <a:prstGeom prst="rect">
            <a:avLst/>
          </a:prstGeom>
        </p:spPr>
      </p:pic>
      <p:pic>
        <p:nvPicPr>
          <p:cNvPr id="2050" name="Picture 2" descr="Black Men Social Media Images, Stock Photos &amp; Vectors | Shutterstock">
            <a:extLst>
              <a:ext uri="{FF2B5EF4-FFF2-40B4-BE49-F238E27FC236}">
                <a16:creationId xmlns:a16="http://schemas.microsoft.com/office/drawing/2014/main" id="{E1EDA91E-BA3B-49E9-87C2-B16EDAB87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76" r="27440" b="10666"/>
          <a:stretch/>
        </p:blipFill>
        <p:spPr bwMode="auto">
          <a:xfrm>
            <a:off x="8478460" y="4114800"/>
            <a:ext cx="2091233" cy="294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6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17</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C1BF6B8-1FD5-41F7-9BEA-A9AE3130DAB9}"/>
              </a:ext>
            </a:extLst>
          </p:cNvPr>
          <p:cNvSpPr txBox="1"/>
          <p:nvPr/>
        </p:nvSpPr>
        <p:spPr>
          <a:xfrm>
            <a:off x="1190847" y="1438336"/>
            <a:ext cx="6124353" cy="2970044"/>
          </a:xfrm>
          <a:prstGeom prst="rect">
            <a:avLst/>
          </a:prstGeom>
          <a:noFill/>
        </p:spPr>
        <p:txBody>
          <a:bodyPr wrap="square">
            <a:spAutoFit/>
          </a:bodyPr>
          <a:lstStyle/>
          <a:p>
            <a:pPr marR="9780" algn="l"/>
            <a:r>
              <a:rPr lang="en-US" sz="4400" b="1" i="0" u="none" strike="noStrike" baseline="0" dirty="0">
                <a:solidFill>
                  <a:srgbClr val="0070C0"/>
                </a:solidFill>
                <a:latin typeface="Arial" panose="020B0604020202020204" pitchFamily="34" charset="0"/>
                <a:cs typeface="Arial" panose="020B0604020202020204" pitchFamily="34" charset="0"/>
              </a:rPr>
              <a:t>Use Visuals </a:t>
            </a:r>
          </a:p>
          <a:p>
            <a:pPr marL="171450" marR="9780" indent="-171450" algn="l">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Posts </a:t>
            </a:r>
            <a:r>
              <a:rPr lang="en-US" sz="2800" b="0" i="0" u="none" strike="noStrike" baseline="0" dirty="0">
                <a:latin typeface="Arial" panose="020B0604020202020204" pitchFamily="34" charset="0"/>
                <a:cs typeface="Arial" panose="020B0604020202020204" pitchFamily="34" charset="0"/>
              </a:rPr>
              <a:t>with visual appeal capture a lot of attention</a:t>
            </a:r>
          </a:p>
          <a:p>
            <a:pPr marL="171450" marR="9780" indent="-171450" algn="l">
              <a:spcBef>
                <a:spcPts val="600"/>
              </a:spcBef>
              <a:spcAft>
                <a:spcPts val="600"/>
              </a:spcAft>
              <a:buFont typeface="Arial" panose="020B0604020202020204" pitchFamily="34" charset="0"/>
              <a:buChar char="•"/>
            </a:pPr>
            <a:r>
              <a:rPr lang="en-US" sz="2800" b="0" i="0" u="none" strike="noStrike" baseline="0" dirty="0">
                <a:latin typeface="Arial" panose="020B0604020202020204" pitchFamily="34" charset="0"/>
                <a:cs typeface="Arial" panose="020B0604020202020204" pitchFamily="34" charset="0"/>
              </a:rPr>
              <a:t>Utilize TDA provided GIFs and images</a:t>
            </a:r>
          </a:p>
          <a:p>
            <a:pPr marR="9780" algn="l"/>
            <a:endParaRPr lang="en-US" sz="1100" dirty="0">
              <a:latin typeface="Arial" panose="020B0604020202020204" pitchFamily="34" charset="0"/>
              <a:cs typeface="Arial" panose="020B0604020202020204" pitchFamily="34" charset="0"/>
            </a:endParaRPr>
          </a:p>
        </p:txBody>
      </p:sp>
      <p:pic>
        <p:nvPicPr>
          <p:cNvPr id="4" name="Picture 3" descr="A picture containing room&#10;&#10;Description automatically generated">
            <a:extLst>
              <a:ext uri="{FF2B5EF4-FFF2-40B4-BE49-F238E27FC236}">
                <a16:creationId xmlns:a16="http://schemas.microsoft.com/office/drawing/2014/main" id="{A55AA26F-61AE-447C-8B02-0DA30E22A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607" y="1276264"/>
            <a:ext cx="4545013" cy="4545013"/>
          </a:xfrm>
          <a:prstGeom prst="rect">
            <a:avLst/>
          </a:prstGeom>
        </p:spPr>
      </p:pic>
    </p:spTree>
    <p:extLst>
      <p:ext uri="{BB962C8B-B14F-4D97-AF65-F5344CB8AC3E}">
        <p14:creationId xmlns:p14="http://schemas.microsoft.com/office/powerpoint/2010/main" val="36705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18</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C1BF6B8-1FD5-41F7-9BEA-A9AE3130DAB9}"/>
              </a:ext>
            </a:extLst>
          </p:cNvPr>
          <p:cNvSpPr txBox="1"/>
          <p:nvPr/>
        </p:nvSpPr>
        <p:spPr>
          <a:xfrm>
            <a:off x="1512951" y="1915003"/>
            <a:ext cx="11185450" cy="2446824"/>
          </a:xfrm>
          <a:prstGeom prst="rect">
            <a:avLst/>
          </a:prstGeom>
          <a:noFill/>
        </p:spPr>
        <p:txBody>
          <a:bodyPr wrap="square">
            <a:spAutoFit/>
          </a:bodyPr>
          <a:lstStyle/>
          <a:p>
            <a:pPr marR="9780" algn="l"/>
            <a:r>
              <a:rPr lang="en-US" sz="4400" b="1" i="0" u="none" strike="noStrike" baseline="0" dirty="0">
                <a:solidFill>
                  <a:srgbClr val="0070C0"/>
                </a:solidFill>
                <a:latin typeface="Arial" panose="020B0604020202020204" pitchFamily="34" charset="0"/>
                <a:cs typeface="Arial" panose="020B0604020202020204" pitchFamily="34" charset="0"/>
              </a:rPr>
              <a:t>Multimedia </a:t>
            </a:r>
          </a:p>
          <a:p>
            <a:pPr marL="171450" marR="9780" indent="-171450" algn="l">
              <a:spcBef>
                <a:spcPts val="600"/>
              </a:spcBef>
              <a:spcAft>
                <a:spcPts val="600"/>
              </a:spcAft>
              <a:buFont typeface="Arial" panose="020B0604020202020204" pitchFamily="34" charset="0"/>
              <a:buChar char="•"/>
            </a:pPr>
            <a:r>
              <a:rPr lang="en-US" sz="2800" i="0" u="none" strike="noStrike" baseline="0" dirty="0">
                <a:latin typeface="Arial" panose="020B0604020202020204" pitchFamily="34" charset="0"/>
                <a:cs typeface="Arial" panose="020B0604020202020204" pitchFamily="34" charset="0"/>
              </a:rPr>
              <a:t>Facebook Video</a:t>
            </a:r>
            <a:endParaRPr lang="en-US" sz="2800" dirty="0">
              <a:latin typeface="Arial" panose="020B0604020202020204" pitchFamily="34" charset="0"/>
              <a:cs typeface="Arial" panose="020B0604020202020204" pitchFamily="34" charset="0"/>
            </a:endParaRPr>
          </a:p>
          <a:p>
            <a:pPr marL="171450" marR="9780" indent="-171450" algn="l">
              <a:spcBef>
                <a:spcPts val="600"/>
              </a:spcBef>
              <a:spcAft>
                <a:spcPts val="600"/>
              </a:spcAft>
              <a:buFont typeface="Arial" panose="020B0604020202020204" pitchFamily="34" charset="0"/>
              <a:buChar char="•"/>
            </a:pPr>
            <a:r>
              <a:rPr lang="en-US" sz="2800" i="0" u="none" strike="noStrike" baseline="0" dirty="0">
                <a:latin typeface="Arial" panose="020B0604020202020204" pitchFamily="34" charset="0"/>
                <a:cs typeface="Arial" panose="020B0604020202020204" pitchFamily="34" charset="0"/>
              </a:rPr>
              <a:t>Facebook Live</a:t>
            </a:r>
          </a:p>
          <a:p>
            <a:pPr marL="171450" marR="9780" indent="-171450" algn="l">
              <a:spcBef>
                <a:spcPts val="600"/>
              </a:spcBef>
              <a:spcAft>
                <a:spcPts val="600"/>
              </a:spcAft>
              <a:buFont typeface="Arial" panose="020B0604020202020204" pitchFamily="34" charset="0"/>
              <a:buChar char="•"/>
            </a:pPr>
            <a:r>
              <a:rPr lang="en-US" sz="2800" i="0" u="none" strike="noStrike" baseline="0" dirty="0">
                <a:latin typeface="Arial" panose="020B0604020202020204" pitchFamily="34" charset="0"/>
                <a:cs typeface="Arial" panose="020B0604020202020204" pitchFamily="34" charset="0"/>
              </a:rPr>
              <a:t>Instagram’s Boomerang </a:t>
            </a:r>
          </a:p>
        </p:txBody>
      </p:sp>
      <p:pic>
        <p:nvPicPr>
          <p:cNvPr id="8" name="Picture 7" descr="A picture containing person, indoor, toy, holding&#10;&#10;Description automatically generated">
            <a:extLst>
              <a:ext uri="{FF2B5EF4-FFF2-40B4-BE49-F238E27FC236}">
                <a16:creationId xmlns:a16="http://schemas.microsoft.com/office/drawing/2014/main" id="{BBC958F5-5A5A-4D56-8D58-D208BEB43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544" y="1915003"/>
            <a:ext cx="6933342" cy="3411204"/>
          </a:xfrm>
          <a:prstGeom prst="rect">
            <a:avLst/>
          </a:prstGeom>
        </p:spPr>
      </p:pic>
    </p:spTree>
    <p:extLst>
      <p:ext uri="{BB962C8B-B14F-4D97-AF65-F5344CB8AC3E}">
        <p14:creationId xmlns:p14="http://schemas.microsoft.com/office/powerpoint/2010/main" val="232410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19</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C1BF6B8-1FD5-41F7-9BEA-A9AE3130DAB9}"/>
              </a:ext>
            </a:extLst>
          </p:cNvPr>
          <p:cNvSpPr txBox="1"/>
          <p:nvPr/>
        </p:nvSpPr>
        <p:spPr>
          <a:xfrm>
            <a:off x="1158950" y="1371600"/>
            <a:ext cx="11185450" cy="4216539"/>
          </a:xfrm>
          <a:prstGeom prst="rect">
            <a:avLst/>
          </a:prstGeom>
          <a:noFill/>
        </p:spPr>
        <p:txBody>
          <a:bodyPr wrap="square">
            <a:spAutoFit/>
          </a:bodyPr>
          <a:lstStyle/>
          <a:p>
            <a:pPr marR="9780" algn="l"/>
            <a:r>
              <a:rPr lang="en-US" sz="4400" b="1" dirty="0">
                <a:solidFill>
                  <a:srgbClr val="0070C0"/>
                </a:solidFill>
                <a:latin typeface="Arial" panose="020B0604020202020204" pitchFamily="34" charset="0"/>
                <a:cs typeface="Arial" panose="020B0604020202020204" pitchFamily="34" charset="0"/>
              </a:rPr>
              <a:t>S</a:t>
            </a:r>
            <a:r>
              <a:rPr lang="en-US" sz="4400" b="1" i="0" u="none" strike="noStrike" baseline="0" dirty="0">
                <a:solidFill>
                  <a:srgbClr val="0070C0"/>
                </a:solidFill>
                <a:latin typeface="Arial" panose="020B0604020202020204" pitchFamily="34" charset="0"/>
                <a:cs typeface="Arial" panose="020B0604020202020204" pitchFamily="34" charset="0"/>
              </a:rPr>
              <a:t>ocial </a:t>
            </a:r>
            <a:r>
              <a:rPr lang="en-US" sz="4400" b="1" dirty="0">
                <a:solidFill>
                  <a:srgbClr val="0070C0"/>
                </a:solidFill>
                <a:latin typeface="Arial" panose="020B0604020202020204" pitchFamily="34" charset="0"/>
                <a:cs typeface="Arial" panose="020B0604020202020204" pitchFamily="34" charset="0"/>
              </a:rPr>
              <a:t>M</a:t>
            </a:r>
            <a:r>
              <a:rPr lang="en-US" sz="4400" b="1" i="0" u="none" strike="noStrike" baseline="0" dirty="0">
                <a:solidFill>
                  <a:srgbClr val="0070C0"/>
                </a:solidFill>
                <a:latin typeface="Arial" panose="020B0604020202020204" pitchFamily="34" charset="0"/>
                <a:cs typeface="Arial" panose="020B0604020202020204" pitchFamily="34" charset="0"/>
              </a:rPr>
              <a:t>edia </a:t>
            </a:r>
            <a:r>
              <a:rPr lang="en-US" sz="4400" b="1" dirty="0">
                <a:solidFill>
                  <a:srgbClr val="0070C0"/>
                </a:solidFill>
                <a:latin typeface="Arial" panose="020B0604020202020204" pitchFamily="34" charset="0"/>
                <a:cs typeface="Arial" panose="020B0604020202020204" pitchFamily="34" charset="0"/>
              </a:rPr>
              <a:t>T</a:t>
            </a:r>
            <a:r>
              <a:rPr lang="en-US" sz="4400" b="1" i="0" u="none" strike="noStrike" baseline="0" dirty="0">
                <a:solidFill>
                  <a:srgbClr val="0070C0"/>
                </a:solidFill>
                <a:latin typeface="Arial" panose="020B0604020202020204" pitchFamily="34" charset="0"/>
                <a:cs typeface="Arial" panose="020B0604020202020204" pitchFamily="34" charset="0"/>
              </a:rPr>
              <a:t>ags</a:t>
            </a:r>
          </a:p>
          <a:p>
            <a:pPr marL="171450" marR="9780" indent="-171450" algn="l">
              <a:buFont typeface="Arial" panose="020B0604020202020204" pitchFamily="34" charset="0"/>
              <a:buChar char="•"/>
            </a:pPr>
            <a:r>
              <a:rPr lang="en-US" sz="2800" dirty="0">
                <a:latin typeface="Arial" panose="020B0604020202020204" pitchFamily="34" charset="0"/>
                <a:cs typeface="Arial" panose="020B0604020202020204" pitchFamily="34" charset="0"/>
              </a:rPr>
              <a:t>I</a:t>
            </a:r>
            <a:r>
              <a:rPr lang="en-US" sz="2800" b="0" i="0" u="none" strike="noStrike" baseline="0" dirty="0">
                <a:latin typeface="Arial" panose="020B0604020202020204" pitchFamily="34" charset="0"/>
                <a:cs typeface="Arial" panose="020B0604020202020204" pitchFamily="34" charset="0"/>
              </a:rPr>
              <a:t>ncrease the visibility of the posts beyond an immediate audience</a:t>
            </a:r>
            <a:endParaRPr lang="en-US" sz="2800" dirty="0">
              <a:latin typeface="Arial" panose="020B0604020202020204" pitchFamily="34" charset="0"/>
              <a:cs typeface="Arial" panose="020B0604020202020204" pitchFamily="34" charset="0"/>
            </a:endParaRPr>
          </a:p>
          <a:p>
            <a:pPr marL="171450" marR="9780" indent="-171450" algn="l">
              <a:buFont typeface="Arial" panose="020B0604020202020204" pitchFamily="34" charset="0"/>
              <a:buChar char="•"/>
            </a:pPr>
            <a:r>
              <a:rPr lang="en-US" sz="2800" dirty="0">
                <a:latin typeface="Arial" panose="020B0604020202020204" pitchFamily="34" charset="0"/>
                <a:cs typeface="Arial" panose="020B0604020202020204" pitchFamily="34" charset="0"/>
              </a:rPr>
              <a:t>H</a:t>
            </a:r>
            <a:r>
              <a:rPr lang="en-US" sz="2800" b="0" i="0" u="none" strike="noStrike" baseline="0" dirty="0">
                <a:latin typeface="Arial" panose="020B0604020202020204" pitchFamily="34" charset="0"/>
                <a:cs typeface="Arial" panose="020B0604020202020204" pitchFamily="34" charset="0"/>
              </a:rPr>
              <a:t>elp reach media and local officials.</a:t>
            </a:r>
          </a:p>
          <a:p>
            <a:pPr marL="171450" marR="9780" indent="-171450" algn="l">
              <a:buFont typeface="Arial" panose="020B0604020202020204" pitchFamily="34" charset="0"/>
              <a:buChar char="•"/>
            </a:pPr>
            <a:r>
              <a:rPr lang="en-US" sz="2800" dirty="0">
                <a:latin typeface="Arial" panose="020B0604020202020204" pitchFamily="34" charset="0"/>
                <a:cs typeface="Arial" panose="020B0604020202020204" pitchFamily="34" charset="0"/>
              </a:rPr>
              <a:t>E</a:t>
            </a:r>
            <a:r>
              <a:rPr lang="en-US" sz="2800" b="0" i="0" u="none" strike="noStrike" baseline="0" dirty="0">
                <a:latin typeface="Arial" panose="020B0604020202020204" pitchFamily="34" charset="0"/>
                <a:cs typeface="Arial" panose="020B0604020202020204" pitchFamily="34" charset="0"/>
              </a:rPr>
              <a:t>xtend your posts’ longevity. </a:t>
            </a:r>
          </a:p>
          <a:p>
            <a:pPr marL="171450" marR="9780" indent="-171450" algn="l">
              <a:buFont typeface="Arial" panose="020B0604020202020204" pitchFamily="34" charset="0"/>
              <a:buChar char="•"/>
            </a:pPr>
            <a:r>
              <a:rPr lang="en-US" sz="2800" b="0" i="0" u="none" strike="noStrike" baseline="0" dirty="0">
                <a:latin typeface="Arial" panose="020B0604020202020204" pitchFamily="34" charset="0"/>
                <a:cs typeface="Arial" panose="020B0604020202020204" pitchFamily="34" charset="0"/>
              </a:rPr>
              <a:t>Consider tagging local news outlets and writers, radio stations, and mayors.</a:t>
            </a:r>
          </a:p>
          <a:p>
            <a:pPr marR="9780" algn="l"/>
            <a:r>
              <a:rPr lang="en-US" sz="2800" b="1" i="0" u="none" strike="noStrike" baseline="0" dirty="0">
                <a:latin typeface="Arial" panose="020B0604020202020204" pitchFamily="34" charset="0"/>
                <a:cs typeface="Arial" panose="020B0604020202020204" pitchFamily="34" charset="0"/>
              </a:rPr>
              <a:t>	Tag TDA on Facebook and Twitter</a:t>
            </a:r>
            <a:endParaRPr lang="en-US" sz="2800" dirty="0">
              <a:latin typeface="Arial" panose="020B0604020202020204" pitchFamily="34" charset="0"/>
              <a:cs typeface="Arial" panose="020B0604020202020204" pitchFamily="34" charset="0"/>
            </a:endParaRPr>
          </a:p>
          <a:p>
            <a:pPr marR="9780" algn="l"/>
            <a:r>
              <a:rPr lang="en-US" sz="2800" b="1" i="0" strike="noStrike" baseline="0" dirty="0">
                <a:latin typeface="Arial" panose="020B0604020202020204" pitchFamily="34" charset="0"/>
                <a:cs typeface="Arial" panose="020B0604020202020204" pitchFamily="34" charset="0"/>
              </a:rPr>
              <a:t>	Twitter</a:t>
            </a:r>
            <a:r>
              <a:rPr lang="en-US" sz="2800" b="0" i="0" strike="noStrike" baseline="0" dirty="0">
                <a:latin typeface="Arial" panose="020B0604020202020204" pitchFamily="34" charset="0"/>
                <a:cs typeface="Arial" panose="020B0604020202020204" pitchFamily="34" charset="0"/>
              </a:rPr>
              <a:t>: @TexasDeptofAg</a:t>
            </a:r>
          </a:p>
          <a:p>
            <a:pPr marR="9780" algn="l"/>
            <a:r>
              <a:rPr lang="en-US" sz="2800" b="1" i="0" strike="noStrike" baseline="0" dirty="0">
                <a:latin typeface="Arial" panose="020B0604020202020204" pitchFamily="34" charset="0"/>
                <a:cs typeface="Arial" panose="020B0604020202020204" pitchFamily="34" charset="0"/>
              </a:rPr>
              <a:t>	Facebook</a:t>
            </a:r>
            <a:r>
              <a:rPr lang="en-US" sz="2800" b="0" i="0" strike="noStrike" baseline="0" dirty="0">
                <a:latin typeface="Arial" panose="020B0604020202020204" pitchFamily="34" charset="0"/>
                <a:cs typeface="Arial" panose="020B0604020202020204" pitchFamily="34" charset="0"/>
              </a:rPr>
              <a:t>: </a:t>
            </a:r>
            <a:r>
              <a:rPr lang="en-US" sz="2800" b="0" i="0" strike="noStrike" baseline="0" dirty="0" err="1">
                <a:latin typeface="Arial" panose="020B0604020202020204" pitchFamily="34" charset="0"/>
                <a:cs typeface="Arial" panose="020B0604020202020204" pitchFamily="34" charset="0"/>
              </a:rPr>
              <a:t>TexasDepartmentofAgriculture</a:t>
            </a:r>
            <a:endParaRPr lang="en-US" sz="2800" b="0" i="0"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64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nch of green bananas&#10;&#10;Description automatically generated">
            <a:extLst>
              <a:ext uri="{FF2B5EF4-FFF2-40B4-BE49-F238E27FC236}">
                <a16:creationId xmlns:a16="http://schemas.microsoft.com/office/drawing/2014/main" id="{78EB5385-286C-4D30-8B5D-3BADF3B4F4F4}"/>
              </a:ext>
            </a:extLst>
          </p:cNvPr>
          <p:cNvPicPr>
            <a:picLocks noChangeAspect="1"/>
          </p:cNvPicPr>
          <p:nvPr/>
        </p:nvPicPr>
        <p:blipFill rotWithShape="1">
          <a:blip r:embed="rId3">
            <a:extLst>
              <a:ext uri="{28A0092B-C50C-407E-A947-70E740481C1C}">
                <a14:useLocalDpi xmlns:a14="http://schemas.microsoft.com/office/drawing/2010/main" val="0"/>
              </a:ext>
            </a:extLst>
          </a:blip>
          <a:srcRect l="38860" t="749" r="34841" b="-749"/>
          <a:stretch/>
        </p:blipFill>
        <p:spPr>
          <a:xfrm>
            <a:off x="12614744" y="115746"/>
            <a:ext cx="1806758" cy="6914012"/>
          </a:xfrm>
          <a:prstGeom prst="rect">
            <a:avLst/>
          </a:prstGeom>
        </p:spPr>
      </p:pic>
      <p:sp>
        <p:nvSpPr>
          <p:cNvPr id="12" name="Rounded Rectangle 1">
            <a:extLst>
              <a:ext uri="{FF2B5EF4-FFF2-40B4-BE49-F238E27FC236}">
                <a16:creationId xmlns:a16="http://schemas.microsoft.com/office/drawing/2014/main" id="{F54204DE-C9AD-4E82-8995-80F6AC356E86}"/>
              </a:ext>
            </a:extLst>
          </p:cNvPr>
          <p:cNvSpPr/>
          <p:nvPr/>
        </p:nvSpPr>
        <p:spPr>
          <a:xfrm>
            <a:off x="104672" y="115747"/>
            <a:ext cx="2655465" cy="68637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588" dirty="0"/>
          </a:p>
        </p:txBody>
      </p:sp>
      <p:sp>
        <p:nvSpPr>
          <p:cNvPr id="13" name="Rounded Rectangle 9">
            <a:extLst>
              <a:ext uri="{FF2B5EF4-FFF2-40B4-BE49-F238E27FC236}">
                <a16:creationId xmlns:a16="http://schemas.microsoft.com/office/drawing/2014/main" id="{76DCE532-0E49-40E0-9A35-BA721EBE2F9F}"/>
              </a:ext>
            </a:extLst>
          </p:cNvPr>
          <p:cNvSpPr/>
          <p:nvPr/>
        </p:nvSpPr>
        <p:spPr>
          <a:xfrm>
            <a:off x="4976026" y="115746"/>
            <a:ext cx="2636158" cy="6863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588"/>
          </a:p>
        </p:txBody>
      </p:sp>
      <p:sp>
        <p:nvSpPr>
          <p:cNvPr id="14" name="Rounded Rectangle 15">
            <a:extLst>
              <a:ext uri="{FF2B5EF4-FFF2-40B4-BE49-F238E27FC236}">
                <a16:creationId xmlns:a16="http://schemas.microsoft.com/office/drawing/2014/main" id="{FF477273-4A46-4856-B1CA-FD4F5901DB3F}"/>
              </a:ext>
            </a:extLst>
          </p:cNvPr>
          <p:cNvSpPr/>
          <p:nvPr/>
        </p:nvSpPr>
        <p:spPr>
          <a:xfrm>
            <a:off x="0" y="7234175"/>
            <a:ext cx="1463039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4">
            <a:extLst>
              <a:ext uri="{FF2B5EF4-FFF2-40B4-BE49-F238E27FC236}">
                <a16:creationId xmlns:a16="http://schemas.microsoft.com/office/drawing/2014/main" id="{F847D915-AEBC-45D9-87A6-D2665A3B23F9}"/>
              </a:ext>
            </a:extLst>
          </p:cNvPr>
          <p:cNvPicPr>
            <a:picLocks noChangeAspect="1"/>
          </p:cNvPicPr>
          <p:nvPr/>
        </p:nvPicPr>
        <p:blipFill rotWithShape="1">
          <a:blip r:embed="rId4">
            <a:extLst>
              <a:ext uri="{28A0092B-C50C-407E-A947-70E740481C1C}">
                <a14:useLocalDpi xmlns:a14="http://schemas.microsoft.com/office/drawing/2010/main" val="0"/>
              </a:ext>
            </a:extLst>
          </a:blip>
          <a:srcRect l="10547" r="41421"/>
          <a:stretch/>
        </p:blipFill>
        <p:spPr>
          <a:xfrm>
            <a:off x="2954020" y="115745"/>
            <a:ext cx="1830934" cy="6848127"/>
          </a:xfrm>
          <a:prstGeom prst="rect">
            <a:avLst/>
          </a:prstGeom>
        </p:spPr>
      </p:pic>
      <p:pic>
        <p:nvPicPr>
          <p:cNvPr id="16" name="Picture Placeholder 6">
            <a:extLst>
              <a:ext uri="{FF2B5EF4-FFF2-40B4-BE49-F238E27FC236}">
                <a16:creationId xmlns:a16="http://schemas.microsoft.com/office/drawing/2014/main" id="{E9C7A352-9A5F-422E-83BB-D805B2DDBB5E}"/>
              </a:ext>
            </a:extLst>
          </p:cNvPr>
          <p:cNvPicPr>
            <a:picLocks noChangeAspect="1"/>
          </p:cNvPicPr>
          <p:nvPr/>
        </p:nvPicPr>
        <p:blipFill rotWithShape="1">
          <a:blip r:embed="rId5">
            <a:extLst>
              <a:ext uri="{28A0092B-C50C-407E-A947-70E740481C1C}">
                <a14:useLocalDpi xmlns:a14="http://schemas.microsoft.com/office/drawing/2010/main" val="0"/>
              </a:ext>
            </a:extLst>
          </a:blip>
          <a:srcRect l="9748" r="40019"/>
          <a:stretch/>
        </p:blipFill>
        <p:spPr>
          <a:xfrm>
            <a:off x="7813686" y="115745"/>
            <a:ext cx="1830934" cy="6850949"/>
          </a:xfrm>
          <a:prstGeom prst="rect">
            <a:avLst/>
          </a:prstGeom>
        </p:spPr>
      </p:pic>
      <p:sp>
        <p:nvSpPr>
          <p:cNvPr id="20" name="Text Placeholder 19">
            <a:extLst>
              <a:ext uri="{FF2B5EF4-FFF2-40B4-BE49-F238E27FC236}">
                <a16:creationId xmlns:a16="http://schemas.microsoft.com/office/drawing/2014/main" id="{1C1EB7DC-412C-4ECE-8025-51118B03DD8F}"/>
              </a:ext>
            </a:extLst>
          </p:cNvPr>
          <p:cNvSpPr>
            <a:spLocks noGrp="1"/>
          </p:cNvSpPr>
          <p:nvPr>
            <p:ph type="body" sz="quarter" idx="11"/>
          </p:nvPr>
        </p:nvSpPr>
        <p:spPr>
          <a:xfrm>
            <a:off x="107306" y="1880670"/>
            <a:ext cx="2961752" cy="1075189"/>
          </a:xfrm>
        </p:spPr>
        <p:txBody>
          <a:bodyPr/>
          <a:lstStyle/>
          <a:p>
            <a:r>
              <a:rPr lang="en-US" dirty="0"/>
              <a:t>Promotion</a:t>
            </a:r>
          </a:p>
        </p:txBody>
      </p:sp>
      <p:sp>
        <p:nvSpPr>
          <p:cNvPr id="22" name="Text Placeholder 21">
            <a:extLst>
              <a:ext uri="{FF2B5EF4-FFF2-40B4-BE49-F238E27FC236}">
                <a16:creationId xmlns:a16="http://schemas.microsoft.com/office/drawing/2014/main" id="{65CC42A5-6642-4997-9A85-8F15DAAFBF38}"/>
              </a:ext>
            </a:extLst>
          </p:cNvPr>
          <p:cNvSpPr>
            <a:spLocks noGrp="1"/>
          </p:cNvSpPr>
          <p:nvPr>
            <p:ph type="body" sz="quarter" idx="13"/>
          </p:nvPr>
        </p:nvSpPr>
        <p:spPr>
          <a:xfrm>
            <a:off x="90454" y="2484895"/>
            <a:ext cx="2961752" cy="531022"/>
          </a:xfrm>
        </p:spPr>
        <p:txBody>
          <a:bodyPr/>
          <a:lstStyle/>
          <a:p>
            <a:r>
              <a:rPr lang="en-US" dirty="0"/>
              <a:t>Resources </a:t>
            </a:r>
          </a:p>
        </p:txBody>
      </p:sp>
      <p:sp>
        <p:nvSpPr>
          <p:cNvPr id="25" name="Text Placeholder 24">
            <a:extLst>
              <a:ext uri="{FF2B5EF4-FFF2-40B4-BE49-F238E27FC236}">
                <a16:creationId xmlns:a16="http://schemas.microsoft.com/office/drawing/2014/main" id="{87085201-5F1E-477B-8584-D0B01269BDA0}"/>
              </a:ext>
            </a:extLst>
          </p:cNvPr>
          <p:cNvSpPr>
            <a:spLocks noGrp="1"/>
          </p:cNvSpPr>
          <p:nvPr>
            <p:ph type="body" sz="quarter" idx="14"/>
          </p:nvPr>
        </p:nvSpPr>
        <p:spPr>
          <a:xfrm>
            <a:off x="5063724" y="1890789"/>
            <a:ext cx="2961752" cy="1075189"/>
          </a:xfrm>
        </p:spPr>
        <p:txBody>
          <a:bodyPr/>
          <a:lstStyle/>
          <a:p>
            <a:r>
              <a:rPr lang="en-US" dirty="0"/>
              <a:t>Marketing</a:t>
            </a:r>
          </a:p>
        </p:txBody>
      </p:sp>
      <p:sp>
        <p:nvSpPr>
          <p:cNvPr id="27" name="Text Placeholder 26">
            <a:extLst>
              <a:ext uri="{FF2B5EF4-FFF2-40B4-BE49-F238E27FC236}">
                <a16:creationId xmlns:a16="http://schemas.microsoft.com/office/drawing/2014/main" id="{A09BEC53-0C18-4AFA-8366-95A3E333D823}"/>
              </a:ext>
            </a:extLst>
          </p:cNvPr>
          <p:cNvSpPr>
            <a:spLocks noGrp="1"/>
          </p:cNvSpPr>
          <p:nvPr>
            <p:ph type="body" sz="quarter" idx="16"/>
          </p:nvPr>
        </p:nvSpPr>
        <p:spPr>
          <a:xfrm>
            <a:off x="5046872" y="2495014"/>
            <a:ext cx="2961752" cy="531022"/>
          </a:xfrm>
        </p:spPr>
        <p:txBody>
          <a:bodyPr/>
          <a:lstStyle/>
          <a:p>
            <a:r>
              <a:rPr lang="en-US" dirty="0"/>
              <a:t>Strategies</a:t>
            </a:r>
          </a:p>
        </p:txBody>
      </p:sp>
      <p:sp>
        <p:nvSpPr>
          <p:cNvPr id="28" name="Slide Number Placeholder 27">
            <a:extLst>
              <a:ext uri="{FF2B5EF4-FFF2-40B4-BE49-F238E27FC236}">
                <a16:creationId xmlns:a16="http://schemas.microsoft.com/office/drawing/2014/main" id="{6EB8E5A3-B066-4D1C-AFE9-D454AB00A615}"/>
              </a:ext>
            </a:extLst>
          </p:cNvPr>
          <p:cNvSpPr>
            <a:spLocks noGrp="1"/>
          </p:cNvSpPr>
          <p:nvPr>
            <p:ph type="sldNum" sz="quarter" idx="10"/>
          </p:nvPr>
        </p:nvSpPr>
        <p:spPr>
          <a:solidFill>
            <a:srgbClr val="FF0000"/>
          </a:solidFill>
        </p:spPr>
        <p:txBody>
          <a:bodyPr/>
          <a:lstStyle/>
          <a:p>
            <a:fld id="{4179449E-6FBB-2343-B3AE-D1EFA46A6E77}" type="slidenum">
              <a:rPr lang="en-US" smtClean="0"/>
              <a:pPr/>
              <a:t>2</a:t>
            </a:fld>
            <a:endParaRPr lang="en-US" dirty="0"/>
          </a:p>
        </p:txBody>
      </p:sp>
      <p:sp>
        <p:nvSpPr>
          <p:cNvPr id="18" name="Rounded Rectangle 1">
            <a:extLst>
              <a:ext uri="{FF2B5EF4-FFF2-40B4-BE49-F238E27FC236}">
                <a16:creationId xmlns:a16="http://schemas.microsoft.com/office/drawing/2014/main" id="{382BFD9F-60BB-4895-9936-9A25F6CA66A2}"/>
              </a:ext>
            </a:extLst>
          </p:cNvPr>
          <p:cNvSpPr/>
          <p:nvPr/>
        </p:nvSpPr>
        <p:spPr>
          <a:xfrm>
            <a:off x="9833446" y="115745"/>
            <a:ext cx="2636158" cy="68637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588" dirty="0"/>
          </a:p>
        </p:txBody>
      </p:sp>
      <p:sp>
        <p:nvSpPr>
          <p:cNvPr id="19" name="Text Placeholder 19">
            <a:extLst>
              <a:ext uri="{FF2B5EF4-FFF2-40B4-BE49-F238E27FC236}">
                <a16:creationId xmlns:a16="http://schemas.microsoft.com/office/drawing/2014/main" id="{EC3D0670-75C4-4564-AE40-875320A40260}"/>
              </a:ext>
            </a:extLst>
          </p:cNvPr>
          <p:cNvSpPr txBox="1">
            <a:spLocks/>
          </p:cNvSpPr>
          <p:nvPr/>
        </p:nvSpPr>
        <p:spPr>
          <a:xfrm>
            <a:off x="9863119" y="1926259"/>
            <a:ext cx="2961752" cy="1075189"/>
          </a:xfrm>
          <a:prstGeom prst="rect">
            <a:avLst/>
          </a:prstGeom>
          <a:effectLst/>
        </p:spPr>
        <p:txBody>
          <a:bodyPr>
            <a:noAutofit/>
          </a:bodyPr>
          <a:lstStyle>
            <a:lvl1pPr marL="0" indent="0" algn="l" defTabSz="1097280" rtl="0" eaLnBrk="1" latinLnBrk="0" hangingPunct="1">
              <a:lnSpc>
                <a:spcPct val="90000"/>
              </a:lnSpc>
              <a:spcBef>
                <a:spcPts val="12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Outreach</a:t>
            </a:r>
          </a:p>
        </p:txBody>
      </p:sp>
      <p:sp>
        <p:nvSpPr>
          <p:cNvPr id="23" name="Text Placeholder 21">
            <a:extLst>
              <a:ext uri="{FF2B5EF4-FFF2-40B4-BE49-F238E27FC236}">
                <a16:creationId xmlns:a16="http://schemas.microsoft.com/office/drawing/2014/main" id="{CC1FDF55-F35C-4381-AF79-4ACBC831A0A6}"/>
              </a:ext>
            </a:extLst>
          </p:cNvPr>
          <p:cNvSpPr txBox="1">
            <a:spLocks/>
          </p:cNvSpPr>
          <p:nvPr/>
        </p:nvSpPr>
        <p:spPr>
          <a:xfrm>
            <a:off x="9895018" y="2495014"/>
            <a:ext cx="2961752" cy="531022"/>
          </a:xfrm>
          <a:prstGeom prst="rect">
            <a:avLst/>
          </a:prstGeom>
          <a:effectLst/>
        </p:spPr>
        <p:txBody>
          <a:bodyPr>
            <a:noAutofit/>
          </a:bodyPr>
          <a:lstStyle>
            <a:lvl1pPr marL="0" indent="0" algn="l" defTabSz="1097280" rtl="0" eaLnBrk="1" latinLnBrk="0" hangingPunct="1">
              <a:lnSpc>
                <a:spcPct val="90000"/>
              </a:lnSpc>
              <a:spcBef>
                <a:spcPts val="1200"/>
              </a:spcBef>
              <a:buFont typeface="Arial" panose="020B0604020202020204" pitchFamily="34" charset="0"/>
              <a:buNone/>
              <a:defRPr sz="2800" b="1" kern="1200">
                <a:solidFill>
                  <a:srgbClr val="A3C93B"/>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Best Practices </a:t>
            </a:r>
          </a:p>
        </p:txBody>
      </p:sp>
    </p:spTree>
    <p:extLst>
      <p:ext uri="{BB962C8B-B14F-4D97-AF65-F5344CB8AC3E}">
        <p14:creationId xmlns:p14="http://schemas.microsoft.com/office/powerpoint/2010/main" val="14900901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A084027-3F7E-4C58-8541-40CBD03B5E6B}"/>
              </a:ext>
            </a:extLst>
          </p:cNvPr>
          <p:cNvSpPr txBox="1"/>
          <p:nvPr/>
        </p:nvSpPr>
        <p:spPr>
          <a:xfrm>
            <a:off x="12011516" y="7613756"/>
            <a:ext cx="2155261" cy="276999"/>
          </a:xfrm>
          <a:prstGeom prst="rect">
            <a:avLst/>
          </a:prstGeom>
          <a:noFill/>
        </p:spPr>
        <p:txBody>
          <a:bodyPr wrap="square" rtlCol="0">
            <a:spAutoFit/>
          </a:bodyPr>
          <a:lstStyle/>
          <a:p>
            <a:pPr lvl="0"/>
            <a:r>
              <a:rPr lang="en-US" sz="1200" dirty="0">
                <a:solidFill>
                  <a:schemeClr val="bg1"/>
                </a:solidFill>
                <a:latin typeface="Arial" panose="020B0604020202020204" pitchFamily="34" charset="0"/>
                <a:cs typeface="Arial" panose="020B0604020202020204" pitchFamily="34" charset="0"/>
              </a:rPr>
              <a:t>                                 09/2020</a:t>
            </a:r>
          </a:p>
        </p:txBody>
      </p:sp>
      <p:sp>
        <p:nvSpPr>
          <p:cNvPr id="2" name="Slide Number Placeholder 1">
            <a:extLst>
              <a:ext uri="{FF2B5EF4-FFF2-40B4-BE49-F238E27FC236}">
                <a16:creationId xmlns:a16="http://schemas.microsoft.com/office/drawing/2014/main" id="{D87BD958-FE3E-44DB-B76D-A00407BDB01C}"/>
              </a:ext>
            </a:extLst>
          </p:cNvPr>
          <p:cNvSpPr>
            <a:spLocks noGrp="1"/>
          </p:cNvSpPr>
          <p:nvPr>
            <p:ph type="sldNum" sz="quarter" idx="10"/>
          </p:nvPr>
        </p:nvSpPr>
        <p:spPr>
          <a:solidFill>
            <a:srgbClr val="FF0000"/>
          </a:solidFill>
        </p:spPr>
        <p:txBody>
          <a:bodyPr/>
          <a:lstStyle/>
          <a:p>
            <a:fld id="{4179449E-6FBB-2343-B3AE-D1EFA46A6E77}" type="slidenum">
              <a:rPr lang="en-US" smtClean="0"/>
              <a:pPr/>
              <a:t>20</a:t>
            </a:fld>
            <a:endParaRPr lang="en-US" dirty="0"/>
          </a:p>
        </p:txBody>
      </p:sp>
    </p:spTree>
    <p:extLst>
      <p:ext uri="{BB962C8B-B14F-4D97-AF65-F5344CB8AC3E}">
        <p14:creationId xmlns:p14="http://schemas.microsoft.com/office/powerpoint/2010/main" val="14211158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14">
            <a:extLst>
              <a:ext uri="{FF2B5EF4-FFF2-40B4-BE49-F238E27FC236}">
                <a16:creationId xmlns:a16="http://schemas.microsoft.com/office/drawing/2014/main" id="{F2676EB9-008B-40FD-ABD0-AD81C0E9B1FF}"/>
              </a:ext>
            </a:extLst>
          </p:cNvPr>
          <p:cNvSpPr/>
          <p:nvPr/>
        </p:nvSpPr>
        <p:spPr bwMode="auto">
          <a:xfrm rot="5400000">
            <a:off x="3307865" y="-3133607"/>
            <a:ext cx="8229600" cy="14496815"/>
          </a:xfrm>
          <a:prstGeom prst="rect">
            <a:avLst/>
          </a:prstGeom>
          <a:solidFill>
            <a:srgbClr val="002060"/>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bg1"/>
              </a:solidFill>
            </a:endParaRPr>
          </a:p>
        </p:txBody>
      </p:sp>
      <p:sp>
        <p:nvSpPr>
          <p:cNvPr id="5" name="Rectangle 4">
            <a:extLst>
              <a:ext uri="{FF2B5EF4-FFF2-40B4-BE49-F238E27FC236}">
                <a16:creationId xmlns:a16="http://schemas.microsoft.com/office/drawing/2014/main" id="{2EB3B677-B61F-4E23-AC88-A1837776CDF6}"/>
              </a:ext>
            </a:extLst>
          </p:cNvPr>
          <p:cNvSpPr/>
          <p:nvPr/>
        </p:nvSpPr>
        <p:spPr bwMode="auto">
          <a:xfrm>
            <a:off x="0" y="0"/>
            <a:ext cx="214928" cy="8229600"/>
          </a:xfrm>
          <a:prstGeom prst="rect">
            <a:avLst/>
          </a:prstGeom>
          <a:solidFill>
            <a:srgbClr val="66B948"/>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E5B066E5-B95E-4737-A30A-F2C3B2F13BBD}"/>
              </a:ext>
            </a:extLst>
          </p:cNvPr>
          <p:cNvSpPr>
            <a:spLocks noGrp="1"/>
          </p:cNvSpPr>
          <p:nvPr>
            <p:ph type="sldNum" sz="quarter" idx="10"/>
          </p:nvPr>
        </p:nvSpPr>
        <p:spPr>
          <a:solidFill>
            <a:srgbClr val="FF0000"/>
          </a:solidFill>
        </p:spPr>
        <p:txBody>
          <a:bodyPr/>
          <a:lstStyle/>
          <a:p>
            <a:fld id="{4179449E-6FBB-2343-B3AE-D1EFA46A6E77}" type="slidenum">
              <a:rPr lang="en-US" smtClean="0"/>
              <a:pPr/>
              <a:t>21</a:t>
            </a:fld>
            <a:endParaRPr lang="en-US" dirty="0"/>
          </a:p>
        </p:txBody>
      </p:sp>
      <p:sp>
        <p:nvSpPr>
          <p:cNvPr id="3" name="Text Placeholder 2">
            <a:extLst>
              <a:ext uri="{FF2B5EF4-FFF2-40B4-BE49-F238E27FC236}">
                <a16:creationId xmlns:a16="http://schemas.microsoft.com/office/drawing/2014/main" id="{E781E67C-0F07-4B49-AE14-6E8251F46C1F}"/>
              </a:ext>
            </a:extLst>
          </p:cNvPr>
          <p:cNvSpPr>
            <a:spLocks noGrp="1"/>
          </p:cNvSpPr>
          <p:nvPr>
            <p:ph type="body" sz="quarter" idx="11"/>
          </p:nvPr>
        </p:nvSpPr>
        <p:spPr/>
        <p:txBody>
          <a:bodyPr/>
          <a:lstStyle/>
          <a:p>
            <a:r>
              <a:rPr lang="en-US" dirty="0"/>
              <a:t>Questions?</a:t>
            </a:r>
          </a:p>
        </p:txBody>
      </p:sp>
    </p:spTree>
    <p:extLst>
      <p:ext uri="{BB962C8B-B14F-4D97-AF65-F5344CB8AC3E}">
        <p14:creationId xmlns:p14="http://schemas.microsoft.com/office/powerpoint/2010/main" val="2208010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4">
            <a:extLst>
              <a:ext uri="{FF2B5EF4-FFF2-40B4-BE49-F238E27FC236}">
                <a16:creationId xmlns:a16="http://schemas.microsoft.com/office/drawing/2014/main" id="{F42955A1-FE2E-44CC-83E7-D6993EB9C630}"/>
              </a:ext>
            </a:extLst>
          </p:cNvPr>
          <p:cNvSpPr/>
          <p:nvPr/>
        </p:nvSpPr>
        <p:spPr bwMode="auto">
          <a:xfrm rot="5400000">
            <a:off x="3348536" y="-3133607"/>
            <a:ext cx="8229600" cy="14496815"/>
          </a:xfrm>
          <a:prstGeom prst="rect">
            <a:avLst/>
          </a:prstGeom>
          <a:solidFill>
            <a:srgbClr val="002060"/>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bg1"/>
              </a:solidFill>
            </a:endParaRPr>
          </a:p>
        </p:txBody>
      </p:sp>
      <p:sp>
        <p:nvSpPr>
          <p:cNvPr id="10" name="Rectangle 9">
            <a:extLst>
              <a:ext uri="{FF2B5EF4-FFF2-40B4-BE49-F238E27FC236}">
                <a16:creationId xmlns:a16="http://schemas.microsoft.com/office/drawing/2014/main" id="{F6356FE5-F9A2-4CEC-AD7C-30E38F8A4BD0}"/>
              </a:ext>
            </a:extLst>
          </p:cNvPr>
          <p:cNvSpPr/>
          <p:nvPr/>
        </p:nvSpPr>
        <p:spPr bwMode="auto">
          <a:xfrm>
            <a:off x="0" y="0"/>
            <a:ext cx="214928" cy="8229600"/>
          </a:xfrm>
          <a:prstGeom prst="rect">
            <a:avLst/>
          </a:prstGeom>
          <a:solidFill>
            <a:srgbClr val="0070C0"/>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Freeform 343">
            <a:extLst>
              <a:ext uri="{FF2B5EF4-FFF2-40B4-BE49-F238E27FC236}">
                <a16:creationId xmlns:a16="http://schemas.microsoft.com/office/drawing/2014/main" id="{FD2B267F-4F8F-4978-961F-C3EE63199783}"/>
              </a:ext>
            </a:extLst>
          </p:cNvPr>
          <p:cNvSpPr>
            <a:spLocks noEditPoints="1"/>
          </p:cNvSpPr>
          <p:nvPr/>
        </p:nvSpPr>
        <p:spPr bwMode="auto">
          <a:xfrm>
            <a:off x="2367116" y="1879233"/>
            <a:ext cx="677834" cy="930893"/>
          </a:xfrm>
          <a:custGeom>
            <a:avLst/>
            <a:gdLst>
              <a:gd name="T0" fmla="*/ 64 w 128"/>
              <a:gd name="T1" fmla="*/ 0 h 176"/>
              <a:gd name="T2" fmla="*/ 0 w 128"/>
              <a:gd name="T3" fmla="*/ 64 h 176"/>
              <a:gd name="T4" fmla="*/ 64 w 128"/>
              <a:gd name="T5" fmla="*/ 176 h 176"/>
              <a:gd name="T6" fmla="*/ 128 w 128"/>
              <a:gd name="T7" fmla="*/ 64 h 176"/>
              <a:gd name="T8" fmla="*/ 64 w 128"/>
              <a:gd name="T9" fmla="*/ 0 h 176"/>
              <a:gd name="T10" fmla="*/ 64 w 128"/>
              <a:gd name="T11" fmla="*/ 164 h 176"/>
              <a:gd name="T12" fmla="*/ 8 w 128"/>
              <a:gd name="T13" fmla="*/ 64 h 176"/>
              <a:gd name="T14" fmla="*/ 64 w 128"/>
              <a:gd name="T15" fmla="*/ 8 h 176"/>
              <a:gd name="T16" fmla="*/ 120 w 128"/>
              <a:gd name="T17" fmla="*/ 64 h 176"/>
              <a:gd name="T18" fmla="*/ 64 w 128"/>
              <a:gd name="T19" fmla="*/ 164 h 176"/>
              <a:gd name="T20" fmla="*/ 64 w 128"/>
              <a:gd name="T21" fmla="*/ 32 h 176"/>
              <a:gd name="T22" fmla="*/ 32 w 128"/>
              <a:gd name="T23" fmla="*/ 64 h 176"/>
              <a:gd name="T24" fmla="*/ 64 w 128"/>
              <a:gd name="T25" fmla="*/ 96 h 176"/>
              <a:gd name="T26" fmla="*/ 96 w 128"/>
              <a:gd name="T27" fmla="*/ 64 h 176"/>
              <a:gd name="T28" fmla="*/ 64 w 128"/>
              <a:gd name="T29" fmla="*/ 32 h 176"/>
              <a:gd name="T30" fmla="*/ 64 w 128"/>
              <a:gd name="T31" fmla="*/ 88 h 176"/>
              <a:gd name="T32" fmla="*/ 40 w 128"/>
              <a:gd name="T33" fmla="*/ 64 h 176"/>
              <a:gd name="T34" fmla="*/ 64 w 128"/>
              <a:gd name="T35" fmla="*/ 40 h 176"/>
              <a:gd name="T36" fmla="*/ 88 w 128"/>
              <a:gd name="T37" fmla="*/ 64 h 176"/>
              <a:gd name="T38" fmla="*/ 64 w 128"/>
              <a:gd name="T3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76">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chemeClr val="bg1"/>
          </a:solidFill>
          <a:ln>
            <a:solidFill>
              <a:schemeClr val="bg1"/>
            </a:solidFill>
          </a:ln>
          <a:effectLst/>
        </p:spPr>
        <p:txBody>
          <a:bodyPr vert="horz" wrap="square" lIns="68580" tIns="34290" rIns="68580" bIns="34290" numCol="1" anchor="t" anchorCtr="0" compatLnSpc="1">
            <a:prstTxWarp prst="textNoShape">
              <a:avLst/>
            </a:prstTxWarp>
          </a:bodyPr>
          <a:lstStyle/>
          <a:p>
            <a:endParaRPr lang="en-US" sz="2800">
              <a:ln>
                <a:solidFill>
                  <a:srgbClr val="90C64B"/>
                </a:solidFill>
              </a:ln>
              <a:solidFill>
                <a:srgbClr val="90C64B"/>
              </a:solidFill>
            </a:endParaRPr>
          </a:p>
        </p:txBody>
      </p:sp>
      <p:sp>
        <p:nvSpPr>
          <p:cNvPr id="12" name="Freeform 353">
            <a:extLst>
              <a:ext uri="{FF2B5EF4-FFF2-40B4-BE49-F238E27FC236}">
                <a16:creationId xmlns:a16="http://schemas.microsoft.com/office/drawing/2014/main" id="{E9451661-EEAC-409C-852A-894D4BECA185}"/>
              </a:ext>
            </a:extLst>
          </p:cNvPr>
          <p:cNvSpPr>
            <a:spLocks noEditPoints="1"/>
          </p:cNvSpPr>
          <p:nvPr/>
        </p:nvSpPr>
        <p:spPr bwMode="auto">
          <a:xfrm>
            <a:off x="2213784" y="3423983"/>
            <a:ext cx="940046" cy="935504"/>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chemeClr val="bg1"/>
          </a:solidFill>
          <a:ln>
            <a:solidFill>
              <a:schemeClr val="bg1"/>
            </a:solidFill>
          </a:ln>
          <a:effectLst/>
        </p:spPr>
        <p:txBody>
          <a:bodyPr vert="horz" wrap="square" lIns="68580" tIns="34290" rIns="68580" bIns="34290" numCol="1" anchor="t" anchorCtr="0" compatLnSpc="1">
            <a:prstTxWarp prst="textNoShape">
              <a:avLst/>
            </a:prstTxWarp>
          </a:bodyPr>
          <a:lstStyle/>
          <a:p>
            <a:endParaRPr lang="en-US" sz="2800">
              <a:solidFill>
                <a:schemeClr val="accent3"/>
              </a:solidFill>
            </a:endParaRPr>
          </a:p>
        </p:txBody>
      </p:sp>
      <p:sp>
        <p:nvSpPr>
          <p:cNvPr id="13" name="Freeform 289">
            <a:extLst>
              <a:ext uri="{FF2B5EF4-FFF2-40B4-BE49-F238E27FC236}">
                <a16:creationId xmlns:a16="http://schemas.microsoft.com/office/drawing/2014/main" id="{633CC38F-8AC7-44D2-BBEB-A4B3286B5741}"/>
              </a:ext>
            </a:extLst>
          </p:cNvPr>
          <p:cNvSpPr>
            <a:spLocks noEditPoints="1"/>
          </p:cNvSpPr>
          <p:nvPr/>
        </p:nvSpPr>
        <p:spPr bwMode="auto">
          <a:xfrm>
            <a:off x="2188342" y="5061348"/>
            <a:ext cx="987260" cy="758325"/>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chemeClr val="bg1"/>
          </a:solidFill>
          <a:ln>
            <a:solidFill>
              <a:schemeClr val="bg1"/>
            </a:solidFill>
          </a:ln>
          <a:effectLst/>
        </p:spPr>
        <p:txBody>
          <a:bodyPr vert="horz" wrap="square" lIns="68580" tIns="34290" rIns="68580" bIns="34290" numCol="1" anchor="t" anchorCtr="0" compatLnSpc="1">
            <a:prstTxWarp prst="textNoShape">
              <a:avLst/>
            </a:prstTxWarp>
          </a:bodyPr>
          <a:lstStyle/>
          <a:p>
            <a:endParaRPr lang="en-US" sz="2800"/>
          </a:p>
        </p:txBody>
      </p:sp>
      <p:sp>
        <p:nvSpPr>
          <p:cNvPr id="14" name="Freeform 166">
            <a:extLst>
              <a:ext uri="{FF2B5EF4-FFF2-40B4-BE49-F238E27FC236}">
                <a16:creationId xmlns:a16="http://schemas.microsoft.com/office/drawing/2014/main" id="{EC7163C5-35F0-4F2D-A755-DCF9484E9046}"/>
              </a:ext>
            </a:extLst>
          </p:cNvPr>
          <p:cNvSpPr>
            <a:spLocks noEditPoints="1"/>
          </p:cNvSpPr>
          <p:nvPr/>
        </p:nvSpPr>
        <p:spPr bwMode="auto">
          <a:xfrm>
            <a:off x="2225721" y="6612993"/>
            <a:ext cx="881275" cy="881275"/>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chemeClr val="bg1"/>
          </a:solidFill>
          <a:ln>
            <a:solidFill>
              <a:schemeClr val="bg1"/>
            </a:solidFill>
          </a:ln>
          <a:effectLst/>
        </p:spPr>
        <p:txBody>
          <a:bodyPr vert="horz" wrap="square" lIns="68580" tIns="34290" rIns="68580" bIns="34290" numCol="1" anchor="t" anchorCtr="0" compatLnSpc="1">
            <a:prstTxWarp prst="textNoShape">
              <a:avLst/>
            </a:prstTxWarp>
          </a:bodyPr>
          <a:lstStyle/>
          <a:p>
            <a:endParaRPr lang="en-US" sz="2800" dirty="0"/>
          </a:p>
        </p:txBody>
      </p:sp>
      <p:sp>
        <p:nvSpPr>
          <p:cNvPr id="2" name="Slide Number Placeholder 1">
            <a:extLst>
              <a:ext uri="{FF2B5EF4-FFF2-40B4-BE49-F238E27FC236}">
                <a16:creationId xmlns:a16="http://schemas.microsoft.com/office/drawing/2014/main" id="{996986E2-009F-44EE-B4C0-FFFFDCC8491B}"/>
              </a:ext>
            </a:extLst>
          </p:cNvPr>
          <p:cNvSpPr>
            <a:spLocks noGrp="1"/>
          </p:cNvSpPr>
          <p:nvPr>
            <p:ph type="sldNum" sz="quarter" idx="10"/>
          </p:nvPr>
        </p:nvSpPr>
        <p:spPr/>
        <p:txBody>
          <a:bodyPr/>
          <a:lstStyle/>
          <a:p>
            <a:fld id="{4179449E-6FBB-2343-B3AE-D1EFA46A6E77}" type="slidenum">
              <a:rPr lang="en-US" smtClean="0"/>
              <a:pPr/>
              <a:t>22</a:t>
            </a:fld>
            <a:endParaRPr lang="en-US" dirty="0"/>
          </a:p>
        </p:txBody>
      </p:sp>
      <p:sp>
        <p:nvSpPr>
          <p:cNvPr id="4" name="Text Placeholder 3">
            <a:extLst>
              <a:ext uri="{FF2B5EF4-FFF2-40B4-BE49-F238E27FC236}">
                <a16:creationId xmlns:a16="http://schemas.microsoft.com/office/drawing/2014/main" id="{B9F23A12-2537-4E48-B70B-E9B6E9CB5EE8}"/>
              </a:ext>
            </a:extLst>
          </p:cNvPr>
          <p:cNvSpPr>
            <a:spLocks noGrp="1"/>
          </p:cNvSpPr>
          <p:nvPr>
            <p:ph type="body" sz="quarter" idx="11"/>
          </p:nvPr>
        </p:nvSpPr>
        <p:spPr/>
        <p:txBody>
          <a:bodyPr/>
          <a:lstStyle/>
          <a:p>
            <a:r>
              <a:rPr lang="en-US" dirty="0"/>
              <a:t>CONTACT US</a:t>
            </a:r>
          </a:p>
        </p:txBody>
      </p:sp>
      <p:sp>
        <p:nvSpPr>
          <p:cNvPr id="5" name="Text Placeholder 4">
            <a:extLst>
              <a:ext uri="{FF2B5EF4-FFF2-40B4-BE49-F238E27FC236}">
                <a16:creationId xmlns:a16="http://schemas.microsoft.com/office/drawing/2014/main" id="{78CB27DF-B87C-404F-B7F6-200B99F58CBD}"/>
              </a:ext>
            </a:extLst>
          </p:cNvPr>
          <p:cNvSpPr>
            <a:spLocks noGrp="1"/>
          </p:cNvSpPr>
          <p:nvPr>
            <p:ph type="body" sz="quarter" idx="15"/>
          </p:nvPr>
        </p:nvSpPr>
        <p:spPr/>
        <p:txBody>
          <a:bodyPr/>
          <a:lstStyle/>
          <a:p>
            <a:r>
              <a:rPr lang="en-US" dirty="0"/>
              <a:t>Outreach@TexasAgriculture.gov</a:t>
            </a:r>
          </a:p>
        </p:txBody>
      </p:sp>
      <p:sp>
        <p:nvSpPr>
          <p:cNvPr id="6" name="Text Placeholder 5">
            <a:extLst>
              <a:ext uri="{FF2B5EF4-FFF2-40B4-BE49-F238E27FC236}">
                <a16:creationId xmlns:a16="http://schemas.microsoft.com/office/drawing/2014/main" id="{A90BBF3E-1AE3-4347-B4EB-F21A1E12C5DB}"/>
              </a:ext>
            </a:extLst>
          </p:cNvPr>
          <p:cNvSpPr>
            <a:spLocks noGrp="1"/>
          </p:cNvSpPr>
          <p:nvPr>
            <p:ph type="body" sz="quarter" idx="16"/>
          </p:nvPr>
        </p:nvSpPr>
        <p:spPr/>
        <p:txBody>
          <a:bodyPr/>
          <a:lstStyle/>
          <a:p>
            <a:r>
              <a:rPr lang="en-US" dirty="0"/>
              <a:t>512-463-0754</a:t>
            </a:r>
          </a:p>
        </p:txBody>
      </p:sp>
      <p:sp>
        <p:nvSpPr>
          <p:cNvPr id="7" name="Text Placeholder 6">
            <a:extLst>
              <a:ext uri="{FF2B5EF4-FFF2-40B4-BE49-F238E27FC236}">
                <a16:creationId xmlns:a16="http://schemas.microsoft.com/office/drawing/2014/main" id="{74F26DE8-E569-4937-A833-C88378B055E7}"/>
              </a:ext>
            </a:extLst>
          </p:cNvPr>
          <p:cNvSpPr>
            <a:spLocks noGrp="1"/>
          </p:cNvSpPr>
          <p:nvPr>
            <p:ph type="body" sz="quarter" idx="17"/>
          </p:nvPr>
        </p:nvSpPr>
        <p:spPr/>
        <p:txBody>
          <a:bodyPr/>
          <a:lstStyle/>
          <a:p>
            <a:r>
              <a:rPr lang="en-US" dirty="0"/>
              <a:t>1700 N. Congress Ave. Austin, TX 78701</a:t>
            </a:r>
          </a:p>
        </p:txBody>
      </p:sp>
      <p:sp>
        <p:nvSpPr>
          <p:cNvPr id="8" name="Text Placeholder 7">
            <a:extLst>
              <a:ext uri="{FF2B5EF4-FFF2-40B4-BE49-F238E27FC236}">
                <a16:creationId xmlns:a16="http://schemas.microsoft.com/office/drawing/2014/main" id="{FC2C3C9F-8D48-4B79-A98A-36F0409CC193}"/>
              </a:ext>
            </a:extLst>
          </p:cNvPr>
          <p:cNvSpPr>
            <a:spLocks noGrp="1"/>
          </p:cNvSpPr>
          <p:nvPr>
            <p:ph type="body" sz="quarter" idx="18"/>
          </p:nvPr>
        </p:nvSpPr>
        <p:spPr/>
        <p:txBody>
          <a:bodyPr/>
          <a:lstStyle/>
          <a:p>
            <a:r>
              <a:rPr lang="en-US" dirty="0"/>
              <a:t>www.SquareMeals.org</a:t>
            </a:r>
          </a:p>
        </p:txBody>
      </p:sp>
    </p:spTree>
    <p:extLst>
      <p:ext uri="{BB962C8B-B14F-4D97-AF65-F5344CB8AC3E}">
        <p14:creationId xmlns:p14="http://schemas.microsoft.com/office/powerpoint/2010/main" val="161052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6301335" y="1126950"/>
            <a:ext cx="7329402" cy="1091646"/>
          </a:xfrm>
        </p:spPr>
        <p:txBody>
          <a:bodyPr/>
          <a:lstStyle/>
          <a:p>
            <a:r>
              <a:rPr lang="en-US" sz="4400" dirty="0"/>
              <a:t>Fall Meal Promotion Resources</a:t>
            </a:r>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3</a:t>
            </a:fld>
            <a:endParaRPr lang="en-US" dirty="0"/>
          </a:p>
        </p:txBody>
      </p:sp>
      <p:pic>
        <p:nvPicPr>
          <p:cNvPr id="8" name="Picture Placeholder 7">
            <a:extLst>
              <a:ext uri="{FF2B5EF4-FFF2-40B4-BE49-F238E27FC236}">
                <a16:creationId xmlns:a16="http://schemas.microsoft.com/office/drawing/2014/main" id="{5454FA14-5B5B-4CD4-A076-E1BAF31A5B46}"/>
              </a:ext>
            </a:extLst>
          </p:cNvPr>
          <p:cNvPicPr>
            <a:picLocks noChangeAspect="1"/>
          </p:cNvPicPr>
          <p:nvPr/>
        </p:nvPicPr>
        <p:blipFill rotWithShape="1">
          <a:blip r:embed="rId3">
            <a:extLst>
              <a:ext uri="{28A0092B-C50C-407E-A947-70E740481C1C}">
                <a14:useLocalDpi xmlns:a14="http://schemas.microsoft.com/office/drawing/2010/main" val="0"/>
              </a:ext>
            </a:extLst>
          </a:blip>
          <a:srcRect l="903" r="-73647"/>
          <a:stretch/>
        </p:blipFill>
        <p:spPr>
          <a:xfrm>
            <a:off x="414044" y="591670"/>
            <a:ext cx="9305679" cy="6107225"/>
          </a:xfrm>
          <a:prstGeom prst="rect">
            <a:avLst/>
          </a:prstGeom>
        </p:spPr>
      </p:pic>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D8247095-F01F-4593-8DFA-10873DE4ADE1}"/>
              </a:ext>
            </a:extLst>
          </p:cNvPr>
          <p:cNvSpPr>
            <a:spLocks noGrp="1"/>
          </p:cNvSpPr>
          <p:nvPr>
            <p:ph type="body" sz="quarter" idx="11"/>
          </p:nvPr>
        </p:nvSpPr>
        <p:spPr>
          <a:xfrm>
            <a:off x="6356564" y="2489493"/>
            <a:ext cx="6732789" cy="3613598"/>
          </a:xfrm>
        </p:spPr>
        <p:txBody>
          <a:bodyPr/>
          <a:lstStyle/>
          <a:p>
            <a:pPr marL="342900" indent="-342900">
              <a:buFont typeface="Arial" panose="020B0604020202020204" pitchFamily="34" charset="0"/>
              <a:buChar char="•"/>
            </a:pPr>
            <a:r>
              <a:rPr lang="en-US" sz="2800" dirty="0"/>
              <a:t>Fall Planning </a:t>
            </a:r>
            <a:r>
              <a:rPr lang="en-US" sz="2800" dirty="0">
                <a:sym typeface="Wingdings" panose="05000000000000000000" pitchFamily="2" charset="2"/>
              </a:rPr>
              <a:t> Fall Meal Promotion </a:t>
            </a:r>
            <a:endParaRPr lang="en-US" sz="2800" dirty="0"/>
          </a:p>
          <a:p>
            <a:pPr marL="342900" indent="-342900">
              <a:buFont typeface="Arial" panose="020B0604020202020204" pitchFamily="34" charset="0"/>
              <a:buChar char="•"/>
            </a:pPr>
            <a:r>
              <a:rPr lang="en-US" sz="2800" dirty="0">
                <a:hlinkClick r:id="rId4"/>
              </a:rPr>
              <a:t>www.SquareMeals.org/FallResources</a:t>
            </a:r>
            <a:endParaRPr lang="en-US" sz="2800" dirty="0"/>
          </a:p>
          <a:p>
            <a:pPr marL="342900" indent="-342900">
              <a:buFont typeface="Arial" panose="020B0604020202020204" pitchFamily="34" charset="0"/>
              <a:buChar char="•"/>
            </a:pPr>
            <a:r>
              <a:rPr lang="en-US" sz="2800" dirty="0"/>
              <a:t>Promotion Resources and Graphics***</a:t>
            </a:r>
          </a:p>
          <a:p>
            <a:pPr marL="342900" indent="-342900">
              <a:buFont typeface="Arial" panose="020B0604020202020204" pitchFamily="34" charset="0"/>
              <a:buChar char="•"/>
            </a:pPr>
            <a:r>
              <a:rPr lang="en-US" sz="2800" dirty="0"/>
              <a:t>Sanitation and Safety </a:t>
            </a:r>
          </a:p>
          <a:p>
            <a:pPr marL="342900" indent="-342900">
              <a:buFont typeface="Arial" panose="020B0604020202020204" pitchFamily="34" charset="0"/>
              <a:buChar char="•"/>
            </a:pPr>
            <a:r>
              <a:rPr lang="en-US" sz="2800" dirty="0"/>
              <a:t>Planning Tools Archive</a:t>
            </a:r>
          </a:p>
          <a:p>
            <a:pPr marL="342900" indent="-342900">
              <a:buFont typeface="Arial" panose="020B0604020202020204" pitchFamily="34" charset="0"/>
              <a:buChar char="•"/>
            </a:pPr>
            <a:r>
              <a:rPr lang="en-US" sz="2800" dirty="0"/>
              <a:t>Additional Resources and Guidance </a:t>
            </a:r>
          </a:p>
          <a:p>
            <a:pPr marL="342900" indent="-342900">
              <a:buFont typeface="Arial" panose="020B0604020202020204" pitchFamily="34" charset="0"/>
              <a:buChar char="•"/>
            </a:pPr>
            <a:r>
              <a:rPr lang="en-US" sz="2800" dirty="0"/>
              <a:t>Virtual Training Series  </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105938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4</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cell phone&#10;&#10;Description automatically generated">
            <a:extLst>
              <a:ext uri="{FF2B5EF4-FFF2-40B4-BE49-F238E27FC236}">
                <a16:creationId xmlns:a16="http://schemas.microsoft.com/office/drawing/2014/main" id="{A7BF35C9-E732-4E12-BFA7-8975A7A94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814" y="295835"/>
            <a:ext cx="6332769" cy="6805250"/>
          </a:xfrm>
          <a:prstGeom prst="rect">
            <a:avLst/>
          </a:prstGeom>
        </p:spPr>
      </p:pic>
    </p:spTree>
    <p:extLst>
      <p:ext uri="{BB962C8B-B14F-4D97-AF65-F5344CB8AC3E}">
        <p14:creationId xmlns:p14="http://schemas.microsoft.com/office/powerpoint/2010/main" val="150990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5</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automatically generated">
            <a:extLst>
              <a:ext uri="{FF2B5EF4-FFF2-40B4-BE49-F238E27FC236}">
                <a16:creationId xmlns:a16="http://schemas.microsoft.com/office/drawing/2014/main" id="{30883E0F-61CB-4A99-AAB1-72ED696A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541" y="295835"/>
            <a:ext cx="6287045" cy="6751905"/>
          </a:xfrm>
          <a:prstGeom prst="rect">
            <a:avLst/>
          </a:prstGeom>
        </p:spPr>
      </p:pic>
    </p:spTree>
    <p:extLst>
      <p:ext uri="{BB962C8B-B14F-4D97-AF65-F5344CB8AC3E}">
        <p14:creationId xmlns:p14="http://schemas.microsoft.com/office/powerpoint/2010/main" val="67783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6</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automatically generated">
            <a:extLst>
              <a:ext uri="{FF2B5EF4-FFF2-40B4-BE49-F238E27FC236}">
                <a16:creationId xmlns:a16="http://schemas.microsoft.com/office/drawing/2014/main" id="{7B065388-3362-4822-9B58-DB1DD7D27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713" y="331072"/>
            <a:ext cx="7514705" cy="6924070"/>
          </a:xfrm>
          <a:prstGeom prst="rect">
            <a:avLst/>
          </a:prstGeom>
        </p:spPr>
      </p:pic>
    </p:spTree>
    <p:extLst>
      <p:ext uri="{BB962C8B-B14F-4D97-AF65-F5344CB8AC3E}">
        <p14:creationId xmlns:p14="http://schemas.microsoft.com/office/powerpoint/2010/main" val="251879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7</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social media post&#10;&#10;Description automatically generated">
            <a:extLst>
              <a:ext uri="{FF2B5EF4-FFF2-40B4-BE49-F238E27FC236}">
                <a16:creationId xmlns:a16="http://schemas.microsoft.com/office/drawing/2014/main" id="{43136AD8-9E3D-42B9-9A24-27E07B937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07" y="266382"/>
            <a:ext cx="6340389" cy="6797629"/>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76650C83-3B4F-4E37-96D4-0AF267AAA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664" y="591670"/>
            <a:ext cx="5775540" cy="6274401"/>
          </a:xfrm>
          <a:prstGeom prst="rect">
            <a:avLst/>
          </a:prstGeom>
        </p:spPr>
      </p:pic>
    </p:spTree>
    <p:extLst>
      <p:ext uri="{BB962C8B-B14F-4D97-AF65-F5344CB8AC3E}">
        <p14:creationId xmlns:p14="http://schemas.microsoft.com/office/powerpoint/2010/main" val="409142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8</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automatically generated">
            <a:extLst>
              <a:ext uri="{FF2B5EF4-FFF2-40B4-BE49-F238E27FC236}">
                <a16:creationId xmlns:a16="http://schemas.microsoft.com/office/drawing/2014/main" id="{A254A769-4EFD-4650-BF92-6D3E18C86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102" y="139793"/>
            <a:ext cx="7065817" cy="7014306"/>
          </a:xfrm>
          <a:prstGeom prst="rect">
            <a:avLst/>
          </a:prstGeom>
        </p:spPr>
      </p:pic>
    </p:spTree>
    <p:extLst>
      <p:ext uri="{BB962C8B-B14F-4D97-AF65-F5344CB8AC3E}">
        <p14:creationId xmlns:p14="http://schemas.microsoft.com/office/powerpoint/2010/main" val="258568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fld id="{4179449E-6FBB-2343-B3AE-D1EFA46A6E77}" type="slidenum">
              <a:rPr lang="en-US" smtClean="0"/>
              <a:pPr/>
              <a:t>9</a:t>
            </a:fld>
            <a:endParaRPr lang="en-US" dirty="0"/>
          </a:p>
        </p:txBody>
      </p:sp>
      <p:sp>
        <p:nvSpPr>
          <p:cNvPr id="9" name="Rounded Rectangle 15">
            <a:extLst>
              <a:ext uri="{FF2B5EF4-FFF2-40B4-BE49-F238E27FC236}">
                <a16:creationId xmlns:a16="http://schemas.microsoft.com/office/drawing/2014/main" id="{A3688FBA-F905-4993-9629-08C0E1607D5F}"/>
              </a:ext>
            </a:extLst>
          </p:cNvPr>
          <p:cNvSpPr/>
          <p:nvPr/>
        </p:nvSpPr>
        <p:spPr>
          <a:xfrm>
            <a:off x="0" y="7234175"/>
            <a:ext cx="14630399"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automatically generated">
            <a:extLst>
              <a:ext uri="{FF2B5EF4-FFF2-40B4-BE49-F238E27FC236}">
                <a16:creationId xmlns:a16="http://schemas.microsoft.com/office/drawing/2014/main" id="{4CD90515-CCE0-4E2B-BC1E-B7E4A6138B4A}"/>
              </a:ext>
            </a:extLst>
          </p:cNvPr>
          <p:cNvPicPr>
            <a:picLocks noChangeAspect="1"/>
          </p:cNvPicPr>
          <p:nvPr/>
        </p:nvPicPr>
        <p:blipFill rotWithShape="1">
          <a:blip r:embed="rId3">
            <a:extLst>
              <a:ext uri="{28A0092B-C50C-407E-A947-70E740481C1C}">
                <a14:useLocalDpi xmlns:a14="http://schemas.microsoft.com/office/drawing/2010/main" val="0"/>
              </a:ext>
            </a:extLst>
          </a:blip>
          <a:srcRect t="3538"/>
          <a:stretch/>
        </p:blipFill>
        <p:spPr>
          <a:xfrm>
            <a:off x="2721259" y="781396"/>
            <a:ext cx="8218290" cy="6079696"/>
          </a:xfrm>
          <a:prstGeom prst="rect">
            <a:avLst/>
          </a:prstGeom>
        </p:spPr>
      </p:pic>
    </p:spTree>
    <p:extLst>
      <p:ext uri="{BB962C8B-B14F-4D97-AF65-F5344CB8AC3E}">
        <p14:creationId xmlns:p14="http://schemas.microsoft.com/office/powerpoint/2010/main" val="252825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CFP">
      <a:dk1>
        <a:srgbClr val="000000"/>
      </a:dk1>
      <a:lt1>
        <a:srgbClr val="FFFFFF"/>
      </a:lt1>
      <a:dk2>
        <a:srgbClr val="2EA7D2"/>
      </a:dk2>
      <a:lt2>
        <a:srgbClr val="FFFEFE"/>
      </a:lt2>
      <a:accent1>
        <a:srgbClr val="F3B812"/>
      </a:accent1>
      <a:accent2>
        <a:srgbClr val="EF4B24"/>
      </a:accent2>
      <a:accent3>
        <a:srgbClr val="2EA7D2"/>
      </a:accent3>
      <a:accent4>
        <a:srgbClr val="ABD037"/>
      </a:accent4>
      <a:accent5>
        <a:srgbClr val="F57E14"/>
      </a:accent5>
      <a:accent6>
        <a:srgbClr val="70AD47"/>
      </a:accent6>
      <a:hlink>
        <a:srgbClr val="000000"/>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6161</TotalTime>
  <Words>500</Words>
  <Application>Microsoft Office PowerPoint</Application>
  <PresentationFormat>Custom</PresentationFormat>
  <Paragraphs>122</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Calibri</vt:lpstr>
      <vt:lpstr>Franklin Gothic Book</vt:lpstr>
      <vt:lpstr>Function-Regular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joenanto</dc:creator>
  <cp:lastModifiedBy>Emilee Case</cp:lastModifiedBy>
  <cp:revision>467</cp:revision>
  <dcterms:created xsi:type="dcterms:W3CDTF">2017-04-18T01:46:38Z</dcterms:created>
  <dcterms:modified xsi:type="dcterms:W3CDTF">2020-09-25T13:47:18Z</dcterms:modified>
</cp:coreProperties>
</file>