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312" r:id="rId2"/>
    <p:sldMasterId id="2147484350" r:id="rId3"/>
    <p:sldMasterId id="2147484362" r:id="rId4"/>
    <p:sldMasterId id="2147484371" r:id="rId5"/>
  </p:sldMasterIdLst>
  <p:notesMasterIdLst>
    <p:notesMasterId r:id="rId76"/>
  </p:notesMasterIdLst>
  <p:handoutMasterIdLst>
    <p:handoutMasterId r:id="rId77"/>
  </p:handoutMasterIdLst>
  <p:sldIdLst>
    <p:sldId id="266" r:id="rId6"/>
    <p:sldId id="332" r:id="rId7"/>
    <p:sldId id="256" r:id="rId8"/>
    <p:sldId id="257" r:id="rId9"/>
    <p:sldId id="258" r:id="rId10"/>
    <p:sldId id="259" r:id="rId11"/>
    <p:sldId id="260" r:id="rId12"/>
    <p:sldId id="261" r:id="rId13"/>
    <p:sldId id="262" r:id="rId14"/>
    <p:sldId id="263" r:id="rId15"/>
    <p:sldId id="442" r:id="rId16"/>
    <p:sldId id="443" r:id="rId17"/>
    <p:sldId id="444" r:id="rId18"/>
    <p:sldId id="446" r:id="rId19"/>
    <p:sldId id="447" r:id="rId20"/>
    <p:sldId id="445" r:id="rId21"/>
    <p:sldId id="448" r:id="rId22"/>
    <p:sldId id="449" r:id="rId23"/>
    <p:sldId id="450" r:id="rId24"/>
    <p:sldId id="451" r:id="rId25"/>
    <p:sldId id="452" r:id="rId26"/>
    <p:sldId id="453" r:id="rId27"/>
    <p:sldId id="454" r:id="rId28"/>
    <p:sldId id="455" r:id="rId29"/>
    <p:sldId id="456" r:id="rId30"/>
    <p:sldId id="457" r:id="rId31"/>
    <p:sldId id="458" r:id="rId32"/>
    <p:sldId id="459" r:id="rId33"/>
    <p:sldId id="460" r:id="rId34"/>
    <p:sldId id="461" r:id="rId35"/>
    <p:sldId id="462" r:id="rId36"/>
    <p:sldId id="463" r:id="rId37"/>
    <p:sldId id="464" r:id="rId38"/>
    <p:sldId id="465" r:id="rId39"/>
    <p:sldId id="466" r:id="rId40"/>
    <p:sldId id="467" r:id="rId41"/>
    <p:sldId id="468" r:id="rId42"/>
    <p:sldId id="469" r:id="rId43"/>
    <p:sldId id="470" r:id="rId44"/>
    <p:sldId id="471" r:id="rId45"/>
    <p:sldId id="472" r:id="rId46"/>
    <p:sldId id="473" r:id="rId47"/>
    <p:sldId id="474" r:id="rId48"/>
    <p:sldId id="475" r:id="rId49"/>
    <p:sldId id="353" r:id="rId50"/>
    <p:sldId id="351" r:id="rId51"/>
    <p:sldId id="364" r:id="rId52"/>
    <p:sldId id="476" r:id="rId53"/>
    <p:sldId id="370" r:id="rId54"/>
    <p:sldId id="371" r:id="rId55"/>
    <p:sldId id="376" r:id="rId56"/>
    <p:sldId id="377" r:id="rId57"/>
    <p:sldId id="365" r:id="rId58"/>
    <p:sldId id="477" r:id="rId59"/>
    <p:sldId id="372" r:id="rId60"/>
    <p:sldId id="378" r:id="rId61"/>
    <p:sldId id="366" r:id="rId62"/>
    <p:sldId id="478" r:id="rId63"/>
    <p:sldId id="375" r:id="rId64"/>
    <p:sldId id="374" r:id="rId65"/>
    <p:sldId id="373" r:id="rId66"/>
    <p:sldId id="379" r:id="rId67"/>
    <p:sldId id="380" r:id="rId68"/>
    <p:sldId id="479" r:id="rId69"/>
    <p:sldId id="361" r:id="rId70"/>
    <p:sldId id="362" r:id="rId71"/>
    <p:sldId id="369" r:id="rId72"/>
    <p:sldId id="368" r:id="rId73"/>
    <p:sldId id="367" r:id="rId74"/>
    <p:sldId id="354" r:id="rId7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Brown" initials="RB" lastIdx="26" clrIdx="0"/>
  <p:cmAuthor id="2" name="Audrey Gilbreath" initials="AG" lastIdx="1" clrIdx="1">
    <p:extLst>
      <p:ext uri="{19B8F6BF-5375-455C-9EA6-DF929625EA0E}">
        <p15:presenceInfo xmlns:p15="http://schemas.microsoft.com/office/powerpoint/2012/main" userId="5cb2ea23d0a365c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263"/>
    <a:srgbClr val="2F6D8F"/>
    <a:srgbClr val="92C1C3"/>
    <a:srgbClr val="721F5D"/>
    <a:srgbClr val="F09421"/>
    <a:srgbClr val="E1F4FD"/>
    <a:srgbClr val="BCE5EC"/>
    <a:srgbClr val="0D432B"/>
    <a:srgbClr val="90C64B"/>
    <a:srgbClr val="FFCC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7" autoAdjust="0"/>
    <p:restoredTop sz="94521" autoAdjust="0"/>
  </p:normalViewPr>
  <p:slideViewPr>
    <p:cSldViewPr>
      <p:cViewPr varScale="1">
        <p:scale>
          <a:sx n="142" d="100"/>
          <a:sy n="142" d="100"/>
        </p:scale>
        <p:origin x="846" y="12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D0CDCF-B072-4CC6-B2A3-B1C4F4AE3FFA}" type="datetimeFigureOut">
              <a:rPr lang="en-US" smtClean="0"/>
              <a:pPr/>
              <a:t>8/26/2020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8A0187-CA69-4ACB-9811-75164F281DE0}" type="slidenum">
              <a:rPr lang="en-US" smtClean="0"/>
              <a:pPr/>
              <a:t>‹#›</a:t>
            </a:fld>
            <a:endParaRPr lang="en-US" dirty="0"/>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8/26/2020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Cover Option</a:t>
            </a:r>
          </a:p>
        </p:txBody>
      </p:sp>
      <p:sp>
        <p:nvSpPr>
          <p:cNvPr id="4" name="Slide Number Placeholder 3"/>
          <p:cNvSpPr>
            <a:spLocks noGrp="1"/>
          </p:cNvSpPr>
          <p:nvPr>
            <p:ph type="sldNum" sz="quarter" idx="5"/>
          </p:nvPr>
        </p:nvSpPr>
        <p:spPr/>
        <p:txBody>
          <a:bodyPr/>
          <a:lstStyle/>
          <a:p>
            <a:fld id="{2E7D2F9E-D167-4ED3-83EC-AE46EA34BEC3}" type="slidenum">
              <a:rPr lang="en-US" smtClean="0"/>
              <a:pPr/>
              <a:t>1</a:t>
            </a:fld>
            <a:endParaRPr lang="en-US" dirty="0"/>
          </a:p>
        </p:txBody>
      </p:sp>
    </p:spTree>
    <p:extLst>
      <p:ext uri="{BB962C8B-B14F-4D97-AF65-F5344CB8AC3E}">
        <p14:creationId xmlns:p14="http://schemas.microsoft.com/office/powerpoint/2010/main" val="1617140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921cc95b6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921cc95b6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Easily</a:t>
            </a:r>
            <a:r>
              <a:rPr lang="en-US" sz="700" baseline="0" dirty="0"/>
              <a:t> change photo. Please click on the </a:t>
            </a:r>
            <a:r>
              <a:rPr lang="en-US" sz="700" kern="1200" dirty="0">
                <a:solidFill>
                  <a:schemeClr val="tx1"/>
                </a:solidFill>
                <a:effectLst/>
                <a:latin typeface="+mn-lt"/>
                <a:ea typeface="+mn-ea"/>
                <a:cs typeface="+mn-cs"/>
              </a:rPr>
              <a:t>small icon in the center of the holder and choose an image on your computer.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effectLst/>
                <a:latin typeface="+mn-lt"/>
                <a:ea typeface="+mn-ea"/>
                <a:cs typeface="+mn-cs"/>
              </a:rPr>
              <a:t>When you add the image, you may need to send it to back (Right click on the image &gt; Send to 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If you</a:t>
            </a:r>
            <a:r>
              <a:rPr lang="en-US" sz="700" baseline="0" dirty="0"/>
              <a:t> would like to move the photo within the frame, click on Picture Format &gt; Crop and then move the image to show the area of the photo desired.</a:t>
            </a:r>
          </a:p>
          <a:p>
            <a:endParaRPr lang="en-US" sz="700" dirty="0"/>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90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Easily</a:t>
            </a:r>
            <a:r>
              <a:rPr lang="en-US" sz="700" baseline="0" dirty="0"/>
              <a:t> change photo. Please click on the </a:t>
            </a:r>
            <a:r>
              <a:rPr lang="en-US" sz="700" kern="1200" dirty="0">
                <a:solidFill>
                  <a:schemeClr val="tx1"/>
                </a:solidFill>
                <a:effectLst/>
                <a:latin typeface="+mn-lt"/>
                <a:ea typeface="+mn-ea"/>
                <a:cs typeface="+mn-cs"/>
              </a:rPr>
              <a:t>small icon in the center of the holder and choose an image on your computer.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effectLst/>
                <a:latin typeface="+mn-lt"/>
                <a:ea typeface="+mn-ea"/>
                <a:cs typeface="+mn-cs"/>
              </a:rPr>
              <a:t>When you add the image, you may need to send it to back (Right click on the image &gt; Send to 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If you</a:t>
            </a:r>
            <a:r>
              <a:rPr lang="en-US" sz="700" baseline="0" dirty="0"/>
              <a:t> would like to move the photo within the frame, click on Picture Format &gt; Crop and then move the image to show the area of the photo desired.</a:t>
            </a:r>
          </a:p>
          <a:p>
            <a:endParaRPr lang="en-US" sz="700" dirty="0"/>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871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Easily</a:t>
            </a:r>
            <a:r>
              <a:rPr lang="en-US" sz="700" baseline="0" dirty="0"/>
              <a:t> change photo. Please click on the </a:t>
            </a:r>
            <a:r>
              <a:rPr lang="en-US" sz="700" kern="1200" dirty="0">
                <a:solidFill>
                  <a:schemeClr val="tx1"/>
                </a:solidFill>
                <a:effectLst/>
                <a:latin typeface="+mn-lt"/>
                <a:ea typeface="+mn-ea"/>
                <a:cs typeface="+mn-cs"/>
              </a:rPr>
              <a:t>small icon in the center of the holder and choose an image on your computer.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effectLst/>
                <a:latin typeface="+mn-lt"/>
                <a:ea typeface="+mn-ea"/>
                <a:cs typeface="+mn-cs"/>
              </a:rPr>
              <a:t>When you add the image, you may need to send it to back (Right click on the image &gt; Send to 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If you</a:t>
            </a:r>
            <a:r>
              <a:rPr lang="en-US" sz="700" baseline="0" dirty="0"/>
              <a:t> would like to move the photo within the frame, click on Picture Format &gt; Crop and then move the image to show the area of the photo desired.</a:t>
            </a:r>
          </a:p>
          <a:p>
            <a:endParaRPr lang="en-US" sz="700" dirty="0"/>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6736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6623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9824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190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5699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130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Easily</a:t>
            </a:r>
            <a:r>
              <a:rPr lang="en-US" sz="700" baseline="0" dirty="0"/>
              <a:t> change photo. Please click on the </a:t>
            </a:r>
            <a:r>
              <a:rPr lang="en-US" sz="700" kern="1200" dirty="0">
                <a:solidFill>
                  <a:schemeClr val="tx1"/>
                </a:solidFill>
                <a:effectLst/>
                <a:latin typeface="+mn-lt"/>
                <a:ea typeface="+mn-ea"/>
                <a:cs typeface="+mn-cs"/>
              </a:rPr>
              <a:t>small icon in the center of the holder and choose an image on your computer.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tx1"/>
                </a:solidFill>
                <a:effectLst/>
                <a:latin typeface="+mn-lt"/>
                <a:ea typeface="+mn-ea"/>
                <a:cs typeface="+mn-cs"/>
              </a:rPr>
              <a:t>When you add the image, you may need to send it to back (Right click on the image &gt; Send to 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t>If you</a:t>
            </a:r>
            <a:r>
              <a:rPr lang="en-US" sz="700" baseline="0" dirty="0"/>
              <a:t> would like to move the photo within the frame, click on Picture Format &gt; Crop and then move the image to show the area of the photo desired.</a:t>
            </a:r>
          </a:p>
          <a:p>
            <a:endParaRPr lang="en-US" sz="700" dirty="0"/>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948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3AE7D-D00C-4FD1-BFA5-ACC68E164876}"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1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736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002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594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0516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223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83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409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0943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970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779C7E86-76DE-4D38-A718-39A1E655A7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140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a:t>Easily</a:t>
            </a:r>
            <a:r>
              <a:rPr lang="en-US" sz="700" baseline="0"/>
              <a:t> change photo. Please click on the </a:t>
            </a:r>
            <a:r>
              <a:rPr lang="en-US" sz="700" kern="1200">
                <a:solidFill>
                  <a:schemeClr val="tx1"/>
                </a:solidFill>
                <a:effectLst/>
                <a:latin typeface="+mn-lt"/>
                <a:ea typeface="+mn-ea"/>
                <a:cs typeface="+mn-cs"/>
              </a:rPr>
              <a:t>small icon in the center of the holder and choose an image on your computer.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700" kern="1200">
                <a:solidFill>
                  <a:schemeClr val="tx1"/>
                </a:solidFill>
                <a:effectLst/>
                <a:latin typeface="+mn-lt"/>
                <a:ea typeface="+mn-ea"/>
                <a:cs typeface="+mn-cs"/>
              </a:rPr>
              <a:t>When you add the image, you may need to send it to back (Right click on the image &gt; Send to 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700"/>
          </a:p>
          <a:p>
            <a:pPr marL="0" marR="0" indent="0" algn="l" defTabSz="914400" rtl="0" eaLnBrk="1" fontAlgn="auto" latinLnBrk="0" hangingPunct="1">
              <a:lnSpc>
                <a:spcPct val="100000"/>
              </a:lnSpc>
              <a:spcBef>
                <a:spcPts val="0"/>
              </a:spcBef>
              <a:spcAft>
                <a:spcPts val="0"/>
              </a:spcAft>
              <a:buClrTx/>
              <a:buSzTx/>
              <a:buFontTx/>
              <a:buNone/>
              <a:tabLst/>
              <a:defRPr/>
            </a:pPr>
            <a:r>
              <a:rPr lang="en-US" sz="700"/>
              <a:t>If you</a:t>
            </a:r>
            <a:r>
              <a:rPr lang="en-US" sz="700" baseline="0"/>
              <a:t> would like to move the photo within the frame, click on Picture Format &gt; Crop and then move the image to show the area of the photo desired.</a:t>
            </a:r>
          </a:p>
          <a:p>
            <a:pPr marL="0" marR="0" indent="0" algn="l" defTabSz="914400" rtl="0" eaLnBrk="1" fontAlgn="auto" latinLnBrk="0" hangingPunct="1">
              <a:lnSpc>
                <a:spcPct val="100000"/>
              </a:lnSpc>
              <a:spcBef>
                <a:spcPts val="0"/>
              </a:spcBef>
              <a:spcAft>
                <a:spcPts val="0"/>
              </a:spcAft>
              <a:buClrTx/>
              <a:buSzTx/>
              <a:buFontTx/>
              <a:buNone/>
              <a:tabLst/>
              <a:defRPr/>
            </a:pPr>
            <a:endParaRPr lang="uk-U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343197" rtl="0" eaLnBrk="1" fontAlgn="auto" latinLnBrk="0" hangingPunct="1">
              <a:lnSpc>
                <a:spcPct val="100000"/>
              </a:lnSpc>
              <a:spcBef>
                <a:spcPts val="0"/>
              </a:spcBef>
              <a:spcAft>
                <a:spcPts val="0"/>
              </a:spcAft>
              <a:buClrTx/>
              <a:buSzTx/>
              <a:buFontTx/>
              <a:buNone/>
              <a:tabLst/>
              <a:defRPr/>
            </a:pPr>
            <a:fld id="{374E4620-CD0B-4675-A4A1-6DD05FDD20B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319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84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3AE7D-D00C-4FD1-BFA5-ACC68E164876}"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137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3AE7D-D00C-4FD1-BFA5-ACC68E164876}"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466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70</a:t>
            </a:fld>
            <a:endParaRPr lang="en-US"/>
          </a:p>
        </p:txBody>
      </p:sp>
    </p:spTree>
    <p:extLst>
      <p:ext uri="{BB962C8B-B14F-4D97-AF65-F5344CB8AC3E}">
        <p14:creationId xmlns:p14="http://schemas.microsoft.com/office/powerpoint/2010/main" val="210289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921cc95b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921cc95b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21cc95b6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21cc95b6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921cc95b64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921cc95b6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921cc95b6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921cc95b6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mailto:program.intake@usda.gov" TargetMode="External"/><Relationship Id="rId4" Type="http://schemas.openxmlformats.org/officeDocument/2006/relationships/hyperlink" Target="http://www.ascr.usda.gov/complaint_filing_cust.html"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www.ascr.usda.gov/complaint_filing_cust.html" TargetMode="External"/><Relationship Id="rId1" Type="http://schemas.openxmlformats.org/officeDocument/2006/relationships/slideMaster" Target="../slideMasters/slideMaster4.xml"/><Relationship Id="rId5" Type="http://schemas.openxmlformats.org/officeDocument/2006/relationships/image" Target="../media/image2.emf"/><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mailto:program.intake@usda.gov" TargetMode="External"/><Relationship Id="rId4" Type="http://schemas.openxmlformats.org/officeDocument/2006/relationships/hyperlink" Target="http://www.ascr.usda.gov/complaint_filing_cust.html"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Sub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E99E4-2C30-9249-BC07-101B58CF0287}"/>
              </a:ext>
            </a:extLst>
          </p:cNvPr>
          <p:cNvSpPr/>
          <p:nvPr userDrawn="1"/>
        </p:nvSpPr>
        <p:spPr bwMode="auto">
          <a:xfrm>
            <a:off x="-10689" y="3363"/>
            <a:ext cx="3554873"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8" name="Text Placeholder 16">
            <a:extLst>
              <a:ext uri="{FF2B5EF4-FFF2-40B4-BE49-F238E27FC236}">
                <a16:creationId xmlns:a16="http://schemas.microsoft.com/office/drawing/2014/main" id="{A3371664-43BC-4CF7-85B9-493E15A05948}"/>
              </a:ext>
            </a:extLst>
          </p:cNvPr>
          <p:cNvSpPr>
            <a:spLocks noGrp="1"/>
          </p:cNvSpPr>
          <p:nvPr>
            <p:ph type="body" sz="quarter" idx="14" hasCustomPrompt="1"/>
          </p:nvPr>
        </p:nvSpPr>
        <p:spPr>
          <a:xfrm>
            <a:off x="4066929" y="2818943"/>
            <a:ext cx="4756305" cy="480142"/>
          </a:xfrm>
          <a:prstGeom prst="rect">
            <a:avLst/>
          </a:prstGeom>
          <a:effectLst>
            <a:outerShdw blurRad="50800" dist="38100" dir="10800000" algn="r" rotWithShape="0">
              <a:prstClr val="black">
                <a:alpha val="40000"/>
              </a:prstClr>
            </a:outerShdw>
          </a:effectLst>
        </p:spPr>
        <p:txBody>
          <a:bodyPr/>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en-US" dirty="0"/>
              <a:t>COVER TITLE</a:t>
            </a:r>
          </a:p>
        </p:txBody>
      </p:sp>
      <p:sp>
        <p:nvSpPr>
          <p:cNvPr id="20" name="Text Placeholder 19">
            <a:extLst>
              <a:ext uri="{FF2B5EF4-FFF2-40B4-BE49-F238E27FC236}">
                <a16:creationId xmlns:a16="http://schemas.microsoft.com/office/drawing/2014/main" id="{2E38A541-9E9F-4AED-B168-E6BB709EA525}"/>
              </a:ext>
            </a:extLst>
          </p:cNvPr>
          <p:cNvSpPr>
            <a:spLocks noGrp="1"/>
          </p:cNvSpPr>
          <p:nvPr>
            <p:ph type="body" sz="quarter" idx="15" hasCustomPrompt="1"/>
          </p:nvPr>
        </p:nvSpPr>
        <p:spPr>
          <a:xfrm>
            <a:off x="4066929" y="3289062"/>
            <a:ext cx="4756305" cy="430172"/>
          </a:xfrm>
          <a:prstGeom prst="rect">
            <a:avLst/>
          </a:prstGeom>
          <a:effectLst>
            <a:outerShdw blurRad="50800" dist="38100" dir="8100000" algn="tr" rotWithShape="0">
              <a:prstClr val="black">
                <a:alpha val="40000"/>
              </a:prstClr>
            </a:outerShdw>
          </a:effectLst>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COVER SUBTITLE</a:t>
            </a:r>
          </a:p>
        </p:txBody>
      </p:sp>
      <p:sp>
        <p:nvSpPr>
          <p:cNvPr id="23" name="Text Placeholder 21">
            <a:extLst>
              <a:ext uri="{FF2B5EF4-FFF2-40B4-BE49-F238E27FC236}">
                <a16:creationId xmlns:a16="http://schemas.microsoft.com/office/drawing/2014/main" id="{C0ED7A82-FC01-4E10-B448-4CC0C20040C5}"/>
              </a:ext>
            </a:extLst>
          </p:cNvPr>
          <p:cNvSpPr>
            <a:spLocks noGrp="1"/>
          </p:cNvSpPr>
          <p:nvPr>
            <p:ph type="body" sz="quarter" idx="16" hasCustomPrompt="1"/>
          </p:nvPr>
        </p:nvSpPr>
        <p:spPr>
          <a:xfrm>
            <a:off x="635353" y="3226865"/>
            <a:ext cx="2209800" cy="609600"/>
          </a:xfrm>
          <a:prstGeom prst="rect">
            <a:avLst/>
          </a:prstGeom>
          <a:effectLst/>
        </p:spPr>
        <p:txBody>
          <a:bodyPr/>
          <a:lstStyle>
            <a:lvl1pPr marL="0" indent="0" algn="ctr">
              <a:buNone/>
              <a:defRPr sz="1600" i="1">
                <a:solidFill>
                  <a:srgbClr val="2F6D8F"/>
                </a:solidFill>
                <a:effectLst/>
                <a:latin typeface="Arial" panose="020B0604020202020204" pitchFamily="34" charset="0"/>
                <a:cs typeface="Arial" panose="020B0604020202020204" pitchFamily="34" charset="0"/>
              </a:defRPr>
            </a:lvl1pPr>
          </a:lstStyle>
          <a:p>
            <a:pPr lvl="0"/>
            <a:r>
              <a:rPr lang="en-US" dirty="0"/>
              <a:t>Presenter Name and Presenter Title</a:t>
            </a:r>
          </a:p>
        </p:txBody>
      </p:sp>
      <p:sp>
        <p:nvSpPr>
          <p:cNvPr id="10" name="Rectangle 9">
            <a:extLst>
              <a:ext uri="{FF2B5EF4-FFF2-40B4-BE49-F238E27FC236}">
                <a16:creationId xmlns:a16="http://schemas.microsoft.com/office/drawing/2014/main" id="{C0E94CF4-7AF1-DA4B-BD83-F788294AE69C}"/>
              </a:ext>
            </a:extLst>
          </p:cNvPr>
          <p:cNvSpPr/>
          <p:nvPr userDrawn="1"/>
        </p:nvSpPr>
        <p:spPr bwMode="auto">
          <a:xfrm>
            <a:off x="3544185" y="0"/>
            <a:ext cx="189615" cy="5146863"/>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3" name="Rectangle 12">
            <a:extLst>
              <a:ext uri="{FF2B5EF4-FFF2-40B4-BE49-F238E27FC236}">
                <a16:creationId xmlns:a16="http://schemas.microsoft.com/office/drawing/2014/main" id="{4E91A9CB-C5E6-46D7-8965-323407A58B43}"/>
              </a:ext>
            </a:extLst>
          </p:cNvPr>
          <p:cNvSpPr/>
          <p:nvPr userDrawn="1"/>
        </p:nvSpPr>
        <p:spPr>
          <a:xfrm>
            <a:off x="0" y="4086919"/>
            <a:ext cx="9144000" cy="1064354"/>
          </a:xfrm>
          <a:prstGeom prst="rect">
            <a:avLst/>
          </a:prstGeom>
          <a:solidFill>
            <a:srgbClr val="167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101ADBF-E3C5-47A8-A210-3E912493B084}"/>
              </a:ext>
            </a:extLst>
          </p:cNvPr>
          <p:cNvSpPr>
            <a:spLocks noGrp="1"/>
          </p:cNvSpPr>
          <p:nvPr>
            <p:ph type="sldNum" sz="quarter" idx="17"/>
          </p:nvPr>
        </p:nvSpPr>
        <p:spPr/>
        <p:txBody>
          <a:bodyPr/>
          <a:lstStyle>
            <a:lvl1pPr algn="ctr">
              <a:defRPr/>
            </a:lvl1pPr>
          </a:lstStyle>
          <a:p>
            <a:fld id="{B2192B31-B341-4013-B7E8-60D2E97D576A}" type="slidenum">
              <a:rPr lang="en-US" smtClean="0"/>
              <a:pPr/>
              <a:t>‹#›</a:t>
            </a:fld>
            <a:endParaRPr lang="en-US" dirty="0"/>
          </a:p>
        </p:txBody>
      </p:sp>
      <p:pic>
        <p:nvPicPr>
          <p:cNvPr id="31" name="Picture 30">
            <a:extLst>
              <a:ext uri="{FF2B5EF4-FFF2-40B4-BE49-F238E27FC236}">
                <a16:creationId xmlns:a16="http://schemas.microsoft.com/office/drawing/2014/main" id="{90E942C6-FB78-4A93-8265-715934DB80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20048" y="3723689"/>
            <a:ext cx="590909" cy="590909"/>
          </a:xfrm>
          <a:prstGeom prst="rect">
            <a:avLst/>
          </a:prstGeom>
        </p:spPr>
      </p:pic>
      <p:sp>
        <p:nvSpPr>
          <p:cNvPr id="32" name="TextBox 31">
            <a:extLst>
              <a:ext uri="{FF2B5EF4-FFF2-40B4-BE49-F238E27FC236}">
                <a16:creationId xmlns:a16="http://schemas.microsoft.com/office/drawing/2014/main" id="{F5DA14FB-5D75-419F-9960-85FF55E34B1A}"/>
              </a:ext>
            </a:extLst>
          </p:cNvPr>
          <p:cNvSpPr txBox="1"/>
          <p:nvPr userDrawn="1"/>
        </p:nvSpPr>
        <p:spPr>
          <a:xfrm>
            <a:off x="2226145" y="4306438"/>
            <a:ext cx="4378258" cy="430887"/>
          </a:xfrm>
          <a:prstGeom prst="rect">
            <a:avLst/>
          </a:prstGeom>
          <a:noFill/>
          <a:effectLst/>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TEXAS DEPARTMENT OF AGRICULTURE</a:t>
            </a:r>
          </a:p>
          <a:p>
            <a:pPr algn="ctr"/>
            <a:r>
              <a:rPr lang="en-US" sz="1100" b="1" dirty="0">
                <a:solidFill>
                  <a:schemeClr val="bg1"/>
                </a:solidFill>
                <a:latin typeface="Arial" panose="020B0604020202020204" pitchFamily="34" charset="0"/>
                <a:cs typeface="Arial" panose="020B0604020202020204" pitchFamily="34" charset="0"/>
              </a:rPr>
              <a:t>COMMISSIONER SID MILLER</a:t>
            </a:r>
          </a:p>
        </p:txBody>
      </p:sp>
      <p:pic>
        <p:nvPicPr>
          <p:cNvPr id="33" name="Picture 32" descr="TDA-FN-SquareMeals-4c.ai">
            <a:extLst>
              <a:ext uri="{FF2B5EF4-FFF2-40B4-BE49-F238E27FC236}">
                <a16:creationId xmlns:a16="http://schemas.microsoft.com/office/drawing/2014/main" id="{FBE69BD1-4A1D-4527-AE14-41EAF36D84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626" y="3910287"/>
            <a:ext cx="1259626" cy="973348"/>
          </a:xfrm>
          <a:prstGeom prst="rect">
            <a:avLst/>
          </a:prstGeom>
        </p:spPr>
      </p:pic>
      <p:sp>
        <p:nvSpPr>
          <p:cNvPr id="34" name="TextBox 33">
            <a:extLst>
              <a:ext uri="{FF2B5EF4-FFF2-40B4-BE49-F238E27FC236}">
                <a16:creationId xmlns:a16="http://schemas.microsoft.com/office/drawing/2014/main" id="{2E7A076C-3C5A-4F81-82B5-AB6D78662E03}"/>
              </a:ext>
            </a:extLst>
          </p:cNvPr>
          <p:cNvSpPr txBox="1"/>
          <p:nvPr userDrawn="1"/>
        </p:nvSpPr>
        <p:spPr>
          <a:xfrm>
            <a:off x="1520415" y="4679509"/>
            <a:ext cx="5904605" cy="415498"/>
          </a:xfrm>
          <a:prstGeom prst="rect">
            <a:avLst/>
          </a:prstGeom>
          <a:noFill/>
          <a:effectLst/>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This product was funded by USDA. </a:t>
            </a:r>
          </a:p>
          <a:p>
            <a:pPr algn="ctr"/>
            <a:r>
              <a:rPr lang="en-US" sz="1000" dirty="0">
                <a:solidFill>
                  <a:schemeClr val="bg1"/>
                </a:solidFill>
                <a:latin typeface="Arial" panose="020B0604020202020204" pitchFamily="34" charset="0"/>
                <a:cs typeface="Arial" panose="020B0604020202020204" pitchFamily="34" charset="0"/>
              </a:rPr>
              <a:t>This institution is an equal opportunity provider.</a:t>
            </a:r>
          </a:p>
        </p:txBody>
      </p:sp>
      <p:grpSp>
        <p:nvGrpSpPr>
          <p:cNvPr id="35" name="Group 34">
            <a:extLst>
              <a:ext uri="{FF2B5EF4-FFF2-40B4-BE49-F238E27FC236}">
                <a16:creationId xmlns:a16="http://schemas.microsoft.com/office/drawing/2014/main" id="{21F3E1A9-EFBE-45D2-A163-8FDFA9F7696E}"/>
              </a:ext>
            </a:extLst>
          </p:cNvPr>
          <p:cNvGrpSpPr/>
          <p:nvPr userDrawn="1"/>
        </p:nvGrpSpPr>
        <p:grpSpPr>
          <a:xfrm>
            <a:off x="8404643" y="4209004"/>
            <a:ext cx="510757" cy="494008"/>
            <a:chOff x="6944896" y="9085617"/>
            <a:chExt cx="616423" cy="611852"/>
          </a:xfrm>
        </p:grpSpPr>
        <p:sp>
          <p:nvSpPr>
            <p:cNvPr id="36" name="Freeform 119">
              <a:extLst>
                <a:ext uri="{FF2B5EF4-FFF2-40B4-BE49-F238E27FC236}">
                  <a16:creationId xmlns:a16="http://schemas.microsoft.com/office/drawing/2014/main" id="{B64E0E17-2ACB-4E85-A06F-9298D73D86CE}"/>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Oval 173">
              <a:extLst>
                <a:ext uri="{FF2B5EF4-FFF2-40B4-BE49-F238E27FC236}">
                  <a16:creationId xmlns:a16="http://schemas.microsoft.com/office/drawing/2014/main" id="{CD210D0A-558E-47AC-9B24-B48F77005EC2}"/>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74">
              <a:extLst>
                <a:ext uri="{FF2B5EF4-FFF2-40B4-BE49-F238E27FC236}">
                  <a16:creationId xmlns:a16="http://schemas.microsoft.com/office/drawing/2014/main" id="{16786D9C-CD3C-48D1-B688-991759F651DB}"/>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75">
              <a:extLst>
                <a:ext uri="{FF2B5EF4-FFF2-40B4-BE49-F238E27FC236}">
                  <a16:creationId xmlns:a16="http://schemas.microsoft.com/office/drawing/2014/main" id="{D0124D49-5A03-4065-9520-3706C1863D4F}"/>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255">
              <a:extLst>
                <a:ext uri="{FF2B5EF4-FFF2-40B4-BE49-F238E27FC236}">
                  <a16:creationId xmlns:a16="http://schemas.microsoft.com/office/drawing/2014/main" id="{B820F528-9D23-4246-A0CD-3D62A48C08FE}"/>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264">
              <a:extLst>
                <a:ext uri="{FF2B5EF4-FFF2-40B4-BE49-F238E27FC236}">
                  <a16:creationId xmlns:a16="http://schemas.microsoft.com/office/drawing/2014/main" id="{F3767350-ECFF-4E2C-97CB-D8198EEBA35B}"/>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265">
              <a:extLst>
                <a:ext uri="{FF2B5EF4-FFF2-40B4-BE49-F238E27FC236}">
                  <a16:creationId xmlns:a16="http://schemas.microsoft.com/office/drawing/2014/main" id="{C5CAFE91-FE72-416D-9908-9972CEC0DBCF}"/>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3" name="TextBox 42">
            <a:extLst>
              <a:ext uri="{FF2B5EF4-FFF2-40B4-BE49-F238E27FC236}">
                <a16:creationId xmlns:a16="http://schemas.microsoft.com/office/drawing/2014/main" id="{C8D4426D-1591-4AFF-8831-3FC765D92AF0}"/>
              </a:ext>
            </a:extLst>
          </p:cNvPr>
          <p:cNvSpPr txBox="1"/>
          <p:nvPr userDrawn="1"/>
        </p:nvSpPr>
        <p:spPr>
          <a:xfrm>
            <a:off x="167116" y="4687006"/>
            <a:ext cx="4557284" cy="415498"/>
          </a:xfrm>
          <a:prstGeom prst="rect">
            <a:avLst/>
          </a:prstGeom>
          <a:noFill/>
        </p:spPr>
        <p:txBody>
          <a:bodyPr wrap="square" rtlCol="0">
            <a:spAutoFit/>
          </a:bodyPr>
          <a:lstStyle/>
          <a:p>
            <a:pPr lvl="0"/>
            <a:r>
              <a:rPr lang="en-US" sz="1000" dirty="0">
                <a:solidFill>
                  <a:schemeClr val="bg1"/>
                </a:solidFill>
                <a:latin typeface="Arial" panose="020B0604020202020204" pitchFamily="34" charset="0"/>
                <a:cs typeface="Arial" panose="020B0604020202020204" pitchFamily="34" charset="0"/>
              </a:rPr>
              <a:t>Food and Nutrition Division</a:t>
            </a:r>
          </a:p>
          <a:p>
            <a:pPr lvl="0"/>
            <a:r>
              <a:rPr lang="en-US" sz="1000" dirty="0">
                <a:solidFill>
                  <a:schemeClr val="bg1"/>
                </a:solidFill>
                <a:latin typeface="Arial" panose="020B0604020202020204" pitchFamily="34" charset="0"/>
                <a:cs typeface="Arial" panose="020B0604020202020204" pitchFamily="34" charset="0"/>
              </a:rPr>
              <a:t>National School Lunch Program</a:t>
            </a:r>
          </a:p>
        </p:txBody>
      </p:sp>
    </p:spTree>
    <p:extLst>
      <p:ext uri="{BB962C8B-B14F-4D97-AF65-F5344CB8AC3E}">
        <p14:creationId xmlns:p14="http://schemas.microsoft.com/office/powerpoint/2010/main" val="12067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4FB9D85-E748-DA45-8D02-F069B118FFAB}"/>
              </a:ext>
            </a:extLst>
          </p:cNvPr>
          <p:cNvSpPr/>
          <p:nvPr userDrawn="1"/>
        </p:nvSpPr>
        <p:spPr bwMode="auto">
          <a:xfrm>
            <a:off x="0" y="0"/>
            <a:ext cx="9144000"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ound Same Side Corner Rectangle 14">
            <a:extLst>
              <a:ext uri="{FF2B5EF4-FFF2-40B4-BE49-F238E27FC236}">
                <a16:creationId xmlns:a16="http://schemas.microsoft.com/office/drawing/2014/main" id="{CA2C7DD2-3290-2C49-878A-4C65625E3D1C}"/>
              </a:ext>
            </a:extLst>
          </p:cNvPr>
          <p:cNvSpPr/>
          <p:nvPr userDrawn="1"/>
        </p:nvSpPr>
        <p:spPr bwMode="auto">
          <a:xfrm rot="5400000">
            <a:off x="2067044" y="-1933457"/>
            <a:ext cx="5143500" cy="9010414"/>
          </a:xfrm>
          <a:prstGeom prst="round2Same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bg1"/>
              </a:solidFill>
            </a:endParaRPr>
          </a:p>
        </p:txBody>
      </p:sp>
      <p:sp>
        <p:nvSpPr>
          <p:cNvPr id="26" name="Text Placeholder 2">
            <a:extLst>
              <a:ext uri="{FF2B5EF4-FFF2-40B4-BE49-F238E27FC236}">
                <a16:creationId xmlns:a16="http://schemas.microsoft.com/office/drawing/2014/main" id="{4AC42C3E-DF82-4800-909C-55A52097F335}"/>
              </a:ext>
            </a:extLst>
          </p:cNvPr>
          <p:cNvSpPr>
            <a:spLocks noGrp="1"/>
          </p:cNvSpPr>
          <p:nvPr>
            <p:ph type="body" sz="quarter" idx="10" hasCustomPrompt="1"/>
          </p:nvPr>
        </p:nvSpPr>
        <p:spPr>
          <a:xfrm>
            <a:off x="1257300" y="1504950"/>
            <a:ext cx="6629400" cy="1752600"/>
          </a:xfrm>
          <a:prstGeom prst="rect">
            <a:avLst/>
          </a:prstGeom>
        </p:spPr>
        <p:txBody>
          <a:bodyPr/>
          <a:lstStyle>
            <a:lvl1pPr marL="0" indent="0" algn="ctr">
              <a:buNone/>
              <a:defRPr sz="8800" b="1">
                <a:solidFill>
                  <a:schemeClr val="bg1"/>
                </a:solidFill>
                <a:latin typeface="Arial" panose="020B0604020202020204" pitchFamily="34" charset="0"/>
                <a:cs typeface="Arial" panose="020B0604020202020204" pitchFamily="34" charset="0"/>
              </a:defRPr>
            </a:lvl1pPr>
          </a:lstStyle>
          <a:p>
            <a:pPr lvl="0"/>
            <a:r>
              <a:rPr lang="en-US" dirty="0"/>
              <a:t>Questions?</a:t>
            </a:r>
          </a:p>
        </p:txBody>
      </p:sp>
      <p:sp>
        <p:nvSpPr>
          <p:cNvPr id="21" name="Rectangle 20">
            <a:extLst>
              <a:ext uri="{FF2B5EF4-FFF2-40B4-BE49-F238E27FC236}">
                <a16:creationId xmlns:a16="http://schemas.microsoft.com/office/drawing/2014/main" id="{C6262C28-6BE2-2948-A96A-AF86A6A8A064}"/>
              </a:ext>
            </a:extLst>
          </p:cNvPr>
          <p:cNvSpPr/>
          <p:nvPr userDrawn="1"/>
        </p:nvSpPr>
        <p:spPr bwMode="auto">
          <a:xfrm>
            <a:off x="0" y="0"/>
            <a:ext cx="133587" cy="5143500"/>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76AD852E-71E0-4C8B-92D4-0F0EB1DDE884}"/>
              </a:ext>
            </a:extLst>
          </p:cNvPr>
          <p:cNvSpPr>
            <a:spLocks noGrp="1"/>
          </p:cNvSpPr>
          <p:nvPr>
            <p:ph type="sldNum" sz="quarter" idx="19"/>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260415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4FB9D85-E748-DA45-8D02-F069B118FFAB}"/>
              </a:ext>
            </a:extLst>
          </p:cNvPr>
          <p:cNvSpPr/>
          <p:nvPr userDrawn="1"/>
        </p:nvSpPr>
        <p:spPr bwMode="auto">
          <a:xfrm>
            <a:off x="0" y="0"/>
            <a:ext cx="9144000"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ound Same Side Corner Rectangle 14">
            <a:extLst>
              <a:ext uri="{FF2B5EF4-FFF2-40B4-BE49-F238E27FC236}">
                <a16:creationId xmlns:a16="http://schemas.microsoft.com/office/drawing/2014/main" id="{CA2C7DD2-3290-2C49-878A-4C65625E3D1C}"/>
              </a:ext>
            </a:extLst>
          </p:cNvPr>
          <p:cNvSpPr/>
          <p:nvPr userDrawn="1"/>
        </p:nvSpPr>
        <p:spPr bwMode="auto">
          <a:xfrm rot="5400000">
            <a:off x="3819644" y="-180857"/>
            <a:ext cx="5143500" cy="5505214"/>
          </a:xfrm>
          <a:prstGeom prst="round2Same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bg1"/>
              </a:solidFill>
            </a:endParaRPr>
          </a:p>
        </p:txBody>
      </p:sp>
      <p:sp>
        <p:nvSpPr>
          <p:cNvPr id="14" name="Freeform 343">
            <a:extLst>
              <a:ext uri="{FF2B5EF4-FFF2-40B4-BE49-F238E27FC236}">
                <a16:creationId xmlns:a16="http://schemas.microsoft.com/office/drawing/2014/main" id="{2C4F7486-39DA-49D7-A811-DCABFFF9C241}"/>
              </a:ext>
            </a:extLst>
          </p:cNvPr>
          <p:cNvSpPr>
            <a:spLocks noEditPoints="1"/>
          </p:cNvSpPr>
          <p:nvPr userDrawn="1"/>
        </p:nvSpPr>
        <p:spPr bwMode="auto">
          <a:xfrm>
            <a:off x="5073441" y="1560592"/>
            <a:ext cx="296115" cy="406665"/>
          </a:xfrm>
          <a:custGeom>
            <a:avLst/>
            <a:gdLst>
              <a:gd name="T0" fmla="*/ 64 w 128"/>
              <a:gd name="T1" fmla="*/ 0 h 176"/>
              <a:gd name="T2" fmla="*/ 0 w 128"/>
              <a:gd name="T3" fmla="*/ 64 h 176"/>
              <a:gd name="T4" fmla="*/ 64 w 128"/>
              <a:gd name="T5" fmla="*/ 176 h 176"/>
              <a:gd name="T6" fmla="*/ 128 w 128"/>
              <a:gd name="T7" fmla="*/ 64 h 176"/>
              <a:gd name="T8" fmla="*/ 64 w 128"/>
              <a:gd name="T9" fmla="*/ 0 h 176"/>
              <a:gd name="T10" fmla="*/ 64 w 128"/>
              <a:gd name="T11" fmla="*/ 164 h 176"/>
              <a:gd name="T12" fmla="*/ 8 w 128"/>
              <a:gd name="T13" fmla="*/ 64 h 176"/>
              <a:gd name="T14" fmla="*/ 64 w 128"/>
              <a:gd name="T15" fmla="*/ 8 h 176"/>
              <a:gd name="T16" fmla="*/ 120 w 128"/>
              <a:gd name="T17" fmla="*/ 64 h 176"/>
              <a:gd name="T18" fmla="*/ 64 w 128"/>
              <a:gd name="T19" fmla="*/ 164 h 176"/>
              <a:gd name="T20" fmla="*/ 64 w 128"/>
              <a:gd name="T21" fmla="*/ 32 h 176"/>
              <a:gd name="T22" fmla="*/ 32 w 128"/>
              <a:gd name="T23" fmla="*/ 64 h 176"/>
              <a:gd name="T24" fmla="*/ 64 w 128"/>
              <a:gd name="T25" fmla="*/ 96 h 176"/>
              <a:gd name="T26" fmla="*/ 96 w 128"/>
              <a:gd name="T27" fmla="*/ 64 h 176"/>
              <a:gd name="T28" fmla="*/ 64 w 128"/>
              <a:gd name="T29" fmla="*/ 32 h 176"/>
              <a:gd name="T30" fmla="*/ 64 w 128"/>
              <a:gd name="T31" fmla="*/ 88 h 176"/>
              <a:gd name="T32" fmla="*/ 40 w 128"/>
              <a:gd name="T33" fmla="*/ 64 h 176"/>
              <a:gd name="T34" fmla="*/ 64 w 128"/>
              <a:gd name="T35" fmla="*/ 40 h 176"/>
              <a:gd name="T36" fmla="*/ 88 w 128"/>
              <a:gd name="T37" fmla="*/ 64 h 176"/>
              <a:gd name="T38" fmla="*/ 64 w 128"/>
              <a:gd name="T3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76">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92C1C3"/>
          </a:solidFill>
          <a:ln>
            <a:solidFill>
              <a:srgbClr val="92C1C3"/>
            </a:solidFill>
          </a:ln>
          <a:effectLst/>
        </p:spPr>
        <p:txBody>
          <a:bodyPr vert="horz" wrap="square" lIns="68580" tIns="34290" rIns="68580" bIns="34290" numCol="1" anchor="t" anchorCtr="0" compatLnSpc="1">
            <a:prstTxWarp prst="textNoShape">
              <a:avLst/>
            </a:prstTxWarp>
          </a:bodyPr>
          <a:lstStyle/>
          <a:p>
            <a:endParaRPr lang="en-US" sz="1350">
              <a:ln>
                <a:solidFill>
                  <a:srgbClr val="90C64B"/>
                </a:solidFill>
              </a:ln>
              <a:solidFill>
                <a:srgbClr val="90C64B"/>
              </a:solidFill>
            </a:endParaRPr>
          </a:p>
        </p:txBody>
      </p:sp>
      <p:sp>
        <p:nvSpPr>
          <p:cNvPr id="16" name="Freeform 353">
            <a:extLst>
              <a:ext uri="{FF2B5EF4-FFF2-40B4-BE49-F238E27FC236}">
                <a16:creationId xmlns:a16="http://schemas.microsoft.com/office/drawing/2014/main" id="{5D82173F-F697-4B59-8BF7-E8EA8F801CF8}"/>
              </a:ext>
            </a:extLst>
          </p:cNvPr>
          <p:cNvSpPr>
            <a:spLocks noEditPoints="1"/>
          </p:cNvSpPr>
          <p:nvPr userDrawn="1"/>
        </p:nvSpPr>
        <p:spPr bwMode="auto">
          <a:xfrm>
            <a:off x="7340909" y="1560592"/>
            <a:ext cx="410663" cy="408679"/>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rgbClr val="92C1C3"/>
          </a:solidFill>
          <a:ln>
            <a:solidFill>
              <a:srgbClr val="92C1C3"/>
            </a:solidFill>
          </a:ln>
          <a:effectLst/>
        </p:spPr>
        <p:txBody>
          <a:bodyPr vert="horz" wrap="square" lIns="68580" tIns="34290" rIns="68580" bIns="34290" numCol="1" anchor="t" anchorCtr="0" compatLnSpc="1">
            <a:prstTxWarp prst="textNoShape">
              <a:avLst/>
            </a:prstTxWarp>
          </a:bodyPr>
          <a:lstStyle/>
          <a:p>
            <a:endParaRPr lang="en-US" sz="1350">
              <a:solidFill>
                <a:schemeClr val="accent3"/>
              </a:solidFill>
            </a:endParaRPr>
          </a:p>
        </p:txBody>
      </p:sp>
      <p:sp>
        <p:nvSpPr>
          <p:cNvPr id="18" name="Freeform 289">
            <a:extLst>
              <a:ext uri="{FF2B5EF4-FFF2-40B4-BE49-F238E27FC236}">
                <a16:creationId xmlns:a16="http://schemas.microsoft.com/office/drawing/2014/main" id="{3491A0AA-2369-4676-942C-F5DAF18FC566}"/>
              </a:ext>
            </a:extLst>
          </p:cNvPr>
          <p:cNvSpPr>
            <a:spLocks noEditPoints="1"/>
          </p:cNvSpPr>
          <p:nvPr userDrawn="1"/>
        </p:nvSpPr>
        <p:spPr bwMode="auto">
          <a:xfrm>
            <a:off x="6142503" y="2928798"/>
            <a:ext cx="431289" cy="331278"/>
          </a:xfrm>
          <a:custGeom>
            <a:avLst/>
            <a:gdLst>
              <a:gd name="T0" fmla="*/ 160 w 176"/>
              <a:gd name="T1" fmla="*/ 0 h 136"/>
              <a:gd name="T2" fmla="*/ 48 w 176"/>
              <a:gd name="T3" fmla="*/ 0 h 136"/>
              <a:gd name="T4" fmla="*/ 32 w 176"/>
              <a:gd name="T5" fmla="*/ 16 h 136"/>
              <a:gd name="T6" fmla="*/ 32 w 176"/>
              <a:gd name="T7" fmla="*/ 20 h 136"/>
              <a:gd name="T8" fmla="*/ 36 w 176"/>
              <a:gd name="T9" fmla="*/ 24 h 136"/>
              <a:gd name="T10" fmla="*/ 40 w 176"/>
              <a:gd name="T11" fmla="*/ 20 h 136"/>
              <a:gd name="T12" fmla="*/ 40 w 176"/>
              <a:gd name="T13" fmla="*/ 16 h 136"/>
              <a:gd name="T14" fmla="*/ 48 w 176"/>
              <a:gd name="T15" fmla="*/ 8 h 136"/>
              <a:gd name="T16" fmla="*/ 160 w 176"/>
              <a:gd name="T17" fmla="*/ 8 h 136"/>
              <a:gd name="T18" fmla="*/ 168 w 176"/>
              <a:gd name="T19" fmla="*/ 16 h 136"/>
              <a:gd name="T20" fmla="*/ 168 w 176"/>
              <a:gd name="T21" fmla="*/ 88 h 136"/>
              <a:gd name="T22" fmla="*/ 160 w 176"/>
              <a:gd name="T23" fmla="*/ 96 h 136"/>
              <a:gd name="T24" fmla="*/ 156 w 176"/>
              <a:gd name="T25" fmla="*/ 96 h 136"/>
              <a:gd name="T26" fmla="*/ 152 w 176"/>
              <a:gd name="T27" fmla="*/ 100 h 136"/>
              <a:gd name="T28" fmla="*/ 156 w 176"/>
              <a:gd name="T29" fmla="*/ 104 h 136"/>
              <a:gd name="T30" fmla="*/ 160 w 176"/>
              <a:gd name="T31" fmla="*/ 104 h 136"/>
              <a:gd name="T32" fmla="*/ 176 w 176"/>
              <a:gd name="T33" fmla="*/ 88 h 136"/>
              <a:gd name="T34" fmla="*/ 176 w 176"/>
              <a:gd name="T35" fmla="*/ 16 h 136"/>
              <a:gd name="T36" fmla="*/ 160 w 176"/>
              <a:gd name="T37" fmla="*/ 0 h 136"/>
              <a:gd name="T38" fmla="*/ 128 w 176"/>
              <a:gd name="T39" fmla="*/ 32 h 136"/>
              <a:gd name="T40" fmla="*/ 16 w 176"/>
              <a:gd name="T41" fmla="*/ 32 h 136"/>
              <a:gd name="T42" fmla="*/ 0 w 176"/>
              <a:gd name="T43" fmla="*/ 48 h 136"/>
              <a:gd name="T44" fmla="*/ 0 w 176"/>
              <a:gd name="T45" fmla="*/ 120 h 136"/>
              <a:gd name="T46" fmla="*/ 16 w 176"/>
              <a:gd name="T47" fmla="*/ 136 h 136"/>
              <a:gd name="T48" fmla="*/ 128 w 176"/>
              <a:gd name="T49" fmla="*/ 136 h 136"/>
              <a:gd name="T50" fmla="*/ 144 w 176"/>
              <a:gd name="T51" fmla="*/ 120 h 136"/>
              <a:gd name="T52" fmla="*/ 144 w 176"/>
              <a:gd name="T53" fmla="*/ 48 h 136"/>
              <a:gd name="T54" fmla="*/ 128 w 176"/>
              <a:gd name="T55" fmla="*/ 32 h 136"/>
              <a:gd name="T56" fmla="*/ 16 w 176"/>
              <a:gd name="T57" fmla="*/ 40 h 136"/>
              <a:gd name="T58" fmla="*/ 128 w 176"/>
              <a:gd name="T59" fmla="*/ 40 h 136"/>
              <a:gd name="T60" fmla="*/ 133 w 176"/>
              <a:gd name="T61" fmla="*/ 42 h 136"/>
              <a:gd name="T62" fmla="*/ 77 w 176"/>
              <a:gd name="T63" fmla="*/ 98 h 136"/>
              <a:gd name="T64" fmla="*/ 72 w 176"/>
              <a:gd name="T65" fmla="*/ 100 h 136"/>
              <a:gd name="T66" fmla="*/ 67 w 176"/>
              <a:gd name="T67" fmla="*/ 98 h 136"/>
              <a:gd name="T68" fmla="*/ 11 w 176"/>
              <a:gd name="T69" fmla="*/ 42 h 136"/>
              <a:gd name="T70" fmla="*/ 16 w 176"/>
              <a:gd name="T71" fmla="*/ 40 h 136"/>
              <a:gd name="T72" fmla="*/ 8 w 176"/>
              <a:gd name="T73" fmla="*/ 50 h 136"/>
              <a:gd name="T74" fmla="*/ 42 w 176"/>
              <a:gd name="T75" fmla="*/ 84 h 136"/>
              <a:gd name="T76" fmla="*/ 8 w 176"/>
              <a:gd name="T77" fmla="*/ 118 h 136"/>
              <a:gd name="T78" fmla="*/ 8 w 176"/>
              <a:gd name="T79" fmla="*/ 50 h 136"/>
              <a:gd name="T80" fmla="*/ 128 w 176"/>
              <a:gd name="T81" fmla="*/ 128 h 136"/>
              <a:gd name="T82" fmla="*/ 16 w 176"/>
              <a:gd name="T83" fmla="*/ 128 h 136"/>
              <a:gd name="T84" fmla="*/ 11 w 176"/>
              <a:gd name="T85" fmla="*/ 126 h 136"/>
              <a:gd name="T86" fmla="*/ 47 w 176"/>
              <a:gd name="T87" fmla="*/ 90 h 136"/>
              <a:gd name="T88" fmla="*/ 61 w 176"/>
              <a:gd name="T89" fmla="*/ 103 h 136"/>
              <a:gd name="T90" fmla="*/ 72 w 176"/>
              <a:gd name="T91" fmla="*/ 108 h 136"/>
              <a:gd name="T92" fmla="*/ 83 w 176"/>
              <a:gd name="T93" fmla="*/ 103 h 136"/>
              <a:gd name="T94" fmla="*/ 97 w 176"/>
              <a:gd name="T95" fmla="*/ 90 h 136"/>
              <a:gd name="T96" fmla="*/ 133 w 176"/>
              <a:gd name="T97" fmla="*/ 126 h 136"/>
              <a:gd name="T98" fmla="*/ 128 w 176"/>
              <a:gd name="T99" fmla="*/ 128 h 136"/>
              <a:gd name="T100" fmla="*/ 136 w 176"/>
              <a:gd name="T101" fmla="*/ 118 h 136"/>
              <a:gd name="T102" fmla="*/ 102 w 176"/>
              <a:gd name="T103" fmla="*/ 84 h 136"/>
              <a:gd name="T104" fmla="*/ 136 w 176"/>
              <a:gd name="T105" fmla="*/ 50 h 136"/>
              <a:gd name="T106" fmla="*/ 136 w 176"/>
              <a:gd name="T107" fmla="*/ 11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36">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88"/>
                  <a:pt x="168" y="88"/>
                  <a:pt x="168" y="88"/>
                </a:cubicBezTo>
                <a:cubicBezTo>
                  <a:pt x="168" y="92"/>
                  <a:pt x="164" y="96"/>
                  <a:pt x="160" y="96"/>
                </a:cubicBezTo>
                <a:cubicBezTo>
                  <a:pt x="156" y="96"/>
                  <a:pt x="156" y="96"/>
                  <a:pt x="156" y="96"/>
                </a:cubicBezTo>
                <a:cubicBezTo>
                  <a:pt x="154" y="96"/>
                  <a:pt x="152" y="98"/>
                  <a:pt x="152" y="100"/>
                </a:cubicBezTo>
                <a:cubicBezTo>
                  <a:pt x="152" y="102"/>
                  <a:pt x="154" y="104"/>
                  <a:pt x="156" y="104"/>
                </a:cubicBezTo>
                <a:cubicBezTo>
                  <a:pt x="160" y="104"/>
                  <a:pt x="160" y="104"/>
                  <a:pt x="160" y="104"/>
                </a:cubicBezTo>
                <a:cubicBezTo>
                  <a:pt x="169" y="104"/>
                  <a:pt x="176" y="97"/>
                  <a:pt x="176" y="88"/>
                </a:cubicBezTo>
                <a:cubicBezTo>
                  <a:pt x="176" y="16"/>
                  <a:pt x="176" y="16"/>
                  <a:pt x="176" y="16"/>
                </a:cubicBezTo>
                <a:cubicBezTo>
                  <a:pt x="176" y="7"/>
                  <a:pt x="169" y="0"/>
                  <a:pt x="160" y="0"/>
                </a:cubicBezTo>
                <a:moveTo>
                  <a:pt x="128" y="32"/>
                </a:moveTo>
                <a:cubicBezTo>
                  <a:pt x="16" y="32"/>
                  <a:pt x="16" y="32"/>
                  <a:pt x="16" y="32"/>
                </a:cubicBezTo>
                <a:cubicBezTo>
                  <a:pt x="7" y="32"/>
                  <a:pt x="0" y="39"/>
                  <a:pt x="0" y="48"/>
                </a:cubicBezTo>
                <a:cubicBezTo>
                  <a:pt x="0" y="120"/>
                  <a:pt x="0" y="120"/>
                  <a:pt x="0" y="120"/>
                </a:cubicBezTo>
                <a:cubicBezTo>
                  <a:pt x="0" y="129"/>
                  <a:pt x="7" y="136"/>
                  <a:pt x="16" y="136"/>
                </a:cubicBezTo>
                <a:cubicBezTo>
                  <a:pt x="128" y="136"/>
                  <a:pt x="128" y="136"/>
                  <a:pt x="128" y="136"/>
                </a:cubicBezTo>
                <a:cubicBezTo>
                  <a:pt x="137" y="136"/>
                  <a:pt x="144" y="129"/>
                  <a:pt x="144" y="120"/>
                </a:cubicBezTo>
                <a:cubicBezTo>
                  <a:pt x="144" y="48"/>
                  <a:pt x="144" y="48"/>
                  <a:pt x="144" y="48"/>
                </a:cubicBezTo>
                <a:cubicBezTo>
                  <a:pt x="144" y="39"/>
                  <a:pt x="137" y="32"/>
                  <a:pt x="128" y="32"/>
                </a:cubicBezTo>
                <a:moveTo>
                  <a:pt x="16" y="40"/>
                </a:moveTo>
                <a:cubicBezTo>
                  <a:pt x="128" y="40"/>
                  <a:pt x="128" y="40"/>
                  <a:pt x="128" y="40"/>
                </a:cubicBezTo>
                <a:cubicBezTo>
                  <a:pt x="130" y="40"/>
                  <a:pt x="132" y="41"/>
                  <a:pt x="133" y="42"/>
                </a:cubicBezTo>
                <a:cubicBezTo>
                  <a:pt x="77" y="98"/>
                  <a:pt x="77" y="98"/>
                  <a:pt x="77" y="98"/>
                </a:cubicBezTo>
                <a:cubicBezTo>
                  <a:pt x="76" y="99"/>
                  <a:pt x="74" y="100"/>
                  <a:pt x="72" y="100"/>
                </a:cubicBezTo>
                <a:cubicBezTo>
                  <a:pt x="70" y="100"/>
                  <a:pt x="68" y="99"/>
                  <a:pt x="67" y="98"/>
                </a:cubicBezTo>
                <a:cubicBezTo>
                  <a:pt x="11" y="42"/>
                  <a:pt x="11" y="42"/>
                  <a:pt x="11" y="42"/>
                </a:cubicBezTo>
                <a:cubicBezTo>
                  <a:pt x="12" y="41"/>
                  <a:pt x="14" y="40"/>
                  <a:pt x="16" y="40"/>
                </a:cubicBezTo>
                <a:moveTo>
                  <a:pt x="8" y="50"/>
                </a:moveTo>
                <a:cubicBezTo>
                  <a:pt x="42" y="84"/>
                  <a:pt x="42" y="84"/>
                  <a:pt x="42" y="84"/>
                </a:cubicBezTo>
                <a:cubicBezTo>
                  <a:pt x="8" y="118"/>
                  <a:pt x="8" y="118"/>
                  <a:pt x="8" y="118"/>
                </a:cubicBezTo>
                <a:lnTo>
                  <a:pt x="8" y="50"/>
                </a:lnTo>
                <a:close/>
                <a:moveTo>
                  <a:pt x="128" y="128"/>
                </a:moveTo>
                <a:cubicBezTo>
                  <a:pt x="16" y="128"/>
                  <a:pt x="16" y="128"/>
                  <a:pt x="16" y="128"/>
                </a:cubicBezTo>
                <a:cubicBezTo>
                  <a:pt x="14" y="128"/>
                  <a:pt x="12" y="127"/>
                  <a:pt x="11" y="126"/>
                </a:cubicBezTo>
                <a:cubicBezTo>
                  <a:pt x="47" y="90"/>
                  <a:pt x="47" y="90"/>
                  <a:pt x="47" y="90"/>
                </a:cubicBezTo>
                <a:cubicBezTo>
                  <a:pt x="61" y="103"/>
                  <a:pt x="61" y="103"/>
                  <a:pt x="61" y="103"/>
                </a:cubicBezTo>
                <a:cubicBezTo>
                  <a:pt x="64" y="106"/>
                  <a:pt x="68" y="108"/>
                  <a:pt x="72" y="108"/>
                </a:cubicBezTo>
                <a:cubicBezTo>
                  <a:pt x="76" y="108"/>
                  <a:pt x="80" y="106"/>
                  <a:pt x="83" y="103"/>
                </a:cubicBezTo>
                <a:cubicBezTo>
                  <a:pt x="97" y="90"/>
                  <a:pt x="97" y="90"/>
                  <a:pt x="97" y="90"/>
                </a:cubicBezTo>
                <a:cubicBezTo>
                  <a:pt x="133" y="126"/>
                  <a:pt x="133" y="126"/>
                  <a:pt x="133" y="126"/>
                </a:cubicBezTo>
                <a:cubicBezTo>
                  <a:pt x="132" y="127"/>
                  <a:pt x="130" y="128"/>
                  <a:pt x="128" y="128"/>
                </a:cubicBezTo>
                <a:moveTo>
                  <a:pt x="136" y="118"/>
                </a:moveTo>
                <a:cubicBezTo>
                  <a:pt x="102" y="84"/>
                  <a:pt x="102" y="84"/>
                  <a:pt x="102" y="84"/>
                </a:cubicBezTo>
                <a:cubicBezTo>
                  <a:pt x="136" y="50"/>
                  <a:pt x="136" y="50"/>
                  <a:pt x="136" y="50"/>
                </a:cubicBezTo>
                <a:lnTo>
                  <a:pt x="136" y="118"/>
                </a:lnTo>
                <a:close/>
              </a:path>
            </a:pathLst>
          </a:custGeom>
          <a:solidFill>
            <a:srgbClr val="92C1C3"/>
          </a:solidFill>
          <a:ln>
            <a:solidFill>
              <a:srgbClr val="92C1C3"/>
            </a:solidFill>
          </a:ln>
          <a:effectLst/>
        </p:spPr>
        <p:txBody>
          <a:bodyPr vert="horz" wrap="square" lIns="68580" tIns="34290" rIns="68580" bIns="34290" numCol="1" anchor="t" anchorCtr="0" compatLnSpc="1">
            <a:prstTxWarp prst="textNoShape">
              <a:avLst/>
            </a:prstTxWarp>
          </a:bodyPr>
          <a:lstStyle/>
          <a:p>
            <a:endParaRPr lang="en-US" sz="1350"/>
          </a:p>
        </p:txBody>
      </p:sp>
      <p:sp>
        <p:nvSpPr>
          <p:cNvPr id="20" name="Freeform 166">
            <a:extLst>
              <a:ext uri="{FF2B5EF4-FFF2-40B4-BE49-F238E27FC236}">
                <a16:creationId xmlns:a16="http://schemas.microsoft.com/office/drawing/2014/main" id="{1E2E28C0-E94F-4D9A-90D6-5AF7F2443D29}"/>
              </a:ext>
            </a:extLst>
          </p:cNvPr>
          <p:cNvSpPr>
            <a:spLocks noEditPoints="1"/>
          </p:cNvSpPr>
          <p:nvPr userDrawn="1"/>
        </p:nvSpPr>
        <p:spPr bwMode="auto">
          <a:xfrm>
            <a:off x="6206295" y="3946939"/>
            <a:ext cx="384989" cy="384989"/>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92C1C3"/>
          </a:solidFill>
          <a:ln>
            <a:solidFill>
              <a:srgbClr val="92C1C3"/>
            </a:solidFill>
          </a:ln>
          <a:effectLst/>
        </p:spPr>
        <p:txBody>
          <a:bodyPr vert="horz" wrap="square" lIns="68580" tIns="34290" rIns="68580" bIns="34290" numCol="1" anchor="t" anchorCtr="0" compatLnSpc="1">
            <a:prstTxWarp prst="textNoShape">
              <a:avLst/>
            </a:prstTxWarp>
          </a:bodyPr>
          <a:lstStyle/>
          <a:p>
            <a:endParaRPr lang="en-US" sz="1350" dirty="0"/>
          </a:p>
        </p:txBody>
      </p:sp>
      <p:sp>
        <p:nvSpPr>
          <p:cNvPr id="26" name="Text Placeholder 2">
            <a:extLst>
              <a:ext uri="{FF2B5EF4-FFF2-40B4-BE49-F238E27FC236}">
                <a16:creationId xmlns:a16="http://schemas.microsoft.com/office/drawing/2014/main" id="{4AC42C3E-DF82-4800-909C-55A52097F335}"/>
              </a:ext>
            </a:extLst>
          </p:cNvPr>
          <p:cNvSpPr>
            <a:spLocks noGrp="1"/>
          </p:cNvSpPr>
          <p:nvPr>
            <p:ph type="body" sz="quarter" idx="10" hasCustomPrompt="1"/>
          </p:nvPr>
        </p:nvSpPr>
        <p:spPr>
          <a:xfrm>
            <a:off x="3878591" y="514350"/>
            <a:ext cx="4725257" cy="862303"/>
          </a:xfrm>
          <a:prstGeom prst="rect">
            <a:avLst/>
          </a:prstGeom>
        </p:spPr>
        <p:txBody>
          <a:bodyPr/>
          <a:lstStyle>
            <a:lvl1pPr marL="0" indent="0" algn="ctr">
              <a:buNone/>
              <a:defRPr sz="4400" b="1">
                <a:solidFill>
                  <a:schemeClr val="bg1"/>
                </a:solidFill>
                <a:latin typeface="Arial" panose="020B0604020202020204" pitchFamily="34" charset="0"/>
                <a:cs typeface="Arial" panose="020B0604020202020204" pitchFamily="34" charset="0"/>
              </a:defRPr>
            </a:lvl1pPr>
          </a:lstStyle>
          <a:p>
            <a:pPr lvl="0"/>
            <a:r>
              <a:rPr lang="en-US" dirty="0"/>
              <a:t>CONTACT US</a:t>
            </a:r>
          </a:p>
        </p:txBody>
      </p:sp>
      <p:sp>
        <p:nvSpPr>
          <p:cNvPr id="30" name="Text Placeholder 32">
            <a:extLst>
              <a:ext uri="{FF2B5EF4-FFF2-40B4-BE49-F238E27FC236}">
                <a16:creationId xmlns:a16="http://schemas.microsoft.com/office/drawing/2014/main" id="{A60C6AC1-4DAC-4317-9461-5868EF0910E1}"/>
              </a:ext>
            </a:extLst>
          </p:cNvPr>
          <p:cNvSpPr>
            <a:spLocks noGrp="1"/>
          </p:cNvSpPr>
          <p:nvPr>
            <p:ph type="body" sz="quarter" idx="15" hasCustomPrompt="1"/>
          </p:nvPr>
        </p:nvSpPr>
        <p:spPr>
          <a:xfrm>
            <a:off x="3878591" y="3389322"/>
            <a:ext cx="4884409" cy="466545"/>
          </a:xfrm>
          <a:prstGeom prst="rect">
            <a:avLst/>
          </a:prstGeom>
        </p:spPr>
        <p:txBody>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dirty="0"/>
              <a:t>email@texasagriculture.gov</a:t>
            </a:r>
          </a:p>
        </p:txBody>
      </p:sp>
      <p:sp>
        <p:nvSpPr>
          <p:cNvPr id="31" name="Text Placeholder 32">
            <a:extLst>
              <a:ext uri="{FF2B5EF4-FFF2-40B4-BE49-F238E27FC236}">
                <a16:creationId xmlns:a16="http://schemas.microsoft.com/office/drawing/2014/main" id="{9F777B61-05BD-4DDD-B84F-E06BFD4FE2E8}"/>
              </a:ext>
            </a:extLst>
          </p:cNvPr>
          <p:cNvSpPr>
            <a:spLocks noGrp="1"/>
          </p:cNvSpPr>
          <p:nvPr>
            <p:ph type="body" sz="quarter" idx="16" hasCustomPrompt="1"/>
          </p:nvPr>
        </p:nvSpPr>
        <p:spPr>
          <a:xfrm>
            <a:off x="5536705" y="4467405"/>
            <a:ext cx="1642884" cy="466545"/>
          </a:xfrm>
          <a:prstGeom prst="rect">
            <a:avLst/>
          </a:prstGeom>
        </p:spPr>
        <p:txBody>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dirty="0"/>
              <a:t>123-456-7890</a:t>
            </a:r>
          </a:p>
        </p:txBody>
      </p:sp>
      <p:sp>
        <p:nvSpPr>
          <p:cNvPr id="32" name="Text Placeholder 32">
            <a:extLst>
              <a:ext uri="{FF2B5EF4-FFF2-40B4-BE49-F238E27FC236}">
                <a16:creationId xmlns:a16="http://schemas.microsoft.com/office/drawing/2014/main" id="{14D8B6E8-7323-475F-B4F8-DAFE37EA2E31}"/>
              </a:ext>
            </a:extLst>
          </p:cNvPr>
          <p:cNvSpPr>
            <a:spLocks noGrp="1"/>
          </p:cNvSpPr>
          <p:nvPr>
            <p:ph type="body" sz="quarter" idx="17" hasCustomPrompt="1"/>
          </p:nvPr>
        </p:nvSpPr>
        <p:spPr>
          <a:xfrm>
            <a:off x="3878591" y="2084468"/>
            <a:ext cx="2388622" cy="614364"/>
          </a:xfrm>
          <a:prstGeom prst="rect">
            <a:avLst/>
          </a:prstGeom>
        </p:spPr>
        <p:txBody>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dirty="0"/>
              <a:t>12354 Street Name City, State Zip Code</a:t>
            </a:r>
          </a:p>
        </p:txBody>
      </p:sp>
      <p:sp>
        <p:nvSpPr>
          <p:cNvPr id="33" name="Text Placeholder 32">
            <a:extLst>
              <a:ext uri="{FF2B5EF4-FFF2-40B4-BE49-F238E27FC236}">
                <a16:creationId xmlns:a16="http://schemas.microsoft.com/office/drawing/2014/main" id="{98CABFEA-112D-425A-8AA7-6A77117EB395}"/>
              </a:ext>
            </a:extLst>
          </p:cNvPr>
          <p:cNvSpPr>
            <a:spLocks noGrp="1"/>
          </p:cNvSpPr>
          <p:nvPr>
            <p:ph type="body" sz="quarter" idx="18" hasCustomPrompt="1"/>
          </p:nvPr>
        </p:nvSpPr>
        <p:spPr>
          <a:xfrm>
            <a:off x="6488632" y="2067143"/>
            <a:ext cx="2274368" cy="631689"/>
          </a:xfrm>
          <a:prstGeom prst="rect">
            <a:avLst/>
          </a:prstGeom>
        </p:spPr>
        <p:txBody>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dirty="0"/>
              <a:t>www.SquareMeals.org</a:t>
            </a:r>
          </a:p>
        </p:txBody>
      </p:sp>
      <p:sp>
        <p:nvSpPr>
          <p:cNvPr id="21" name="Rectangle 20">
            <a:extLst>
              <a:ext uri="{FF2B5EF4-FFF2-40B4-BE49-F238E27FC236}">
                <a16:creationId xmlns:a16="http://schemas.microsoft.com/office/drawing/2014/main" id="{C6262C28-6BE2-2948-A96A-AF86A6A8A064}"/>
              </a:ext>
            </a:extLst>
          </p:cNvPr>
          <p:cNvSpPr/>
          <p:nvPr userDrawn="1"/>
        </p:nvSpPr>
        <p:spPr bwMode="auto">
          <a:xfrm>
            <a:off x="3505200" y="0"/>
            <a:ext cx="133587" cy="5143500"/>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76AD852E-71E0-4C8B-92D4-0F0EB1DDE884}"/>
              </a:ext>
            </a:extLst>
          </p:cNvPr>
          <p:cNvSpPr>
            <a:spLocks noGrp="1"/>
          </p:cNvSpPr>
          <p:nvPr>
            <p:ph type="sldNum" sz="quarter" idx="19"/>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3730037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Sub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E99E4-2C30-9249-BC07-101B58CF0287}"/>
              </a:ext>
            </a:extLst>
          </p:cNvPr>
          <p:cNvSpPr/>
          <p:nvPr userDrawn="1"/>
        </p:nvSpPr>
        <p:spPr bwMode="auto">
          <a:xfrm>
            <a:off x="-10689" y="3363"/>
            <a:ext cx="3554873"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8" name="Text Placeholder 16">
            <a:extLst>
              <a:ext uri="{FF2B5EF4-FFF2-40B4-BE49-F238E27FC236}">
                <a16:creationId xmlns:a16="http://schemas.microsoft.com/office/drawing/2014/main" id="{A3371664-43BC-4CF7-85B9-493E15A05948}"/>
              </a:ext>
            </a:extLst>
          </p:cNvPr>
          <p:cNvSpPr>
            <a:spLocks noGrp="1"/>
          </p:cNvSpPr>
          <p:nvPr>
            <p:ph type="body" sz="quarter" idx="14" hasCustomPrompt="1"/>
          </p:nvPr>
        </p:nvSpPr>
        <p:spPr>
          <a:xfrm>
            <a:off x="4066929" y="2818943"/>
            <a:ext cx="4756305" cy="480142"/>
          </a:xfrm>
          <a:prstGeom prst="rect">
            <a:avLst/>
          </a:prstGeom>
          <a:effectLst>
            <a:outerShdw blurRad="50800" dist="38100" dir="10800000" algn="r" rotWithShape="0">
              <a:prstClr val="black">
                <a:alpha val="40000"/>
              </a:prstClr>
            </a:outerShdw>
          </a:effectLst>
        </p:spPr>
        <p:txBody>
          <a:bodyPr/>
          <a:lstStyle>
            <a:lvl1pPr marL="0" indent="0">
              <a:buNone/>
              <a:defRPr sz="3000" b="1">
                <a:solidFill>
                  <a:schemeClr val="bg1"/>
                </a:solidFill>
                <a:latin typeface="Arial" panose="020B0604020202020204" pitchFamily="34" charset="0"/>
                <a:cs typeface="Arial" panose="020B0604020202020204" pitchFamily="34" charset="0"/>
              </a:defRPr>
            </a:lvl1pPr>
          </a:lstStyle>
          <a:p>
            <a:pPr lvl="0"/>
            <a:r>
              <a:rPr lang="en-US" dirty="0"/>
              <a:t>COVER TITLE</a:t>
            </a:r>
          </a:p>
        </p:txBody>
      </p:sp>
      <p:sp>
        <p:nvSpPr>
          <p:cNvPr id="20" name="Text Placeholder 19">
            <a:extLst>
              <a:ext uri="{FF2B5EF4-FFF2-40B4-BE49-F238E27FC236}">
                <a16:creationId xmlns:a16="http://schemas.microsoft.com/office/drawing/2014/main" id="{2E38A541-9E9F-4AED-B168-E6BB709EA525}"/>
              </a:ext>
            </a:extLst>
          </p:cNvPr>
          <p:cNvSpPr>
            <a:spLocks noGrp="1"/>
          </p:cNvSpPr>
          <p:nvPr>
            <p:ph type="body" sz="quarter" idx="15" hasCustomPrompt="1"/>
          </p:nvPr>
        </p:nvSpPr>
        <p:spPr>
          <a:xfrm>
            <a:off x="4066929" y="3289062"/>
            <a:ext cx="4756305" cy="430172"/>
          </a:xfrm>
          <a:prstGeom prst="rect">
            <a:avLst/>
          </a:prstGeom>
          <a:effectLst>
            <a:outerShdw blurRad="50800" dist="38100" dir="8100000" algn="tr" rotWithShape="0">
              <a:prstClr val="black">
                <a:alpha val="40000"/>
              </a:prstClr>
            </a:outerShdw>
          </a:effectLst>
        </p:spPr>
        <p:txBody>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COVER SUBTITLE</a:t>
            </a:r>
          </a:p>
        </p:txBody>
      </p:sp>
      <p:sp>
        <p:nvSpPr>
          <p:cNvPr id="23" name="Text Placeholder 21">
            <a:extLst>
              <a:ext uri="{FF2B5EF4-FFF2-40B4-BE49-F238E27FC236}">
                <a16:creationId xmlns:a16="http://schemas.microsoft.com/office/drawing/2014/main" id="{C0ED7A82-FC01-4E10-B448-4CC0C20040C5}"/>
              </a:ext>
            </a:extLst>
          </p:cNvPr>
          <p:cNvSpPr>
            <a:spLocks noGrp="1"/>
          </p:cNvSpPr>
          <p:nvPr>
            <p:ph type="body" sz="quarter" idx="16" hasCustomPrompt="1"/>
          </p:nvPr>
        </p:nvSpPr>
        <p:spPr>
          <a:xfrm>
            <a:off x="635353" y="3226865"/>
            <a:ext cx="2209800" cy="609600"/>
          </a:xfrm>
          <a:prstGeom prst="rect">
            <a:avLst/>
          </a:prstGeom>
          <a:effectLst/>
        </p:spPr>
        <p:txBody>
          <a:bodyPr/>
          <a:lstStyle>
            <a:lvl1pPr marL="0" indent="0" algn="ctr">
              <a:buNone/>
              <a:defRPr sz="1600" i="1">
                <a:solidFill>
                  <a:srgbClr val="2F6D8F"/>
                </a:solidFill>
                <a:effectLst/>
                <a:latin typeface="Arial" panose="020B0604020202020204" pitchFamily="34" charset="0"/>
                <a:cs typeface="Arial" panose="020B0604020202020204" pitchFamily="34" charset="0"/>
              </a:defRPr>
            </a:lvl1pPr>
          </a:lstStyle>
          <a:p>
            <a:pPr lvl="0"/>
            <a:r>
              <a:rPr lang="en-US" dirty="0"/>
              <a:t>Presenter Name and Presenter Title</a:t>
            </a:r>
          </a:p>
        </p:txBody>
      </p:sp>
      <p:sp>
        <p:nvSpPr>
          <p:cNvPr id="10" name="Rectangle 9">
            <a:extLst>
              <a:ext uri="{FF2B5EF4-FFF2-40B4-BE49-F238E27FC236}">
                <a16:creationId xmlns:a16="http://schemas.microsoft.com/office/drawing/2014/main" id="{C0E94CF4-7AF1-DA4B-BD83-F788294AE69C}"/>
              </a:ext>
            </a:extLst>
          </p:cNvPr>
          <p:cNvSpPr/>
          <p:nvPr userDrawn="1"/>
        </p:nvSpPr>
        <p:spPr bwMode="auto">
          <a:xfrm>
            <a:off x="3544185" y="0"/>
            <a:ext cx="189615" cy="5146863"/>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3" name="Rectangle 12">
            <a:extLst>
              <a:ext uri="{FF2B5EF4-FFF2-40B4-BE49-F238E27FC236}">
                <a16:creationId xmlns:a16="http://schemas.microsoft.com/office/drawing/2014/main" id="{4E91A9CB-C5E6-46D7-8965-323407A58B43}"/>
              </a:ext>
            </a:extLst>
          </p:cNvPr>
          <p:cNvSpPr/>
          <p:nvPr userDrawn="1"/>
        </p:nvSpPr>
        <p:spPr>
          <a:xfrm>
            <a:off x="0" y="4086919"/>
            <a:ext cx="9144000" cy="1064354"/>
          </a:xfrm>
          <a:prstGeom prst="rect">
            <a:avLst/>
          </a:prstGeom>
          <a:solidFill>
            <a:srgbClr val="167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101ADBF-E3C5-47A8-A210-3E912493B084}"/>
              </a:ext>
            </a:extLst>
          </p:cNvPr>
          <p:cNvSpPr>
            <a:spLocks noGrp="1"/>
          </p:cNvSpPr>
          <p:nvPr>
            <p:ph type="sldNum" sz="quarter" idx="17"/>
          </p:nvPr>
        </p:nvSpPr>
        <p:spPr/>
        <p:txBody>
          <a:bodyPr/>
          <a:lstStyle>
            <a:lvl1pPr algn="ctr">
              <a:defRPr/>
            </a:lvl1pPr>
          </a:lstStyle>
          <a:p>
            <a:fld id="{B2192B31-B341-4013-B7E8-60D2E97D576A}" type="slidenum">
              <a:rPr lang="en-US" smtClean="0"/>
              <a:pPr/>
              <a:t>‹#›</a:t>
            </a:fld>
            <a:endParaRPr lang="en-US" dirty="0"/>
          </a:p>
        </p:txBody>
      </p:sp>
      <p:pic>
        <p:nvPicPr>
          <p:cNvPr id="31" name="Picture 30">
            <a:extLst>
              <a:ext uri="{FF2B5EF4-FFF2-40B4-BE49-F238E27FC236}">
                <a16:creationId xmlns:a16="http://schemas.microsoft.com/office/drawing/2014/main" id="{90E942C6-FB78-4A93-8265-715934DB80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20048" y="3723689"/>
            <a:ext cx="590909" cy="590909"/>
          </a:xfrm>
          <a:prstGeom prst="rect">
            <a:avLst/>
          </a:prstGeom>
        </p:spPr>
      </p:pic>
      <p:sp>
        <p:nvSpPr>
          <p:cNvPr id="32" name="TextBox 31">
            <a:extLst>
              <a:ext uri="{FF2B5EF4-FFF2-40B4-BE49-F238E27FC236}">
                <a16:creationId xmlns:a16="http://schemas.microsoft.com/office/drawing/2014/main" id="{F5DA14FB-5D75-419F-9960-85FF55E34B1A}"/>
              </a:ext>
            </a:extLst>
          </p:cNvPr>
          <p:cNvSpPr txBox="1"/>
          <p:nvPr userDrawn="1"/>
        </p:nvSpPr>
        <p:spPr>
          <a:xfrm>
            <a:off x="2226145" y="4306438"/>
            <a:ext cx="4378258" cy="430887"/>
          </a:xfrm>
          <a:prstGeom prst="rect">
            <a:avLst/>
          </a:prstGeom>
          <a:noFill/>
          <a:effectLst/>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TEXAS DEPARTMENT OF AGRICULTURE</a:t>
            </a:r>
          </a:p>
          <a:p>
            <a:pPr algn="ctr"/>
            <a:r>
              <a:rPr lang="en-US" sz="1100" b="1" dirty="0">
                <a:solidFill>
                  <a:schemeClr val="bg1"/>
                </a:solidFill>
                <a:latin typeface="Arial" panose="020B0604020202020204" pitchFamily="34" charset="0"/>
                <a:cs typeface="Arial" panose="020B0604020202020204" pitchFamily="34" charset="0"/>
              </a:rPr>
              <a:t>COMMISSIONER SID MILLER</a:t>
            </a:r>
          </a:p>
        </p:txBody>
      </p:sp>
      <p:pic>
        <p:nvPicPr>
          <p:cNvPr id="33" name="Picture 32" descr="TDA-FN-SquareMeals-4c.ai">
            <a:extLst>
              <a:ext uri="{FF2B5EF4-FFF2-40B4-BE49-F238E27FC236}">
                <a16:creationId xmlns:a16="http://schemas.microsoft.com/office/drawing/2014/main" id="{FBE69BD1-4A1D-4527-AE14-41EAF36D84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626" y="3910287"/>
            <a:ext cx="1259626" cy="973348"/>
          </a:xfrm>
          <a:prstGeom prst="rect">
            <a:avLst/>
          </a:prstGeom>
        </p:spPr>
      </p:pic>
      <p:sp>
        <p:nvSpPr>
          <p:cNvPr id="34" name="TextBox 33">
            <a:extLst>
              <a:ext uri="{FF2B5EF4-FFF2-40B4-BE49-F238E27FC236}">
                <a16:creationId xmlns:a16="http://schemas.microsoft.com/office/drawing/2014/main" id="{2E7A076C-3C5A-4F81-82B5-AB6D78662E03}"/>
              </a:ext>
            </a:extLst>
          </p:cNvPr>
          <p:cNvSpPr txBox="1"/>
          <p:nvPr userDrawn="1"/>
        </p:nvSpPr>
        <p:spPr>
          <a:xfrm>
            <a:off x="1520415" y="4679509"/>
            <a:ext cx="5904605" cy="415498"/>
          </a:xfrm>
          <a:prstGeom prst="rect">
            <a:avLst/>
          </a:prstGeom>
          <a:noFill/>
          <a:effectLst/>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This product was funded by USDA. </a:t>
            </a:r>
          </a:p>
          <a:p>
            <a:pPr algn="ctr"/>
            <a:r>
              <a:rPr lang="en-US" sz="1000" dirty="0">
                <a:solidFill>
                  <a:schemeClr val="bg1"/>
                </a:solidFill>
                <a:latin typeface="Arial" panose="020B0604020202020204" pitchFamily="34" charset="0"/>
                <a:cs typeface="Arial" panose="020B0604020202020204" pitchFamily="34" charset="0"/>
              </a:rPr>
              <a:t>This institution is an equal opportunity provider.</a:t>
            </a:r>
          </a:p>
        </p:txBody>
      </p:sp>
      <p:grpSp>
        <p:nvGrpSpPr>
          <p:cNvPr id="35" name="Group 34">
            <a:extLst>
              <a:ext uri="{FF2B5EF4-FFF2-40B4-BE49-F238E27FC236}">
                <a16:creationId xmlns:a16="http://schemas.microsoft.com/office/drawing/2014/main" id="{21F3E1A9-EFBE-45D2-A163-8FDFA9F7696E}"/>
              </a:ext>
            </a:extLst>
          </p:cNvPr>
          <p:cNvGrpSpPr/>
          <p:nvPr userDrawn="1"/>
        </p:nvGrpSpPr>
        <p:grpSpPr>
          <a:xfrm>
            <a:off x="8404643" y="4209004"/>
            <a:ext cx="510757" cy="494008"/>
            <a:chOff x="6944896" y="9085617"/>
            <a:chExt cx="616423" cy="611852"/>
          </a:xfrm>
        </p:grpSpPr>
        <p:sp>
          <p:nvSpPr>
            <p:cNvPr id="36" name="Freeform 119">
              <a:extLst>
                <a:ext uri="{FF2B5EF4-FFF2-40B4-BE49-F238E27FC236}">
                  <a16:creationId xmlns:a16="http://schemas.microsoft.com/office/drawing/2014/main" id="{B64E0E17-2ACB-4E85-A06F-9298D73D86CE}"/>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Oval 173">
              <a:extLst>
                <a:ext uri="{FF2B5EF4-FFF2-40B4-BE49-F238E27FC236}">
                  <a16:creationId xmlns:a16="http://schemas.microsoft.com/office/drawing/2014/main" id="{CD210D0A-558E-47AC-9B24-B48F77005EC2}"/>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74">
              <a:extLst>
                <a:ext uri="{FF2B5EF4-FFF2-40B4-BE49-F238E27FC236}">
                  <a16:creationId xmlns:a16="http://schemas.microsoft.com/office/drawing/2014/main" id="{16786D9C-CD3C-48D1-B688-991759F651DB}"/>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175">
              <a:extLst>
                <a:ext uri="{FF2B5EF4-FFF2-40B4-BE49-F238E27FC236}">
                  <a16:creationId xmlns:a16="http://schemas.microsoft.com/office/drawing/2014/main" id="{D0124D49-5A03-4065-9520-3706C1863D4F}"/>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255">
              <a:extLst>
                <a:ext uri="{FF2B5EF4-FFF2-40B4-BE49-F238E27FC236}">
                  <a16:creationId xmlns:a16="http://schemas.microsoft.com/office/drawing/2014/main" id="{B820F528-9D23-4246-A0CD-3D62A48C08FE}"/>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264">
              <a:extLst>
                <a:ext uri="{FF2B5EF4-FFF2-40B4-BE49-F238E27FC236}">
                  <a16:creationId xmlns:a16="http://schemas.microsoft.com/office/drawing/2014/main" id="{F3767350-ECFF-4E2C-97CB-D8198EEBA35B}"/>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265">
              <a:extLst>
                <a:ext uri="{FF2B5EF4-FFF2-40B4-BE49-F238E27FC236}">
                  <a16:creationId xmlns:a16="http://schemas.microsoft.com/office/drawing/2014/main" id="{C5CAFE91-FE72-416D-9908-9972CEC0DBCF}"/>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3" name="TextBox 42">
            <a:extLst>
              <a:ext uri="{FF2B5EF4-FFF2-40B4-BE49-F238E27FC236}">
                <a16:creationId xmlns:a16="http://schemas.microsoft.com/office/drawing/2014/main" id="{C8D4426D-1591-4AFF-8831-3FC765D92AF0}"/>
              </a:ext>
            </a:extLst>
          </p:cNvPr>
          <p:cNvSpPr txBox="1"/>
          <p:nvPr userDrawn="1"/>
        </p:nvSpPr>
        <p:spPr>
          <a:xfrm>
            <a:off x="167116" y="4687006"/>
            <a:ext cx="4557284" cy="415498"/>
          </a:xfrm>
          <a:prstGeom prst="rect">
            <a:avLst/>
          </a:prstGeom>
          <a:noFill/>
        </p:spPr>
        <p:txBody>
          <a:bodyPr wrap="square" rtlCol="0">
            <a:spAutoFit/>
          </a:bodyPr>
          <a:lstStyle/>
          <a:p>
            <a:pPr lvl="0"/>
            <a:r>
              <a:rPr lang="en-US" sz="1000" dirty="0">
                <a:solidFill>
                  <a:schemeClr val="bg1"/>
                </a:solidFill>
                <a:latin typeface="Arial" panose="020B0604020202020204" pitchFamily="34" charset="0"/>
                <a:cs typeface="Arial" panose="020B0604020202020204" pitchFamily="34" charset="0"/>
              </a:rPr>
              <a:t>Food and Nutrition Division</a:t>
            </a:r>
          </a:p>
          <a:p>
            <a:pPr lvl="0"/>
            <a:r>
              <a:rPr lang="en-US" sz="1000" dirty="0">
                <a:solidFill>
                  <a:schemeClr val="bg1"/>
                </a:solidFill>
                <a:latin typeface="Arial" panose="020B0604020202020204" pitchFamily="34" charset="0"/>
                <a:cs typeface="Arial" panose="020B0604020202020204" pitchFamily="34" charset="0"/>
              </a:rPr>
              <a:t>National School Lunch Program</a:t>
            </a:r>
          </a:p>
        </p:txBody>
      </p:sp>
    </p:spTree>
    <p:extLst>
      <p:ext uri="{BB962C8B-B14F-4D97-AF65-F5344CB8AC3E}">
        <p14:creationId xmlns:p14="http://schemas.microsoft.com/office/powerpoint/2010/main" val="3784465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Sub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A5A641-DA74-4873-BF6A-0C488F84ABE6}"/>
              </a:ext>
            </a:extLst>
          </p:cNvPr>
          <p:cNvSpPr/>
          <p:nvPr userDrawn="1"/>
        </p:nvSpPr>
        <p:spPr bwMode="auto">
          <a:xfrm>
            <a:off x="4419600" y="-1"/>
            <a:ext cx="4724400" cy="4248151"/>
          </a:xfrm>
          <a:prstGeom prst="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8" name="Rectangle 7">
            <a:extLst>
              <a:ext uri="{FF2B5EF4-FFF2-40B4-BE49-F238E27FC236}">
                <a16:creationId xmlns:a16="http://schemas.microsoft.com/office/drawing/2014/main" id="{679601DA-F962-4340-A244-D6841310FFD8}"/>
              </a:ext>
            </a:extLst>
          </p:cNvPr>
          <p:cNvSpPr/>
          <p:nvPr userDrawn="1"/>
        </p:nvSpPr>
        <p:spPr>
          <a:xfrm>
            <a:off x="0" y="4086919"/>
            <a:ext cx="9144000" cy="1064354"/>
          </a:xfrm>
          <a:prstGeom prst="rect">
            <a:avLst/>
          </a:prstGeom>
          <a:solidFill>
            <a:srgbClr val="167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DE5E6B9-B323-49FA-90DC-733D57DC8A97}"/>
              </a:ext>
            </a:extLst>
          </p:cNvPr>
          <p:cNvSpPr/>
          <p:nvPr userDrawn="1"/>
        </p:nvSpPr>
        <p:spPr bwMode="auto">
          <a:xfrm>
            <a:off x="0" y="4092107"/>
            <a:ext cx="9144000" cy="45719"/>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8" name="Text Placeholder 16">
            <a:extLst>
              <a:ext uri="{FF2B5EF4-FFF2-40B4-BE49-F238E27FC236}">
                <a16:creationId xmlns:a16="http://schemas.microsoft.com/office/drawing/2014/main" id="{A3371664-43BC-4CF7-85B9-493E15A05948}"/>
              </a:ext>
            </a:extLst>
          </p:cNvPr>
          <p:cNvSpPr>
            <a:spLocks noGrp="1"/>
          </p:cNvSpPr>
          <p:nvPr userDrawn="1">
            <p:ph type="body" sz="quarter" idx="14" hasCustomPrompt="1"/>
          </p:nvPr>
        </p:nvSpPr>
        <p:spPr>
          <a:xfrm>
            <a:off x="4711700" y="1464301"/>
            <a:ext cx="4004761" cy="680935"/>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dirty="0"/>
              <a:t>COVER TITLE</a:t>
            </a:r>
          </a:p>
        </p:txBody>
      </p:sp>
      <p:sp>
        <p:nvSpPr>
          <p:cNvPr id="20" name="Text Placeholder 19">
            <a:extLst>
              <a:ext uri="{FF2B5EF4-FFF2-40B4-BE49-F238E27FC236}">
                <a16:creationId xmlns:a16="http://schemas.microsoft.com/office/drawing/2014/main" id="{2E38A541-9E9F-4AED-B168-E6BB709EA525}"/>
              </a:ext>
            </a:extLst>
          </p:cNvPr>
          <p:cNvSpPr>
            <a:spLocks noGrp="1"/>
          </p:cNvSpPr>
          <p:nvPr userDrawn="1">
            <p:ph type="body" sz="quarter" idx="15" hasCustomPrompt="1"/>
          </p:nvPr>
        </p:nvSpPr>
        <p:spPr>
          <a:xfrm>
            <a:off x="5715000" y="2343150"/>
            <a:ext cx="2165934" cy="457200"/>
          </a:xfrm>
          <a:prstGeom prst="rect">
            <a:avLst/>
          </a:prstGeom>
          <a:effectLst>
            <a:outerShdw blurRad="50800" dist="38100" dir="8100000" algn="tr" rotWithShape="0">
              <a:prstClr val="black">
                <a:alpha val="40000"/>
              </a:prstClr>
            </a:outerShdw>
          </a:effectLst>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COVER SUBTITLE</a:t>
            </a:r>
          </a:p>
        </p:txBody>
      </p:sp>
      <p:sp>
        <p:nvSpPr>
          <p:cNvPr id="23" name="Text Placeholder 21">
            <a:extLst>
              <a:ext uri="{FF2B5EF4-FFF2-40B4-BE49-F238E27FC236}">
                <a16:creationId xmlns:a16="http://schemas.microsoft.com/office/drawing/2014/main" id="{C0ED7A82-FC01-4E10-B448-4CC0C20040C5}"/>
              </a:ext>
            </a:extLst>
          </p:cNvPr>
          <p:cNvSpPr>
            <a:spLocks noGrp="1"/>
          </p:cNvSpPr>
          <p:nvPr userDrawn="1">
            <p:ph type="body" sz="quarter" idx="16" hasCustomPrompt="1"/>
          </p:nvPr>
        </p:nvSpPr>
        <p:spPr>
          <a:xfrm>
            <a:off x="4876799" y="2914260"/>
            <a:ext cx="3839661" cy="609600"/>
          </a:xfrm>
          <a:prstGeom prst="rect">
            <a:avLst/>
          </a:prstGeom>
          <a:effectLst>
            <a:outerShdw blurRad="50800" dist="38100" dir="10800000" algn="r" rotWithShape="0">
              <a:prstClr val="black">
                <a:alpha val="40000"/>
              </a:prstClr>
            </a:outerShdw>
          </a:effectLst>
        </p:spPr>
        <p:txBody>
          <a:bodyPr/>
          <a:lstStyle>
            <a:lvl1pPr marL="0" indent="0" algn="ctr">
              <a:buNone/>
              <a:defRPr sz="1600" i="1">
                <a:solidFill>
                  <a:schemeClr val="bg1"/>
                </a:solidFill>
                <a:latin typeface="Arial" panose="020B0604020202020204" pitchFamily="34" charset="0"/>
                <a:cs typeface="Arial" panose="020B0604020202020204" pitchFamily="34" charset="0"/>
              </a:defRPr>
            </a:lvl1pPr>
          </a:lstStyle>
          <a:p>
            <a:pPr lvl="0"/>
            <a:r>
              <a:rPr lang="en-US" dirty="0"/>
              <a:t>Presenter Name and Presenter Title</a:t>
            </a:r>
          </a:p>
        </p:txBody>
      </p:sp>
      <p:pic>
        <p:nvPicPr>
          <p:cNvPr id="9" name="Picture 8">
            <a:extLst>
              <a:ext uri="{FF2B5EF4-FFF2-40B4-BE49-F238E27FC236}">
                <a16:creationId xmlns:a16="http://schemas.microsoft.com/office/drawing/2014/main" id="{B9D1BCDF-4CF1-46B6-9A90-4FB0562621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20048" y="3723689"/>
            <a:ext cx="590909" cy="590909"/>
          </a:xfrm>
          <a:prstGeom prst="rect">
            <a:avLst/>
          </a:prstGeom>
        </p:spPr>
      </p:pic>
      <p:sp>
        <p:nvSpPr>
          <p:cNvPr id="10" name="TextBox 9">
            <a:extLst>
              <a:ext uri="{FF2B5EF4-FFF2-40B4-BE49-F238E27FC236}">
                <a16:creationId xmlns:a16="http://schemas.microsoft.com/office/drawing/2014/main" id="{3EDEDE2C-B427-4D95-BE8A-46D8C3DBE40E}"/>
              </a:ext>
            </a:extLst>
          </p:cNvPr>
          <p:cNvSpPr txBox="1"/>
          <p:nvPr userDrawn="1"/>
        </p:nvSpPr>
        <p:spPr>
          <a:xfrm>
            <a:off x="2226145" y="4306438"/>
            <a:ext cx="4378258" cy="430887"/>
          </a:xfrm>
          <a:prstGeom prst="rect">
            <a:avLst/>
          </a:prstGeom>
          <a:noFill/>
          <a:effectLst/>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TEXAS DEPARTMENT OF AGRICULTURE</a:t>
            </a:r>
          </a:p>
          <a:p>
            <a:pPr algn="ctr"/>
            <a:r>
              <a:rPr lang="en-US" sz="1100" b="1" dirty="0">
                <a:solidFill>
                  <a:schemeClr val="bg1"/>
                </a:solidFill>
                <a:latin typeface="Arial" panose="020B0604020202020204" pitchFamily="34" charset="0"/>
                <a:cs typeface="Arial" panose="020B0604020202020204" pitchFamily="34" charset="0"/>
              </a:rPr>
              <a:t>COMMISSIONER SID MILLER</a:t>
            </a:r>
          </a:p>
        </p:txBody>
      </p:sp>
      <p:pic>
        <p:nvPicPr>
          <p:cNvPr id="11" name="Picture 10" descr="TDA-FN-SquareMeals-4c.ai">
            <a:extLst>
              <a:ext uri="{FF2B5EF4-FFF2-40B4-BE49-F238E27FC236}">
                <a16:creationId xmlns:a16="http://schemas.microsoft.com/office/drawing/2014/main" id="{84411F07-12F9-4C42-9B42-12FBB5BF52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626" y="3910287"/>
            <a:ext cx="1259626" cy="973348"/>
          </a:xfrm>
          <a:prstGeom prst="rect">
            <a:avLst/>
          </a:prstGeom>
        </p:spPr>
      </p:pic>
      <p:sp>
        <p:nvSpPr>
          <p:cNvPr id="12" name="TextBox 11">
            <a:extLst>
              <a:ext uri="{FF2B5EF4-FFF2-40B4-BE49-F238E27FC236}">
                <a16:creationId xmlns:a16="http://schemas.microsoft.com/office/drawing/2014/main" id="{50E24AA8-8CAC-493F-A811-835A2948A7CA}"/>
              </a:ext>
            </a:extLst>
          </p:cNvPr>
          <p:cNvSpPr txBox="1"/>
          <p:nvPr userDrawn="1"/>
        </p:nvSpPr>
        <p:spPr>
          <a:xfrm>
            <a:off x="1520415" y="4679509"/>
            <a:ext cx="5904605" cy="415498"/>
          </a:xfrm>
          <a:prstGeom prst="rect">
            <a:avLst/>
          </a:prstGeom>
          <a:noFill/>
          <a:effectLst/>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This product was funded by USDA. </a:t>
            </a:r>
          </a:p>
          <a:p>
            <a:pPr algn="ctr"/>
            <a:r>
              <a:rPr lang="en-US" sz="1000" dirty="0">
                <a:solidFill>
                  <a:schemeClr val="bg1"/>
                </a:solidFill>
                <a:latin typeface="Arial" panose="020B0604020202020204" pitchFamily="34" charset="0"/>
                <a:cs typeface="Arial" panose="020B0604020202020204" pitchFamily="34" charset="0"/>
              </a:rPr>
              <a:t>This institution is an equal opportunity provider.</a:t>
            </a:r>
          </a:p>
        </p:txBody>
      </p:sp>
      <p:grpSp>
        <p:nvGrpSpPr>
          <p:cNvPr id="13" name="Group 12">
            <a:extLst>
              <a:ext uri="{FF2B5EF4-FFF2-40B4-BE49-F238E27FC236}">
                <a16:creationId xmlns:a16="http://schemas.microsoft.com/office/drawing/2014/main" id="{EEB82251-4085-403B-9DBD-97AFA6E58397}"/>
              </a:ext>
            </a:extLst>
          </p:cNvPr>
          <p:cNvGrpSpPr/>
          <p:nvPr userDrawn="1"/>
        </p:nvGrpSpPr>
        <p:grpSpPr>
          <a:xfrm>
            <a:off x="8404643" y="4209004"/>
            <a:ext cx="510757" cy="494008"/>
            <a:chOff x="6944896" y="9085617"/>
            <a:chExt cx="616423" cy="611852"/>
          </a:xfrm>
        </p:grpSpPr>
        <p:sp>
          <p:nvSpPr>
            <p:cNvPr id="14" name="Freeform 119">
              <a:extLst>
                <a:ext uri="{FF2B5EF4-FFF2-40B4-BE49-F238E27FC236}">
                  <a16:creationId xmlns:a16="http://schemas.microsoft.com/office/drawing/2014/main" id="{DA0800E3-21F3-49C7-9557-FAD38F2833F9}"/>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Oval 173">
              <a:extLst>
                <a:ext uri="{FF2B5EF4-FFF2-40B4-BE49-F238E27FC236}">
                  <a16:creationId xmlns:a16="http://schemas.microsoft.com/office/drawing/2014/main" id="{8616B127-866D-4C13-8467-F12068B06348}"/>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74">
              <a:extLst>
                <a:ext uri="{FF2B5EF4-FFF2-40B4-BE49-F238E27FC236}">
                  <a16:creationId xmlns:a16="http://schemas.microsoft.com/office/drawing/2014/main" id="{10A8DBA0-8081-4183-8885-F6EC6FD959C7}"/>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75">
              <a:extLst>
                <a:ext uri="{FF2B5EF4-FFF2-40B4-BE49-F238E27FC236}">
                  <a16:creationId xmlns:a16="http://schemas.microsoft.com/office/drawing/2014/main" id="{20CEB366-D6FA-406D-86D5-3C6A1252080A}"/>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55">
              <a:extLst>
                <a:ext uri="{FF2B5EF4-FFF2-40B4-BE49-F238E27FC236}">
                  <a16:creationId xmlns:a16="http://schemas.microsoft.com/office/drawing/2014/main" id="{54370B45-08A9-4B6E-9D7D-26B160352478}"/>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264">
              <a:extLst>
                <a:ext uri="{FF2B5EF4-FFF2-40B4-BE49-F238E27FC236}">
                  <a16:creationId xmlns:a16="http://schemas.microsoft.com/office/drawing/2014/main" id="{A83AF5EA-2645-4CE3-BA70-529FCC591DBF}"/>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65">
              <a:extLst>
                <a:ext uri="{FF2B5EF4-FFF2-40B4-BE49-F238E27FC236}">
                  <a16:creationId xmlns:a16="http://schemas.microsoft.com/office/drawing/2014/main" id="{9CF2D213-772B-4992-A22E-F23F27283797}"/>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Slide Number Placeholder 2">
            <a:extLst>
              <a:ext uri="{FF2B5EF4-FFF2-40B4-BE49-F238E27FC236}">
                <a16:creationId xmlns:a16="http://schemas.microsoft.com/office/drawing/2014/main" id="{752FCE38-B564-4522-BA8B-7919ACCFD6A6}"/>
              </a:ext>
            </a:extLst>
          </p:cNvPr>
          <p:cNvSpPr>
            <a:spLocks noGrp="1"/>
          </p:cNvSpPr>
          <p:nvPr>
            <p:ph type="sldNum" sz="quarter" idx="17"/>
          </p:nvPr>
        </p:nvSpPr>
        <p:spPr/>
        <p:txBody>
          <a:bodyPr/>
          <a:lstStyle/>
          <a:p>
            <a:fld id="{B2192B31-B341-4013-B7E8-60D2E97D576A}" type="slidenum">
              <a:rPr lang="en-US" smtClean="0"/>
              <a:pPr/>
              <a:t>‹#›</a:t>
            </a:fld>
            <a:endParaRPr lang="en-US" dirty="0"/>
          </a:p>
        </p:txBody>
      </p:sp>
      <p:sp>
        <p:nvSpPr>
          <p:cNvPr id="26" name="TextBox 25">
            <a:extLst>
              <a:ext uri="{FF2B5EF4-FFF2-40B4-BE49-F238E27FC236}">
                <a16:creationId xmlns:a16="http://schemas.microsoft.com/office/drawing/2014/main" id="{DBB7D2F4-9AF1-40D5-9164-20FD0C27D270}"/>
              </a:ext>
            </a:extLst>
          </p:cNvPr>
          <p:cNvSpPr txBox="1"/>
          <p:nvPr userDrawn="1"/>
        </p:nvSpPr>
        <p:spPr>
          <a:xfrm>
            <a:off x="167116" y="4687006"/>
            <a:ext cx="4557284" cy="415498"/>
          </a:xfrm>
          <a:prstGeom prst="rect">
            <a:avLst/>
          </a:prstGeom>
          <a:noFill/>
        </p:spPr>
        <p:txBody>
          <a:bodyPr wrap="square" rtlCol="0">
            <a:spAutoFit/>
          </a:bodyPr>
          <a:lstStyle/>
          <a:p>
            <a:pPr lvl="0"/>
            <a:r>
              <a:rPr lang="en-US" sz="1000" dirty="0">
                <a:solidFill>
                  <a:schemeClr val="bg1"/>
                </a:solidFill>
                <a:latin typeface="Arial" panose="020B0604020202020204" pitchFamily="34" charset="0"/>
                <a:cs typeface="Arial" panose="020B0604020202020204" pitchFamily="34" charset="0"/>
              </a:rPr>
              <a:t>Food and Nutrition Division</a:t>
            </a:r>
          </a:p>
          <a:p>
            <a:pPr lvl="0"/>
            <a:r>
              <a:rPr lang="en-US" sz="1000" dirty="0">
                <a:solidFill>
                  <a:schemeClr val="bg1"/>
                </a:solidFill>
                <a:latin typeface="Arial" panose="020B0604020202020204" pitchFamily="34" charset="0"/>
                <a:cs typeface="Arial" panose="020B0604020202020204" pitchFamily="34" charset="0"/>
              </a:rPr>
              <a:t>National School Lunch Program</a:t>
            </a:r>
          </a:p>
        </p:txBody>
      </p:sp>
    </p:spTree>
    <p:extLst>
      <p:ext uri="{BB962C8B-B14F-4D97-AF65-F5344CB8AC3E}">
        <p14:creationId xmlns:p14="http://schemas.microsoft.com/office/powerpoint/2010/main" val="2228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89CABB-1C8A-46D5-AE1F-CF17CF8DB981}"/>
              </a:ext>
            </a:extLst>
          </p:cNvPr>
          <p:cNvSpPr/>
          <p:nvPr userDrawn="1"/>
        </p:nvSpPr>
        <p:spPr bwMode="auto">
          <a:xfrm>
            <a:off x="6005943" y="0"/>
            <a:ext cx="3138058" cy="5143500"/>
          </a:xfrm>
          <a:prstGeom prst="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9" name="Text Placeholder 27">
            <a:extLst>
              <a:ext uri="{FF2B5EF4-FFF2-40B4-BE49-F238E27FC236}">
                <a16:creationId xmlns:a16="http://schemas.microsoft.com/office/drawing/2014/main" id="{F121F87B-66F1-4CEA-B89C-42764255BEDB}"/>
              </a:ext>
            </a:extLst>
          </p:cNvPr>
          <p:cNvSpPr>
            <a:spLocks noGrp="1"/>
          </p:cNvSpPr>
          <p:nvPr>
            <p:ph type="body" sz="quarter" idx="10" hasCustomPrompt="1"/>
          </p:nvPr>
        </p:nvSpPr>
        <p:spPr>
          <a:xfrm>
            <a:off x="6934200" y="305206"/>
            <a:ext cx="1981200" cy="320483"/>
          </a:xfrm>
          <a:prstGeom prst="rect">
            <a:avLst/>
          </a:prstGeom>
        </p:spPr>
        <p:txBody>
          <a:bodyPr/>
          <a:lstStyle>
            <a:lvl1pPr marL="0" indent="0">
              <a:buNone/>
              <a:defRPr sz="1600" b="1">
                <a:solidFill>
                  <a:srgbClr val="92C1C3"/>
                </a:solidFill>
                <a:latin typeface="Arial" panose="020B0604020202020204" pitchFamily="34" charset="0"/>
                <a:cs typeface="Arial" panose="020B0604020202020204" pitchFamily="34" charset="0"/>
              </a:defRPr>
            </a:lvl1pPr>
          </a:lstStyle>
          <a:p>
            <a:pPr lvl="0"/>
            <a:r>
              <a:rPr lang="en-US" dirty="0"/>
              <a:t>SECTION TITLE</a:t>
            </a:r>
          </a:p>
        </p:txBody>
      </p:sp>
      <p:sp>
        <p:nvSpPr>
          <p:cNvPr id="40" name="Text Placeholder 29">
            <a:extLst>
              <a:ext uri="{FF2B5EF4-FFF2-40B4-BE49-F238E27FC236}">
                <a16:creationId xmlns:a16="http://schemas.microsoft.com/office/drawing/2014/main" id="{C4FBAA9E-8D52-4EFA-ABB4-BB3BBE2CDBCD}"/>
              </a:ext>
            </a:extLst>
          </p:cNvPr>
          <p:cNvSpPr>
            <a:spLocks noGrp="1"/>
          </p:cNvSpPr>
          <p:nvPr>
            <p:ph type="body" sz="quarter" idx="11" hasCustomPrompt="1"/>
          </p:nvPr>
        </p:nvSpPr>
        <p:spPr>
          <a:xfrm>
            <a:off x="6942162" y="668624"/>
            <a:ext cx="1981200" cy="755553"/>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dirty="0"/>
              <a:t>Arial Regular 16pt –for support copy</a:t>
            </a:r>
          </a:p>
        </p:txBody>
      </p:sp>
      <p:sp>
        <p:nvSpPr>
          <p:cNvPr id="41" name="Text Placeholder 27">
            <a:extLst>
              <a:ext uri="{FF2B5EF4-FFF2-40B4-BE49-F238E27FC236}">
                <a16:creationId xmlns:a16="http://schemas.microsoft.com/office/drawing/2014/main" id="{26116B53-E8F4-4C6D-A22B-F3637584E82E}"/>
              </a:ext>
            </a:extLst>
          </p:cNvPr>
          <p:cNvSpPr>
            <a:spLocks noGrp="1"/>
          </p:cNvSpPr>
          <p:nvPr>
            <p:ph type="body" sz="quarter" idx="12" hasCustomPrompt="1"/>
          </p:nvPr>
        </p:nvSpPr>
        <p:spPr>
          <a:xfrm>
            <a:off x="6948986" y="1525730"/>
            <a:ext cx="1981200" cy="320483"/>
          </a:xfrm>
          <a:prstGeom prst="rect">
            <a:avLst/>
          </a:prstGeom>
        </p:spPr>
        <p:txBody>
          <a:bodyPr/>
          <a:lstStyle>
            <a:lvl1pPr marL="0" indent="0">
              <a:buNone/>
              <a:defRPr sz="1600" b="1">
                <a:solidFill>
                  <a:srgbClr val="92C1C3"/>
                </a:solidFill>
                <a:latin typeface="Arial" panose="020B0604020202020204" pitchFamily="34" charset="0"/>
                <a:cs typeface="Arial" panose="020B0604020202020204" pitchFamily="34" charset="0"/>
              </a:defRPr>
            </a:lvl1pPr>
          </a:lstStyle>
          <a:p>
            <a:pPr lvl="0"/>
            <a:r>
              <a:rPr lang="en-US" dirty="0"/>
              <a:t>SECTION TITLE</a:t>
            </a:r>
          </a:p>
        </p:txBody>
      </p:sp>
      <p:sp>
        <p:nvSpPr>
          <p:cNvPr id="42" name="Text Placeholder 29">
            <a:extLst>
              <a:ext uri="{FF2B5EF4-FFF2-40B4-BE49-F238E27FC236}">
                <a16:creationId xmlns:a16="http://schemas.microsoft.com/office/drawing/2014/main" id="{E7FC9F6D-25A4-4540-9683-748320FD9F4E}"/>
              </a:ext>
            </a:extLst>
          </p:cNvPr>
          <p:cNvSpPr>
            <a:spLocks noGrp="1"/>
          </p:cNvSpPr>
          <p:nvPr>
            <p:ph type="body" sz="quarter" idx="13" hasCustomPrompt="1"/>
          </p:nvPr>
        </p:nvSpPr>
        <p:spPr>
          <a:xfrm>
            <a:off x="6956948" y="1832404"/>
            <a:ext cx="1981200" cy="755553"/>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dirty="0"/>
              <a:t>Arial Regular 16pt –for support copy</a:t>
            </a:r>
          </a:p>
        </p:txBody>
      </p:sp>
      <p:sp>
        <p:nvSpPr>
          <p:cNvPr id="43" name="Text Placeholder 27">
            <a:extLst>
              <a:ext uri="{FF2B5EF4-FFF2-40B4-BE49-F238E27FC236}">
                <a16:creationId xmlns:a16="http://schemas.microsoft.com/office/drawing/2014/main" id="{3412250E-8232-477A-9B14-54BF7C48696A}"/>
              </a:ext>
            </a:extLst>
          </p:cNvPr>
          <p:cNvSpPr>
            <a:spLocks noGrp="1"/>
          </p:cNvSpPr>
          <p:nvPr>
            <p:ph type="body" sz="quarter" idx="14" hasCustomPrompt="1"/>
          </p:nvPr>
        </p:nvSpPr>
        <p:spPr>
          <a:xfrm>
            <a:off x="6955715" y="2703319"/>
            <a:ext cx="1981200" cy="320483"/>
          </a:xfrm>
          <a:prstGeom prst="rect">
            <a:avLst/>
          </a:prstGeom>
        </p:spPr>
        <p:txBody>
          <a:bodyPr/>
          <a:lstStyle>
            <a:lvl1pPr marL="0" indent="0">
              <a:buNone/>
              <a:defRPr sz="1600" b="1">
                <a:solidFill>
                  <a:srgbClr val="92C1C3"/>
                </a:solidFill>
                <a:latin typeface="Arial" panose="020B0604020202020204" pitchFamily="34" charset="0"/>
                <a:cs typeface="Arial" panose="020B0604020202020204" pitchFamily="34" charset="0"/>
              </a:defRPr>
            </a:lvl1pPr>
          </a:lstStyle>
          <a:p>
            <a:pPr lvl="0"/>
            <a:r>
              <a:rPr lang="en-US" dirty="0"/>
              <a:t>SECTION TITLE</a:t>
            </a:r>
          </a:p>
        </p:txBody>
      </p:sp>
      <p:sp>
        <p:nvSpPr>
          <p:cNvPr id="44" name="Text Placeholder 29">
            <a:extLst>
              <a:ext uri="{FF2B5EF4-FFF2-40B4-BE49-F238E27FC236}">
                <a16:creationId xmlns:a16="http://schemas.microsoft.com/office/drawing/2014/main" id="{574ACFCE-CF08-4492-A0D2-CCC84EFC8A1C}"/>
              </a:ext>
            </a:extLst>
          </p:cNvPr>
          <p:cNvSpPr>
            <a:spLocks noGrp="1"/>
          </p:cNvSpPr>
          <p:nvPr>
            <p:ph type="body" sz="quarter" idx="15" hasCustomPrompt="1"/>
          </p:nvPr>
        </p:nvSpPr>
        <p:spPr>
          <a:xfrm>
            <a:off x="6963677" y="3009993"/>
            <a:ext cx="1981200" cy="755553"/>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dirty="0"/>
              <a:t>Arial Regular 16pt –for support copy</a:t>
            </a:r>
          </a:p>
        </p:txBody>
      </p:sp>
      <p:sp>
        <p:nvSpPr>
          <p:cNvPr id="45" name="Text Placeholder 27">
            <a:extLst>
              <a:ext uri="{FF2B5EF4-FFF2-40B4-BE49-F238E27FC236}">
                <a16:creationId xmlns:a16="http://schemas.microsoft.com/office/drawing/2014/main" id="{98182265-48D2-4C74-8498-BC5F099F38FD}"/>
              </a:ext>
            </a:extLst>
          </p:cNvPr>
          <p:cNvSpPr>
            <a:spLocks noGrp="1"/>
          </p:cNvSpPr>
          <p:nvPr>
            <p:ph type="body" sz="quarter" idx="16" hasCustomPrompt="1"/>
          </p:nvPr>
        </p:nvSpPr>
        <p:spPr>
          <a:xfrm>
            <a:off x="6970501" y="3867099"/>
            <a:ext cx="1981200" cy="320483"/>
          </a:xfrm>
          <a:prstGeom prst="rect">
            <a:avLst/>
          </a:prstGeom>
        </p:spPr>
        <p:txBody>
          <a:bodyPr/>
          <a:lstStyle>
            <a:lvl1pPr marL="0" indent="0">
              <a:buNone/>
              <a:defRPr sz="1600" b="1">
                <a:solidFill>
                  <a:srgbClr val="92C1C3"/>
                </a:solidFill>
                <a:latin typeface="Arial" panose="020B0604020202020204" pitchFamily="34" charset="0"/>
                <a:cs typeface="Arial" panose="020B0604020202020204" pitchFamily="34" charset="0"/>
              </a:defRPr>
            </a:lvl1pPr>
          </a:lstStyle>
          <a:p>
            <a:pPr lvl="0"/>
            <a:r>
              <a:rPr lang="en-US" dirty="0"/>
              <a:t>SECTION TITLE</a:t>
            </a:r>
          </a:p>
        </p:txBody>
      </p:sp>
      <p:sp>
        <p:nvSpPr>
          <p:cNvPr id="46" name="Text Placeholder 29">
            <a:extLst>
              <a:ext uri="{FF2B5EF4-FFF2-40B4-BE49-F238E27FC236}">
                <a16:creationId xmlns:a16="http://schemas.microsoft.com/office/drawing/2014/main" id="{A8EDAC1C-7DCC-4AF4-BB5D-0C3FEE11F9F6}"/>
              </a:ext>
            </a:extLst>
          </p:cNvPr>
          <p:cNvSpPr>
            <a:spLocks noGrp="1"/>
          </p:cNvSpPr>
          <p:nvPr>
            <p:ph type="body" sz="quarter" idx="17" hasCustomPrompt="1"/>
          </p:nvPr>
        </p:nvSpPr>
        <p:spPr>
          <a:xfrm>
            <a:off x="6978463" y="4173773"/>
            <a:ext cx="1981200" cy="755553"/>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stStyle>
          <a:p>
            <a:pPr lvl="0"/>
            <a:r>
              <a:rPr lang="en-US" dirty="0"/>
              <a:t>Arial Regular 16pt –for support copy</a:t>
            </a:r>
          </a:p>
        </p:txBody>
      </p:sp>
      <p:sp>
        <p:nvSpPr>
          <p:cNvPr id="16" name="Rectangle 15">
            <a:extLst>
              <a:ext uri="{FF2B5EF4-FFF2-40B4-BE49-F238E27FC236}">
                <a16:creationId xmlns:a16="http://schemas.microsoft.com/office/drawing/2014/main" id="{840429A9-2F54-0142-B2A3-D68589B3A9E9}"/>
              </a:ext>
            </a:extLst>
          </p:cNvPr>
          <p:cNvSpPr/>
          <p:nvPr userDrawn="1"/>
        </p:nvSpPr>
        <p:spPr bwMode="auto">
          <a:xfrm>
            <a:off x="-2" y="4106767"/>
            <a:ext cx="6005944" cy="109437"/>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197053FA-5FE0-49F4-8156-0FBD05A89419}"/>
              </a:ext>
            </a:extLst>
          </p:cNvPr>
          <p:cNvSpPr>
            <a:spLocks noGrp="1"/>
          </p:cNvSpPr>
          <p:nvPr>
            <p:ph type="sldNum" sz="quarter" idx="22"/>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237340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5B851ACD-43A4-3546-AD3B-E0619C5302DF}"/>
              </a:ext>
            </a:extLst>
          </p:cNvPr>
          <p:cNvSpPr/>
          <p:nvPr userDrawn="1"/>
        </p:nvSpPr>
        <p:spPr>
          <a:xfrm>
            <a:off x="76200" y="55061"/>
            <a:ext cx="3889011" cy="4453230"/>
          </a:xfrm>
          <a:prstGeom prst="roundRect">
            <a:avLst>
              <a:gd name="adj" fmla="val 6500"/>
            </a:avLst>
          </a:prstGeom>
          <a:solidFill>
            <a:srgbClr val="92C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5" name="Freeform 11">
            <a:extLst>
              <a:ext uri="{FF2B5EF4-FFF2-40B4-BE49-F238E27FC236}">
                <a16:creationId xmlns:a16="http://schemas.microsoft.com/office/drawing/2014/main" id="{6F95F14A-A1B3-4CD4-970B-EA61BE525FB1}"/>
              </a:ext>
            </a:extLst>
          </p:cNvPr>
          <p:cNvSpPr>
            <a:spLocks/>
          </p:cNvSpPr>
          <p:nvPr userDrawn="1"/>
        </p:nvSpPr>
        <p:spPr bwMode="auto">
          <a:xfrm>
            <a:off x="4504135" y="4781550"/>
            <a:ext cx="135731" cy="83248"/>
          </a:xfrm>
          <a:custGeom>
            <a:avLst/>
            <a:gdLst/>
            <a:ahLst/>
            <a:cxnLst>
              <a:cxn ang="0">
                <a:pos x="35" y="4"/>
              </a:cxn>
              <a:cxn ang="0">
                <a:pos x="18" y="21"/>
              </a:cxn>
              <a:cxn ang="0">
                <a:pos x="17" y="21"/>
              </a:cxn>
              <a:cxn ang="0">
                <a:pos x="17" y="21"/>
              </a:cxn>
              <a:cxn ang="0">
                <a:pos x="0" y="4"/>
              </a:cxn>
              <a:cxn ang="0">
                <a:pos x="0" y="3"/>
              </a:cxn>
              <a:cxn ang="0">
                <a:pos x="0" y="3"/>
              </a:cxn>
              <a:cxn ang="0">
                <a:pos x="2" y="1"/>
              </a:cxn>
              <a:cxn ang="0">
                <a:pos x="2" y="0"/>
              </a:cxn>
              <a:cxn ang="0">
                <a:pos x="3" y="1"/>
              </a:cxn>
              <a:cxn ang="0">
                <a:pos x="17" y="15"/>
              </a:cxn>
              <a:cxn ang="0">
                <a:pos x="31" y="1"/>
              </a:cxn>
              <a:cxn ang="0">
                <a:pos x="32" y="0"/>
              </a:cxn>
              <a:cxn ang="0">
                <a:pos x="33" y="1"/>
              </a:cxn>
              <a:cxn ang="0">
                <a:pos x="35" y="3"/>
              </a:cxn>
              <a:cxn ang="0">
                <a:pos x="35" y="3"/>
              </a:cxn>
              <a:cxn ang="0">
                <a:pos x="35" y="4"/>
              </a:cxn>
            </a:cxnLst>
            <a:rect l="0" t="0" r="r" b="b"/>
            <a:pathLst>
              <a:path w="35" h="21">
                <a:moveTo>
                  <a:pt x="35" y="4"/>
                </a:moveTo>
                <a:cubicBezTo>
                  <a:pt x="18" y="21"/>
                  <a:pt x="18" y="21"/>
                  <a:pt x="18" y="21"/>
                </a:cubicBezTo>
                <a:cubicBezTo>
                  <a:pt x="18" y="21"/>
                  <a:pt x="18" y="21"/>
                  <a:pt x="17" y="21"/>
                </a:cubicBezTo>
                <a:cubicBezTo>
                  <a:pt x="17" y="21"/>
                  <a:pt x="17" y="21"/>
                  <a:pt x="17" y="21"/>
                </a:cubicBezTo>
                <a:cubicBezTo>
                  <a:pt x="0" y="4"/>
                  <a:pt x="0" y="4"/>
                  <a:pt x="0" y="4"/>
                </a:cubicBezTo>
                <a:cubicBezTo>
                  <a:pt x="0" y="4"/>
                  <a:pt x="0" y="4"/>
                  <a:pt x="0" y="3"/>
                </a:cubicBezTo>
                <a:cubicBezTo>
                  <a:pt x="0" y="3"/>
                  <a:pt x="0" y="3"/>
                  <a:pt x="0" y="3"/>
                </a:cubicBezTo>
                <a:cubicBezTo>
                  <a:pt x="2" y="1"/>
                  <a:pt x="2" y="1"/>
                  <a:pt x="2" y="1"/>
                </a:cubicBezTo>
                <a:cubicBezTo>
                  <a:pt x="2" y="1"/>
                  <a:pt x="2" y="0"/>
                  <a:pt x="2" y="0"/>
                </a:cubicBezTo>
                <a:cubicBezTo>
                  <a:pt x="3" y="0"/>
                  <a:pt x="3" y="1"/>
                  <a:pt x="3" y="1"/>
                </a:cubicBezTo>
                <a:cubicBezTo>
                  <a:pt x="17" y="15"/>
                  <a:pt x="17" y="15"/>
                  <a:pt x="17" y="15"/>
                </a:cubicBezTo>
                <a:cubicBezTo>
                  <a:pt x="31" y="1"/>
                  <a:pt x="31" y="1"/>
                  <a:pt x="31" y="1"/>
                </a:cubicBezTo>
                <a:cubicBezTo>
                  <a:pt x="32" y="1"/>
                  <a:pt x="32" y="0"/>
                  <a:pt x="32" y="0"/>
                </a:cubicBezTo>
                <a:cubicBezTo>
                  <a:pt x="32" y="0"/>
                  <a:pt x="33" y="1"/>
                  <a:pt x="33" y="1"/>
                </a:cubicBezTo>
                <a:cubicBezTo>
                  <a:pt x="35" y="3"/>
                  <a:pt x="35" y="3"/>
                  <a:pt x="35" y="3"/>
                </a:cubicBezTo>
                <a:cubicBezTo>
                  <a:pt x="35" y="3"/>
                  <a:pt x="35" y="3"/>
                  <a:pt x="35" y="3"/>
                </a:cubicBezTo>
                <a:cubicBezTo>
                  <a:pt x="35" y="4"/>
                  <a:pt x="35" y="4"/>
                  <a:pt x="35" y="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Text Placeholder 8">
            <a:extLst>
              <a:ext uri="{FF2B5EF4-FFF2-40B4-BE49-F238E27FC236}">
                <a16:creationId xmlns:a16="http://schemas.microsoft.com/office/drawing/2014/main" id="{ED7D763B-EC59-4A35-A596-3DE6A92A0E5F}"/>
              </a:ext>
            </a:extLst>
          </p:cNvPr>
          <p:cNvSpPr>
            <a:spLocks noGrp="1"/>
          </p:cNvSpPr>
          <p:nvPr>
            <p:ph type="body" sz="quarter" idx="10" hasCustomPrompt="1"/>
          </p:nvPr>
        </p:nvSpPr>
        <p:spPr>
          <a:xfrm>
            <a:off x="76200" y="2190750"/>
            <a:ext cx="3889011" cy="1815814"/>
          </a:xfrm>
          <a:prstGeom prst="rect">
            <a:avLst/>
          </a:prstGeom>
          <a:effectLst>
            <a:outerShdw blurRad="50800" dist="38100" dir="8100000" algn="tr" rotWithShape="0">
              <a:prstClr val="black">
                <a:alpha val="40000"/>
              </a:prstClr>
            </a:outerShdw>
          </a:effectLst>
        </p:spPr>
        <p:txBody>
          <a:bodyPr/>
          <a:lstStyle>
            <a:lvl1pPr marL="0" indent="0" algn="ctr">
              <a:buNone/>
              <a:defRPr sz="4000" b="1">
                <a:solidFill>
                  <a:schemeClr val="bg1"/>
                </a:solidFill>
                <a:latin typeface="Arial Black" panose="020B0A04020102020204" pitchFamily="34" charset="0"/>
              </a:defRPr>
            </a:lvl1pPr>
          </a:lstStyle>
          <a:p>
            <a:pPr lvl="0"/>
            <a:r>
              <a:rPr lang="en-US" dirty="0"/>
              <a:t>SECTION TITLE SLIDE</a:t>
            </a:r>
          </a:p>
        </p:txBody>
      </p:sp>
      <p:sp>
        <p:nvSpPr>
          <p:cNvPr id="16" name="Rounded Rectangle 4">
            <a:extLst>
              <a:ext uri="{FF2B5EF4-FFF2-40B4-BE49-F238E27FC236}">
                <a16:creationId xmlns:a16="http://schemas.microsoft.com/office/drawing/2014/main" id="{4F557945-1CC0-4E1A-9A20-A90391B7D948}"/>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D3262335-7C94-4697-B767-9EA7F4AAE025}"/>
              </a:ext>
            </a:extLst>
          </p:cNvPr>
          <p:cNvSpPr>
            <a:spLocks noGrp="1"/>
          </p:cNvSpPr>
          <p:nvPr>
            <p:ph type="sldNum" sz="quarter" idx="12"/>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1053346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Subtit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BD461-233B-5C42-9C37-8C196ACB20EA}"/>
              </a:ext>
            </a:extLst>
          </p:cNvPr>
          <p:cNvSpPr/>
          <p:nvPr userDrawn="1"/>
        </p:nvSpPr>
        <p:spPr bwMode="auto">
          <a:xfrm>
            <a:off x="0" y="2419350"/>
            <a:ext cx="9144000" cy="305882"/>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Rectangle 1">
            <a:extLst>
              <a:ext uri="{FF2B5EF4-FFF2-40B4-BE49-F238E27FC236}">
                <a16:creationId xmlns:a16="http://schemas.microsoft.com/office/drawing/2014/main" id="{1C4F3DA0-877A-BB4B-9B9E-A6C6F578CCA7}"/>
              </a:ext>
            </a:extLst>
          </p:cNvPr>
          <p:cNvSpPr/>
          <p:nvPr userDrawn="1"/>
        </p:nvSpPr>
        <p:spPr bwMode="auto">
          <a:xfrm>
            <a:off x="0" y="0"/>
            <a:ext cx="9144000" cy="2571750"/>
          </a:xfrm>
          <a:prstGeom prst="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 name="Text Placeholder 2">
            <a:extLst>
              <a:ext uri="{FF2B5EF4-FFF2-40B4-BE49-F238E27FC236}">
                <a16:creationId xmlns:a16="http://schemas.microsoft.com/office/drawing/2014/main" id="{D8FF5E37-72B1-4913-8852-0D1BD1401AA9}"/>
              </a:ext>
            </a:extLst>
          </p:cNvPr>
          <p:cNvSpPr>
            <a:spLocks noGrp="1"/>
          </p:cNvSpPr>
          <p:nvPr>
            <p:ph type="body" sz="quarter" idx="10" hasCustomPrompt="1"/>
          </p:nvPr>
        </p:nvSpPr>
        <p:spPr>
          <a:xfrm>
            <a:off x="686455" y="124910"/>
            <a:ext cx="3810000" cy="1194620"/>
          </a:xfrm>
          <a:prstGeom prst="rect">
            <a:avLst/>
          </a:prstGeom>
        </p:spPr>
        <p:txBody>
          <a:bodyPr/>
          <a:lstStyle>
            <a:lvl1pPr marL="0" indent="0">
              <a:buNone/>
              <a:defRPr sz="3600" b="1">
                <a:solidFill>
                  <a:schemeClr val="bg1"/>
                </a:solidFill>
                <a:latin typeface="Arial" panose="020B0604020202020204" pitchFamily="34" charset="0"/>
                <a:cs typeface="Arial" panose="020B0604020202020204" pitchFamily="34" charset="0"/>
              </a:defRPr>
            </a:lvl1pPr>
          </a:lstStyle>
          <a:p>
            <a:pPr lvl="0"/>
            <a:r>
              <a:rPr lang="en-US" dirty="0"/>
              <a:t>CLICK HERE TO EDIT TITLE</a:t>
            </a:r>
          </a:p>
        </p:txBody>
      </p:sp>
      <p:sp>
        <p:nvSpPr>
          <p:cNvPr id="8" name="Rounded Rectangle 7">
            <a:extLst>
              <a:ext uri="{FF2B5EF4-FFF2-40B4-BE49-F238E27FC236}">
                <a16:creationId xmlns:a16="http://schemas.microsoft.com/office/drawing/2014/main" id="{B4DA1A4B-79EF-F84E-911F-A3B4361274A2}"/>
              </a:ext>
            </a:extLst>
          </p:cNvPr>
          <p:cNvSpPr/>
          <p:nvPr userDrawn="1"/>
        </p:nvSpPr>
        <p:spPr bwMode="auto">
          <a:xfrm>
            <a:off x="651306" y="1344110"/>
            <a:ext cx="8264094" cy="3191879"/>
          </a:xfrm>
          <a:prstGeom prst="roundRect">
            <a:avLst/>
          </a:prstGeom>
          <a:solidFill>
            <a:srgbClr val="92C1C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41" name="Text Placeholder 30">
            <a:extLst>
              <a:ext uri="{FF2B5EF4-FFF2-40B4-BE49-F238E27FC236}">
                <a16:creationId xmlns:a16="http://schemas.microsoft.com/office/drawing/2014/main" id="{D5D7722F-4D91-430F-A0C8-1D394B9A6437}"/>
              </a:ext>
            </a:extLst>
          </p:cNvPr>
          <p:cNvSpPr>
            <a:spLocks noGrp="1"/>
          </p:cNvSpPr>
          <p:nvPr>
            <p:ph type="body" sz="quarter" idx="14" hasCustomPrompt="1"/>
          </p:nvPr>
        </p:nvSpPr>
        <p:spPr>
          <a:xfrm>
            <a:off x="2057399" y="1550557"/>
            <a:ext cx="4876799" cy="278331"/>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Subtitle goes here</a:t>
            </a:r>
          </a:p>
        </p:txBody>
      </p:sp>
      <p:sp>
        <p:nvSpPr>
          <p:cNvPr id="42" name="Text Placeholder 32">
            <a:extLst>
              <a:ext uri="{FF2B5EF4-FFF2-40B4-BE49-F238E27FC236}">
                <a16:creationId xmlns:a16="http://schemas.microsoft.com/office/drawing/2014/main" id="{B21AD963-95C5-49EB-93D1-9BA7F7C67566}"/>
              </a:ext>
            </a:extLst>
          </p:cNvPr>
          <p:cNvSpPr>
            <a:spLocks noGrp="1"/>
          </p:cNvSpPr>
          <p:nvPr>
            <p:ph type="body" sz="quarter" idx="15" hasCustomPrompt="1"/>
          </p:nvPr>
        </p:nvSpPr>
        <p:spPr>
          <a:xfrm>
            <a:off x="2057400" y="1854654"/>
            <a:ext cx="4876800" cy="638175"/>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Arial Regular 18pt – for standard body copy</a:t>
            </a:r>
          </a:p>
        </p:txBody>
      </p:sp>
      <p:sp>
        <p:nvSpPr>
          <p:cNvPr id="43" name="Text Placeholder 30">
            <a:extLst>
              <a:ext uri="{FF2B5EF4-FFF2-40B4-BE49-F238E27FC236}">
                <a16:creationId xmlns:a16="http://schemas.microsoft.com/office/drawing/2014/main" id="{9D042114-35FF-4FB5-A275-D904F779CF4D}"/>
              </a:ext>
            </a:extLst>
          </p:cNvPr>
          <p:cNvSpPr>
            <a:spLocks noGrp="1"/>
          </p:cNvSpPr>
          <p:nvPr>
            <p:ph type="body" sz="quarter" idx="16" hasCustomPrompt="1"/>
          </p:nvPr>
        </p:nvSpPr>
        <p:spPr>
          <a:xfrm>
            <a:off x="2047856" y="2531800"/>
            <a:ext cx="4876799" cy="278331"/>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Subtitle goes here</a:t>
            </a:r>
          </a:p>
        </p:txBody>
      </p:sp>
      <p:sp>
        <p:nvSpPr>
          <p:cNvPr id="44" name="Text Placeholder 32">
            <a:extLst>
              <a:ext uri="{FF2B5EF4-FFF2-40B4-BE49-F238E27FC236}">
                <a16:creationId xmlns:a16="http://schemas.microsoft.com/office/drawing/2014/main" id="{FA64C0C4-7B05-42D8-A863-6E55CC556729}"/>
              </a:ext>
            </a:extLst>
          </p:cNvPr>
          <p:cNvSpPr>
            <a:spLocks noGrp="1"/>
          </p:cNvSpPr>
          <p:nvPr>
            <p:ph type="body" sz="quarter" idx="17" hasCustomPrompt="1"/>
          </p:nvPr>
        </p:nvSpPr>
        <p:spPr>
          <a:xfrm>
            <a:off x="2047857" y="2835897"/>
            <a:ext cx="4876800" cy="638175"/>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Arial Regular 18pt – for standard body copy</a:t>
            </a:r>
          </a:p>
        </p:txBody>
      </p:sp>
      <p:sp>
        <p:nvSpPr>
          <p:cNvPr id="45" name="Text Placeholder 30">
            <a:extLst>
              <a:ext uri="{FF2B5EF4-FFF2-40B4-BE49-F238E27FC236}">
                <a16:creationId xmlns:a16="http://schemas.microsoft.com/office/drawing/2014/main" id="{0922301E-88C5-420C-9A11-686AA88193C0}"/>
              </a:ext>
            </a:extLst>
          </p:cNvPr>
          <p:cNvSpPr>
            <a:spLocks noGrp="1"/>
          </p:cNvSpPr>
          <p:nvPr>
            <p:ph type="body" sz="quarter" idx="18" hasCustomPrompt="1"/>
          </p:nvPr>
        </p:nvSpPr>
        <p:spPr>
          <a:xfrm>
            <a:off x="2057399" y="3534478"/>
            <a:ext cx="4876799" cy="278331"/>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Subtitle goes here</a:t>
            </a:r>
          </a:p>
        </p:txBody>
      </p:sp>
      <p:sp>
        <p:nvSpPr>
          <p:cNvPr id="46" name="Text Placeholder 32">
            <a:extLst>
              <a:ext uri="{FF2B5EF4-FFF2-40B4-BE49-F238E27FC236}">
                <a16:creationId xmlns:a16="http://schemas.microsoft.com/office/drawing/2014/main" id="{BCAE04B9-84AB-4FD8-AD0E-E74CD96B9C1F}"/>
              </a:ext>
            </a:extLst>
          </p:cNvPr>
          <p:cNvSpPr>
            <a:spLocks noGrp="1"/>
          </p:cNvSpPr>
          <p:nvPr>
            <p:ph type="body" sz="quarter" idx="19" hasCustomPrompt="1"/>
          </p:nvPr>
        </p:nvSpPr>
        <p:spPr>
          <a:xfrm>
            <a:off x="2057400" y="3838575"/>
            <a:ext cx="4876800" cy="638175"/>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Arial Regular 18pt – for standard body copy</a:t>
            </a:r>
          </a:p>
        </p:txBody>
      </p:sp>
      <p:sp>
        <p:nvSpPr>
          <p:cNvPr id="20" name="Rounded Rectangle 4">
            <a:extLst>
              <a:ext uri="{FF2B5EF4-FFF2-40B4-BE49-F238E27FC236}">
                <a16:creationId xmlns:a16="http://schemas.microsoft.com/office/drawing/2014/main" id="{83890152-CB7C-4A9A-BE4B-5DFB8FB14B3A}"/>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5" name="Slide Number Placeholder 4">
            <a:extLst>
              <a:ext uri="{FF2B5EF4-FFF2-40B4-BE49-F238E27FC236}">
                <a16:creationId xmlns:a16="http://schemas.microsoft.com/office/drawing/2014/main" id="{C2F20E0D-37EB-49FF-BC0D-7509FBD69EAC}"/>
              </a:ext>
            </a:extLst>
          </p:cNvPr>
          <p:cNvSpPr>
            <a:spLocks noGrp="1"/>
          </p:cNvSpPr>
          <p:nvPr>
            <p:ph type="sldNum" sz="quarter" idx="20"/>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3588225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C75B39D-492D-4C82-AC63-9A5322B1A353}"/>
              </a:ext>
            </a:extLst>
          </p:cNvPr>
          <p:cNvSpPr>
            <a:spLocks noGrp="1"/>
          </p:cNvSpPr>
          <p:nvPr>
            <p:ph type="body" sz="quarter" idx="10" hasCustomPrompt="1"/>
          </p:nvPr>
        </p:nvSpPr>
        <p:spPr>
          <a:xfrm>
            <a:off x="533400" y="1352550"/>
            <a:ext cx="8382000" cy="2667000"/>
          </a:xfrm>
          <a:prstGeom prst="rect">
            <a:avLst/>
          </a:prstGeo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atin typeface="Arial" panose="020B0604020202020204" pitchFamily="34" charset="0"/>
                <a:cs typeface="Arial" panose="020B0604020202020204" pitchFamily="34" charset="0"/>
              </a:defRPr>
            </a:lvl1pPr>
          </a:lstStyle>
          <a:p>
            <a:pPr lvl="0"/>
            <a:r>
              <a:rPr lang="en-US" dirty="0"/>
              <a:t>Arial Regular 20pt – great for body copy</a:t>
            </a:r>
          </a:p>
          <a:p>
            <a:pPr lvl="0"/>
            <a:endParaRPr lang="en-US" dirty="0"/>
          </a:p>
        </p:txBody>
      </p:sp>
      <p:sp>
        <p:nvSpPr>
          <p:cNvPr id="12" name="Text Placeholder 8">
            <a:extLst>
              <a:ext uri="{FF2B5EF4-FFF2-40B4-BE49-F238E27FC236}">
                <a16:creationId xmlns:a16="http://schemas.microsoft.com/office/drawing/2014/main" id="{DBDE32CA-12B6-4E72-A4FD-31688A5F2821}"/>
              </a:ext>
            </a:extLst>
          </p:cNvPr>
          <p:cNvSpPr>
            <a:spLocks noGrp="1"/>
          </p:cNvSpPr>
          <p:nvPr>
            <p:ph type="body" sz="quarter" idx="11" hasCustomPrompt="1"/>
          </p:nvPr>
        </p:nvSpPr>
        <p:spPr>
          <a:xfrm>
            <a:off x="540163" y="320070"/>
            <a:ext cx="8382000" cy="4572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dirty="0"/>
              <a:t>CLICK HERE TO EDIT TITLE </a:t>
            </a:r>
          </a:p>
        </p:txBody>
      </p:sp>
      <p:sp>
        <p:nvSpPr>
          <p:cNvPr id="13" name="Text Placeholder 8">
            <a:extLst>
              <a:ext uri="{FF2B5EF4-FFF2-40B4-BE49-F238E27FC236}">
                <a16:creationId xmlns:a16="http://schemas.microsoft.com/office/drawing/2014/main" id="{D2093A64-A0FC-4339-80D6-6966844300D7}"/>
              </a:ext>
            </a:extLst>
          </p:cNvPr>
          <p:cNvSpPr>
            <a:spLocks noGrp="1"/>
          </p:cNvSpPr>
          <p:nvPr>
            <p:ph type="body" sz="quarter" idx="12" hasCustomPrompt="1"/>
          </p:nvPr>
        </p:nvSpPr>
        <p:spPr>
          <a:xfrm>
            <a:off x="540163" y="819150"/>
            <a:ext cx="8382000" cy="457200"/>
          </a:xfrm>
          <a:prstGeom prst="rect">
            <a:avLst/>
          </a:prstGeom>
        </p:spPr>
        <p:txBody>
          <a:bodyPr/>
          <a:lstStyle>
            <a:lvl1pPr marL="0" indent="0">
              <a:buNone/>
              <a:defRPr sz="2000" b="1">
                <a:solidFill>
                  <a:srgbClr val="2F6D8F"/>
                </a:solidFill>
                <a:latin typeface="Arial Black" panose="020B0A04020102020204" pitchFamily="34" charset="0"/>
                <a:cs typeface="Arial" panose="020B0604020202020204" pitchFamily="34" charset="0"/>
              </a:defRPr>
            </a:lvl1pPr>
          </a:lstStyle>
          <a:p>
            <a:pPr lvl="0"/>
            <a:r>
              <a:rPr lang="en-US" dirty="0"/>
              <a:t>Subtitle goes here</a:t>
            </a:r>
          </a:p>
        </p:txBody>
      </p:sp>
      <p:sp>
        <p:nvSpPr>
          <p:cNvPr id="8" name="Rounded Rectangle 4">
            <a:extLst>
              <a:ext uri="{FF2B5EF4-FFF2-40B4-BE49-F238E27FC236}">
                <a16:creationId xmlns:a16="http://schemas.microsoft.com/office/drawing/2014/main" id="{870513BF-3C9D-4740-8F24-EAC49FE283BB}"/>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6619FDDA-503F-478F-B2AD-349B8A0F7A7F}"/>
              </a:ext>
            </a:extLst>
          </p:cNvPr>
          <p:cNvSpPr>
            <a:spLocks noGrp="1"/>
          </p:cNvSpPr>
          <p:nvPr>
            <p:ph type="sldNum" sz="quarter" idx="13"/>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369725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13C852D5-A265-4904-80DB-D2A541F10479}"/>
              </a:ext>
            </a:extLst>
          </p:cNvPr>
          <p:cNvSpPr>
            <a:spLocks noGrp="1"/>
          </p:cNvSpPr>
          <p:nvPr>
            <p:ph type="body" sz="quarter" idx="10" hasCustomPrompt="1"/>
          </p:nvPr>
        </p:nvSpPr>
        <p:spPr>
          <a:xfrm>
            <a:off x="671260" y="1971878"/>
            <a:ext cx="8244140" cy="914400"/>
          </a:xfrm>
          <a:prstGeom prst="rect">
            <a:avLst/>
          </a:prstGeo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atin typeface="Arial" panose="020B0604020202020204" pitchFamily="34" charset="0"/>
                <a:cs typeface="Arial" panose="020B0604020202020204" pitchFamily="34" charset="0"/>
              </a:defRPr>
            </a:lvl1pPr>
          </a:lstStyle>
          <a:p>
            <a:pPr lvl="0"/>
            <a:r>
              <a:rPr lang="en-US" dirty="0"/>
              <a:t>Arial Regular 20pt – for body copy</a:t>
            </a:r>
          </a:p>
          <a:p>
            <a:pPr lvl="0"/>
            <a:endParaRPr lang="en-US" dirty="0"/>
          </a:p>
        </p:txBody>
      </p:sp>
      <p:sp>
        <p:nvSpPr>
          <p:cNvPr id="22" name="Text Placeholder 8">
            <a:extLst>
              <a:ext uri="{FF2B5EF4-FFF2-40B4-BE49-F238E27FC236}">
                <a16:creationId xmlns:a16="http://schemas.microsoft.com/office/drawing/2014/main" id="{56B828D8-EF7C-404E-8DB2-CAABBA716557}"/>
              </a:ext>
            </a:extLst>
          </p:cNvPr>
          <p:cNvSpPr>
            <a:spLocks noGrp="1"/>
          </p:cNvSpPr>
          <p:nvPr>
            <p:ph type="body" sz="quarter" idx="11" hasCustomPrompt="1"/>
          </p:nvPr>
        </p:nvSpPr>
        <p:spPr>
          <a:xfrm>
            <a:off x="650320" y="320070"/>
            <a:ext cx="8244140" cy="4572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dirty="0"/>
              <a:t>CLICK HERE TO EDIT TITLE </a:t>
            </a:r>
          </a:p>
        </p:txBody>
      </p:sp>
      <p:sp>
        <p:nvSpPr>
          <p:cNvPr id="23" name="Text Placeholder 8">
            <a:extLst>
              <a:ext uri="{FF2B5EF4-FFF2-40B4-BE49-F238E27FC236}">
                <a16:creationId xmlns:a16="http://schemas.microsoft.com/office/drawing/2014/main" id="{AF79DE77-DA2C-4D66-AF87-082008BA8390}"/>
              </a:ext>
            </a:extLst>
          </p:cNvPr>
          <p:cNvSpPr>
            <a:spLocks noGrp="1"/>
          </p:cNvSpPr>
          <p:nvPr>
            <p:ph type="body" sz="quarter" idx="12" hasCustomPrompt="1"/>
          </p:nvPr>
        </p:nvSpPr>
        <p:spPr>
          <a:xfrm>
            <a:off x="671260" y="807140"/>
            <a:ext cx="8223200" cy="457200"/>
          </a:xfrm>
          <a:prstGeom prst="rect">
            <a:avLst/>
          </a:prstGeom>
        </p:spPr>
        <p:txBody>
          <a:bodyPr/>
          <a:lstStyle>
            <a:lvl1pPr marL="0" indent="0">
              <a:buNone/>
              <a:defRPr sz="2000" b="1">
                <a:solidFill>
                  <a:srgbClr val="2F6D8F"/>
                </a:solidFill>
                <a:latin typeface="Arial Black" panose="020B0A04020102020204" pitchFamily="34" charset="0"/>
                <a:cs typeface="Arial" panose="020B0604020202020204" pitchFamily="34" charset="0"/>
              </a:defRPr>
            </a:lvl1pPr>
          </a:lstStyle>
          <a:p>
            <a:pPr lvl="0"/>
            <a:r>
              <a:rPr lang="en-US" dirty="0"/>
              <a:t>Subtitle goes here</a:t>
            </a:r>
          </a:p>
        </p:txBody>
      </p:sp>
      <p:sp>
        <p:nvSpPr>
          <p:cNvPr id="25" name="Text Placeholder 10">
            <a:extLst>
              <a:ext uri="{FF2B5EF4-FFF2-40B4-BE49-F238E27FC236}">
                <a16:creationId xmlns:a16="http://schemas.microsoft.com/office/drawing/2014/main" id="{00F2CA8E-A781-4C15-BAC1-9D87FDA21245}"/>
              </a:ext>
            </a:extLst>
          </p:cNvPr>
          <p:cNvSpPr>
            <a:spLocks noGrp="1"/>
          </p:cNvSpPr>
          <p:nvPr>
            <p:ph type="body" sz="quarter" idx="14" hasCustomPrompt="1"/>
          </p:nvPr>
        </p:nvSpPr>
        <p:spPr>
          <a:xfrm>
            <a:off x="671260" y="1584618"/>
            <a:ext cx="8244140" cy="377532"/>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26" name="Text Placeholder 6">
            <a:extLst>
              <a:ext uri="{FF2B5EF4-FFF2-40B4-BE49-F238E27FC236}">
                <a16:creationId xmlns:a16="http://schemas.microsoft.com/office/drawing/2014/main" id="{BB3A21E9-EF00-467D-98A2-F56E0F091EE0}"/>
              </a:ext>
            </a:extLst>
          </p:cNvPr>
          <p:cNvSpPr>
            <a:spLocks noGrp="1"/>
          </p:cNvSpPr>
          <p:nvPr>
            <p:ph type="body" sz="quarter" idx="15" hasCustomPrompt="1"/>
          </p:nvPr>
        </p:nvSpPr>
        <p:spPr>
          <a:xfrm>
            <a:off x="671260" y="3277006"/>
            <a:ext cx="8244140" cy="762000"/>
          </a:xfrm>
          <a:prstGeom prst="rect">
            <a:avLst/>
          </a:prstGeo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atin typeface="Arial" panose="020B0604020202020204" pitchFamily="34" charset="0"/>
                <a:cs typeface="Arial" panose="020B0604020202020204" pitchFamily="34" charset="0"/>
              </a:defRPr>
            </a:lvl1pPr>
          </a:lstStyle>
          <a:p>
            <a:pPr lvl="0"/>
            <a:r>
              <a:rPr lang="en-US" dirty="0"/>
              <a:t>Arial Regular 20pt – for body copy</a:t>
            </a:r>
          </a:p>
          <a:p>
            <a:pPr lvl="0"/>
            <a:endParaRPr lang="en-US" dirty="0"/>
          </a:p>
        </p:txBody>
      </p:sp>
      <p:sp>
        <p:nvSpPr>
          <p:cNvPr id="27" name="Text Placeholder 10">
            <a:extLst>
              <a:ext uri="{FF2B5EF4-FFF2-40B4-BE49-F238E27FC236}">
                <a16:creationId xmlns:a16="http://schemas.microsoft.com/office/drawing/2014/main" id="{DF2CB29E-6790-4BD2-B627-1E1A07B558C6}"/>
              </a:ext>
            </a:extLst>
          </p:cNvPr>
          <p:cNvSpPr>
            <a:spLocks noGrp="1"/>
          </p:cNvSpPr>
          <p:nvPr>
            <p:ph type="body" sz="quarter" idx="16" hasCustomPrompt="1"/>
          </p:nvPr>
        </p:nvSpPr>
        <p:spPr>
          <a:xfrm>
            <a:off x="671260" y="2880018"/>
            <a:ext cx="8244140" cy="377532"/>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10" name="Rounded Rectangle 4">
            <a:extLst>
              <a:ext uri="{FF2B5EF4-FFF2-40B4-BE49-F238E27FC236}">
                <a16:creationId xmlns:a16="http://schemas.microsoft.com/office/drawing/2014/main" id="{70E18D6F-2833-47AD-B18A-FA4A70FD0F89}"/>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1810F1EE-4E1E-4AAD-BC3E-85B24D397A36}"/>
              </a:ext>
            </a:extLst>
          </p:cNvPr>
          <p:cNvSpPr>
            <a:spLocks noGrp="1"/>
          </p:cNvSpPr>
          <p:nvPr>
            <p:ph type="sldNum" sz="quarter" idx="17"/>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2767789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2" name="Text Placeholder 6">
            <a:extLst>
              <a:ext uri="{FF2B5EF4-FFF2-40B4-BE49-F238E27FC236}">
                <a16:creationId xmlns:a16="http://schemas.microsoft.com/office/drawing/2014/main" id="{78A35428-C430-41AE-BA64-5E17CFAF8B78}"/>
              </a:ext>
            </a:extLst>
          </p:cNvPr>
          <p:cNvSpPr>
            <a:spLocks noGrp="1"/>
          </p:cNvSpPr>
          <p:nvPr userDrawn="1">
            <p:ph type="body" sz="quarter" idx="10" hasCustomPrompt="1"/>
          </p:nvPr>
        </p:nvSpPr>
        <p:spPr>
          <a:xfrm>
            <a:off x="638175" y="3398021"/>
            <a:ext cx="1731858" cy="1179995"/>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43" name="Text Placeholder 10">
            <a:extLst>
              <a:ext uri="{FF2B5EF4-FFF2-40B4-BE49-F238E27FC236}">
                <a16:creationId xmlns:a16="http://schemas.microsoft.com/office/drawing/2014/main" id="{0F670059-C73D-4F3A-AE2B-194F9D298829}"/>
              </a:ext>
            </a:extLst>
          </p:cNvPr>
          <p:cNvSpPr>
            <a:spLocks noGrp="1"/>
          </p:cNvSpPr>
          <p:nvPr userDrawn="1">
            <p:ph type="body" sz="quarter" idx="14" hasCustomPrompt="1"/>
          </p:nvPr>
        </p:nvSpPr>
        <p:spPr>
          <a:xfrm>
            <a:off x="638175" y="2724150"/>
            <a:ext cx="1741382" cy="719042"/>
          </a:xfrm>
          <a:prstGeom prst="rect">
            <a:avLst/>
          </a:prstGeom>
        </p:spPr>
        <p:txBody>
          <a:bodyPr/>
          <a:lstStyle>
            <a:lvl1pPr marL="0" indent="0" algn="ctr">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44" name="Text Placeholder 6">
            <a:extLst>
              <a:ext uri="{FF2B5EF4-FFF2-40B4-BE49-F238E27FC236}">
                <a16:creationId xmlns:a16="http://schemas.microsoft.com/office/drawing/2014/main" id="{93AF1146-AF22-4E5D-B26F-EF2AD41CA024}"/>
              </a:ext>
            </a:extLst>
          </p:cNvPr>
          <p:cNvSpPr>
            <a:spLocks noGrp="1"/>
          </p:cNvSpPr>
          <p:nvPr userDrawn="1">
            <p:ph type="body" sz="quarter" idx="15" hasCustomPrompt="1"/>
          </p:nvPr>
        </p:nvSpPr>
        <p:spPr>
          <a:xfrm>
            <a:off x="2655275" y="3398398"/>
            <a:ext cx="1731858" cy="1179995"/>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45" name="Text Placeholder 10">
            <a:extLst>
              <a:ext uri="{FF2B5EF4-FFF2-40B4-BE49-F238E27FC236}">
                <a16:creationId xmlns:a16="http://schemas.microsoft.com/office/drawing/2014/main" id="{FB117395-4E00-48D9-9786-BDC0D584E4C7}"/>
              </a:ext>
            </a:extLst>
          </p:cNvPr>
          <p:cNvSpPr>
            <a:spLocks noGrp="1"/>
          </p:cNvSpPr>
          <p:nvPr userDrawn="1">
            <p:ph type="body" sz="quarter" idx="16" hasCustomPrompt="1"/>
          </p:nvPr>
        </p:nvSpPr>
        <p:spPr>
          <a:xfrm>
            <a:off x="2655275" y="2724527"/>
            <a:ext cx="1731857" cy="719042"/>
          </a:xfrm>
          <a:prstGeom prst="rect">
            <a:avLst/>
          </a:prstGeom>
        </p:spPr>
        <p:txBody>
          <a:bodyPr/>
          <a:lstStyle>
            <a:lvl1pPr marL="0" indent="0" algn="ctr">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46" name="Text Placeholder 6">
            <a:extLst>
              <a:ext uri="{FF2B5EF4-FFF2-40B4-BE49-F238E27FC236}">
                <a16:creationId xmlns:a16="http://schemas.microsoft.com/office/drawing/2014/main" id="{15733CEA-CA1A-4FD3-A0DA-3C7B15CCF60A}"/>
              </a:ext>
            </a:extLst>
          </p:cNvPr>
          <p:cNvSpPr>
            <a:spLocks noGrp="1"/>
          </p:cNvSpPr>
          <p:nvPr userDrawn="1">
            <p:ph type="body" sz="quarter" idx="17" hasCustomPrompt="1"/>
          </p:nvPr>
        </p:nvSpPr>
        <p:spPr>
          <a:xfrm>
            <a:off x="4658316" y="3398376"/>
            <a:ext cx="1731858" cy="1179995"/>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47" name="Text Placeholder 10">
            <a:extLst>
              <a:ext uri="{FF2B5EF4-FFF2-40B4-BE49-F238E27FC236}">
                <a16:creationId xmlns:a16="http://schemas.microsoft.com/office/drawing/2014/main" id="{8009FC1C-2A16-4E81-A528-A8173B46DDCD}"/>
              </a:ext>
            </a:extLst>
          </p:cNvPr>
          <p:cNvSpPr>
            <a:spLocks noGrp="1"/>
          </p:cNvSpPr>
          <p:nvPr userDrawn="1">
            <p:ph type="body" sz="quarter" idx="18" hasCustomPrompt="1"/>
          </p:nvPr>
        </p:nvSpPr>
        <p:spPr>
          <a:xfrm>
            <a:off x="4658316" y="2724505"/>
            <a:ext cx="1731857" cy="719042"/>
          </a:xfrm>
          <a:prstGeom prst="rect">
            <a:avLst/>
          </a:prstGeom>
        </p:spPr>
        <p:txBody>
          <a:bodyPr/>
          <a:lstStyle>
            <a:lvl1pPr marL="0" indent="0" algn="ctr">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48" name="Text Placeholder 6">
            <a:extLst>
              <a:ext uri="{FF2B5EF4-FFF2-40B4-BE49-F238E27FC236}">
                <a16:creationId xmlns:a16="http://schemas.microsoft.com/office/drawing/2014/main" id="{2A910AE5-39DC-4910-971C-FF5D4ED91906}"/>
              </a:ext>
            </a:extLst>
          </p:cNvPr>
          <p:cNvSpPr>
            <a:spLocks noGrp="1"/>
          </p:cNvSpPr>
          <p:nvPr userDrawn="1">
            <p:ph type="body" sz="quarter" idx="19" hasCustomPrompt="1"/>
          </p:nvPr>
        </p:nvSpPr>
        <p:spPr>
          <a:xfrm>
            <a:off x="6665891" y="3398753"/>
            <a:ext cx="1731858" cy="1179995"/>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49" name="Text Placeholder 10">
            <a:extLst>
              <a:ext uri="{FF2B5EF4-FFF2-40B4-BE49-F238E27FC236}">
                <a16:creationId xmlns:a16="http://schemas.microsoft.com/office/drawing/2014/main" id="{77D2B14D-02AD-4012-ACD6-82CE351B0A1D}"/>
              </a:ext>
            </a:extLst>
          </p:cNvPr>
          <p:cNvSpPr>
            <a:spLocks noGrp="1"/>
          </p:cNvSpPr>
          <p:nvPr userDrawn="1">
            <p:ph type="body" sz="quarter" idx="20" hasCustomPrompt="1"/>
          </p:nvPr>
        </p:nvSpPr>
        <p:spPr>
          <a:xfrm>
            <a:off x="6665891" y="2724882"/>
            <a:ext cx="1731857" cy="719042"/>
          </a:xfrm>
          <a:prstGeom prst="rect">
            <a:avLst/>
          </a:prstGeom>
        </p:spPr>
        <p:txBody>
          <a:bodyPr/>
          <a:lstStyle>
            <a:lvl1pPr marL="0" indent="0" algn="ctr">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50" name="Text Placeholder 8">
            <a:extLst>
              <a:ext uri="{FF2B5EF4-FFF2-40B4-BE49-F238E27FC236}">
                <a16:creationId xmlns:a16="http://schemas.microsoft.com/office/drawing/2014/main" id="{FDCA8E6D-FA9D-4B5E-888C-8CB2898E5362}"/>
              </a:ext>
            </a:extLst>
          </p:cNvPr>
          <p:cNvSpPr>
            <a:spLocks noGrp="1"/>
          </p:cNvSpPr>
          <p:nvPr userDrawn="1">
            <p:ph type="body" sz="quarter" idx="11" hasCustomPrompt="1"/>
          </p:nvPr>
        </p:nvSpPr>
        <p:spPr>
          <a:xfrm>
            <a:off x="0" y="214000"/>
            <a:ext cx="9144000" cy="499080"/>
          </a:xfrm>
          <a:prstGeom prst="rect">
            <a:avLst/>
          </a:prstGeom>
        </p:spPr>
        <p:txBody>
          <a:bodyPr/>
          <a:lstStyle>
            <a:lvl1pPr marL="0" indent="0" algn="ctr">
              <a:buNone/>
              <a:defRPr>
                <a:solidFill>
                  <a:srgbClr val="167263"/>
                </a:solidFill>
                <a:latin typeface="Arial" panose="020B0604020202020204" pitchFamily="34" charset="0"/>
                <a:cs typeface="Arial" panose="020B0604020202020204" pitchFamily="34" charset="0"/>
              </a:defRPr>
            </a:lvl1pPr>
          </a:lstStyle>
          <a:p>
            <a:pPr lvl="0"/>
            <a:r>
              <a:rPr lang="en-US" dirty="0"/>
              <a:t>TITLE GOES HERE </a:t>
            </a:r>
          </a:p>
        </p:txBody>
      </p:sp>
      <p:sp>
        <p:nvSpPr>
          <p:cNvPr id="51" name="Text Placeholder 8">
            <a:extLst>
              <a:ext uri="{FF2B5EF4-FFF2-40B4-BE49-F238E27FC236}">
                <a16:creationId xmlns:a16="http://schemas.microsoft.com/office/drawing/2014/main" id="{03FD2EC1-55D6-476D-9F71-65797E5788EF}"/>
              </a:ext>
            </a:extLst>
          </p:cNvPr>
          <p:cNvSpPr>
            <a:spLocks noGrp="1"/>
          </p:cNvSpPr>
          <p:nvPr userDrawn="1">
            <p:ph type="body" sz="quarter" idx="12" hasCustomPrompt="1"/>
          </p:nvPr>
        </p:nvSpPr>
        <p:spPr>
          <a:xfrm>
            <a:off x="1" y="739982"/>
            <a:ext cx="9143999" cy="383968"/>
          </a:xfrm>
          <a:prstGeom prst="rect">
            <a:avLst/>
          </a:prstGeom>
        </p:spPr>
        <p:txBody>
          <a:bodyPr/>
          <a:lstStyle>
            <a:lvl1pPr marL="0" indent="0" algn="ctr">
              <a:buNone/>
              <a:defRPr sz="2000" b="1">
                <a:solidFill>
                  <a:srgbClr val="2F6D8F"/>
                </a:solidFill>
                <a:latin typeface="Arial Black" panose="020B0A04020102020204" pitchFamily="34" charset="0"/>
                <a:cs typeface="Arial" panose="020B0604020202020204" pitchFamily="34" charset="0"/>
              </a:defRPr>
            </a:lvl1pPr>
          </a:lstStyle>
          <a:p>
            <a:pPr lvl="0"/>
            <a:r>
              <a:rPr lang="en-US" dirty="0"/>
              <a:t>Subtitle goes here</a:t>
            </a:r>
          </a:p>
        </p:txBody>
      </p:sp>
      <p:sp>
        <p:nvSpPr>
          <p:cNvPr id="13" name="Rounded Rectangle 4">
            <a:extLst>
              <a:ext uri="{FF2B5EF4-FFF2-40B4-BE49-F238E27FC236}">
                <a16:creationId xmlns:a16="http://schemas.microsoft.com/office/drawing/2014/main" id="{C49D5EEF-1B97-4088-B08C-42E0E973225B}"/>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638CB85A-11ED-4831-B634-58B24ECC3647}"/>
              </a:ext>
            </a:extLst>
          </p:cNvPr>
          <p:cNvSpPr>
            <a:spLocks noGrp="1"/>
          </p:cNvSpPr>
          <p:nvPr>
            <p:ph type="sldNum" sz="quarter" idx="21"/>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415995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Sub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A5A641-DA74-4873-BF6A-0C488F84ABE6}"/>
              </a:ext>
            </a:extLst>
          </p:cNvPr>
          <p:cNvSpPr/>
          <p:nvPr userDrawn="1"/>
        </p:nvSpPr>
        <p:spPr bwMode="auto">
          <a:xfrm>
            <a:off x="4419600" y="-1"/>
            <a:ext cx="4724400" cy="4248151"/>
          </a:xfrm>
          <a:prstGeom prst="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8" name="Rectangle 7">
            <a:extLst>
              <a:ext uri="{FF2B5EF4-FFF2-40B4-BE49-F238E27FC236}">
                <a16:creationId xmlns:a16="http://schemas.microsoft.com/office/drawing/2014/main" id="{679601DA-F962-4340-A244-D6841310FFD8}"/>
              </a:ext>
            </a:extLst>
          </p:cNvPr>
          <p:cNvSpPr/>
          <p:nvPr userDrawn="1"/>
        </p:nvSpPr>
        <p:spPr>
          <a:xfrm>
            <a:off x="0" y="4086919"/>
            <a:ext cx="9144000" cy="1064354"/>
          </a:xfrm>
          <a:prstGeom prst="rect">
            <a:avLst/>
          </a:prstGeom>
          <a:solidFill>
            <a:srgbClr val="167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DE5E6B9-B323-49FA-90DC-733D57DC8A97}"/>
              </a:ext>
            </a:extLst>
          </p:cNvPr>
          <p:cNvSpPr/>
          <p:nvPr userDrawn="1"/>
        </p:nvSpPr>
        <p:spPr bwMode="auto">
          <a:xfrm>
            <a:off x="0" y="4092107"/>
            <a:ext cx="9144000" cy="45719"/>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8" name="Text Placeholder 16">
            <a:extLst>
              <a:ext uri="{FF2B5EF4-FFF2-40B4-BE49-F238E27FC236}">
                <a16:creationId xmlns:a16="http://schemas.microsoft.com/office/drawing/2014/main" id="{A3371664-43BC-4CF7-85B9-493E15A05948}"/>
              </a:ext>
            </a:extLst>
          </p:cNvPr>
          <p:cNvSpPr>
            <a:spLocks noGrp="1"/>
          </p:cNvSpPr>
          <p:nvPr userDrawn="1">
            <p:ph type="body" sz="quarter" idx="14" hasCustomPrompt="1"/>
          </p:nvPr>
        </p:nvSpPr>
        <p:spPr>
          <a:xfrm>
            <a:off x="4711700" y="1464301"/>
            <a:ext cx="4004761" cy="680935"/>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dirty="0"/>
              <a:t>COVER TITLE</a:t>
            </a:r>
          </a:p>
        </p:txBody>
      </p:sp>
      <p:sp>
        <p:nvSpPr>
          <p:cNvPr id="20" name="Text Placeholder 19">
            <a:extLst>
              <a:ext uri="{FF2B5EF4-FFF2-40B4-BE49-F238E27FC236}">
                <a16:creationId xmlns:a16="http://schemas.microsoft.com/office/drawing/2014/main" id="{2E38A541-9E9F-4AED-B168-E6BB709EA525}"/>
              </a:ext>
            </a:extLst>
          </p:cNvPr>
          <p:cNvSpPr>
            <a:spLocks noGrp="1"/>
          </p:cNvSpPr>
          <p:nvPr userDrawn="1">
            <p:ph type="body" sz="quarter" idx="15" hasCustomPrompt="1"/>
          </p:nvPr>
        </p:nvSpPr>
        <p:spPr>
          <a:xfrm>
            <a:off x="5715000" y="2343150"/>
            <a:ext cx="2165934" cy="457200"/>
          </a:xfrm>
          <a:prstGeom prst="rect">
            <a:avLst/>
          </a:prstGeom>
          <a:effectLst>
            <a:outerShdw blurRad="50800" dist="38100" dir="8100000" algn="tr" rotWithShape="0">
              <a:prstClr val="black">
                <a:alpha val="40000"/>
              </a:prstClr>
            </a:outerShdw>
          </a:effectLst>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COVER SUBTITLE</a:t>
            </a:r>
          </a:p>
        </p:txBody>
      </p:sp>
      <p:sp>
        <p:nvSpPr>
          <p:cNvPr id="23" name="Text Placeholder 21">
            <a:extLst>
              <a:ext uri="{FF2B5EF4-FFF2-40B4-BE49-F238E27FC236}">
                <a16:creationId xmlns:a16="http://schemas.microsoft.com/office/drawing/2014/main" id="{C0ED7A82-FC01-4E10-B448-4CC0C20040C5}"/>
              </a:ext>
            </a:extLst>
          </p:cNvPr>
          <p:cNvSpPr>
            <a:spLocks noGrp="1"/>
          </p:cNvSpPr>
          <p:nvPr userDrawn="1">
            <p:ph type="body" sz="quarter" idx="16" hasCustomPrompt="1"/>
          </p:nvPr>
        </p:nvSpPr>
        <p:spPr>
          <a:xfrm>
            <a:off x="4876799" y="2914260"/>
            <a:ext cx="3839661" cy="609600"/>
          </a:xfrm>
          <a:prstGeom prst="rect">
            <a:avLst/>
          </a:prstGeom>
          <a:effectLst>
            <a:outerShdw blurRad="50800" dist="38100" dir="10800000" algn="r" rotWithShape="0">
              <a:prstClr val="black">
                <a:alpha val="40000"/>
              </a:prstClr>
            </a:outerShdw>
          </a:effectLst>
        </p:spPr>
        <p:txBody>
          <a:bodyPr/>
          <a:lstStyle>
            <a:lvl1pPr marL="0" indent="0" algn="ctr">
              <a:buNone/>
              <a:defRPr sz="1600" i="1">
                <a:solidFill>
                  <a:schemeClr val="bg1"/>
                </a:solidFill>
                <a:latin typeface="Arial" panose="020B0604020202020204" pitchFamily="34" charset="0"/>
                <a:cs typeface="Arial" panose="020B0604020202020204" pitchFamily="34" charset="0"/>
              </a:defRPr>
            </a:lvl1pPr>
          </a:lstStyle>
          <a:p>
            <a:pPr lvl="0"/>
            <a:r>
              <a:rPr lang="en-US" dirty="0"/>
              <a:t>Presenter Name and Presenter Title</a:t>
            </a:r>
          </a:p>
        </p:txBody>
      </p:sp>
      <p:pic>
        <p:nvPicPr>
          <p:cNvPr id="9" name="Picture 8">
            <a:extLst>
              <a:ext uri="{FF2B5EF4-FFF2-40B4-BE49-F238E27FC236}">
                <a16:creationId xmlns:a16="http://schemas.microsoft.com/office/drawing/2014/main" id="{B9D1BCDF-4CF1-46B6-9A90-4FB0562621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20048" y="3723689"/>
            <a:ext cx="590909" cy="590909"/>
          </a:xfrm>
          <a:prstGeom prst="rect">
            <a:avLst/>
          </a:prstGeom>
        </p:spPr>
      </p:pic>
      <p:sp>
        <p:nvSpPr>
          <p:cNvPr id="10" name="TextBox 9">
            <a:extLst>
              <a:ext uri="{FF2B5EF4-FFF2-40B4-BE49-F238E27FC236}">
                <a16:creationId xmlns:a16="http://schemas.microsoft.com/office/drawing/2014/main" id="{3EDEDE2C-B427-4D95-BE8A-46D8C3DBE40E}"/>
              </a:ext>
            </a:extLst>
          </p:cNvPr>
          <p:cNvSpPr txBox="1"/>
          <p:nvPr userDrawn="1"/>
        </p:nvSpPr>
        <p:spPr>
          <a:xfrm>
            <a:off x="2226145" y="4306438"/>
            <a:ext cx="4378258" cy="430887"/>
          </a:xfrm>
          <a:prstGeom prst="rect">
            <a:avLst/>
          </a:prstGeom>
          <a:noFill/>
          <a:effectLst/>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TEXAS DEPARTMENT OF AGRICULTURE</a:t>
            </a:r>
          </a:p>
          <a:p>
            <a:pPr algn="ctr"/>
            <a:r>
              <a:rPr lang="en-US" sz="1100" b="1" dirty="0">
                <a:solidFill>
                  <a:schemeClr val="bg1"/>
                </a:solidFill>
                <a:latin typeface="Arial" panose="020B0604020202020204" pitchFamily="34" charset="0"/>
                <a:cs typeface="Arial" panose="020B0604020202020204" pitchFamily="34" charset="0"/>
              </a:rPr>
              <a:t>COMMISSIONER SID MILLER</a:t>
            </a:r>
          </a:p>
        </p:txBody>
      </p:sp>
      <p:pic>
        <p:nvPicPr>
          <p:cNvPr id="11" name="Picture 10" descr="TDA-FN-SquareMeals-4c.ai">
            <a:extLst>
              <a:ext uri="{FF2B5EF4-FFF2-40B4-BE49-F238E27FC236}">
                <a16:creationId xmlns:a16="http://schemas.microsoft.com/office/drawing/2014/main" id="{84411F07-12F9-4C42-9B42-12FBB5BF52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626" y="3910287"/>
            <a:ext cx="1259626" cy="973348"/>
          </a:xfrm>
          <a:prstGeom prst="rect">
            <a:avLst/>
          </a:prstGeom>
        </p:spPr>
      </p:pic>
      <p:sp>
        <p:nvSpPr>
          <p:cNvPr id="12" name="TextBox 11">
            <a:extLst>
              <a:ext uri="{FF2B5EF4-FFF2-40B4-BE49-F238E27FC236}">
                <a16:creationId xmlns:a16="http://schemas.microsoft.com/office/drawing/2014/main" id="{50E24AA8-8CAC-493F-A811-835A2948A7CA}"/>
              </a:ext>
            </a:extLst>
          </p:cNvPr>
          <p:cNvSpPr txBox="1"/>
          <p:nvPr userDrawn="1"/>
        </p:nvSpPr>
        <p:spPr>
          <a:xfrm>
            <a:off x="1520415" y="4679509"/>
            <a:ext cx="5904605" cy="415498"/>
          </a:xfrm>
          <a:prstGeom prst="rect">
            <a:avLst/>
          </a:prstGeom>
          <a:noFill/>
          <a:effectLst/>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This product was funded by USDA. </a:t>
            </a:r>
          </a:p>
          <a:p>
            <a:pPr algn="ctr"/>
            <a:r>
              <a:rPr lang="en-US" sz="1000" dirty="0">
                <a:solidFill>
                  <a:schemeClr val="bg1"/>
                </a:solidFill>
                <a:latin typeface="Arial" panose="020B0604020202020204" pitchFamily="34" charset="0"/>
                <a:cs typeface="Arial" panose="020B0604020202020204" pitchFamily="34" charset="0"/>
              </a:rPr>
              <a:t>This institution is an equal opportunity provider.</a:t>
            </a:r>
          </a:p>
        </p:txBody>
      </p:sp>
      <p:grpSp>
        <p:nvGrpSpPr>
          <p:cNvPr id="13" name="Group 12">
            <a:extLst>
              <a:ext uri="{FF2B5EF4-FFF2-40B4-BE49-F238E27FC236}">
                <a16:creationId xmlns:a16="http://schemas.microsoft.com/office/drawing/2014/main" id="{EEB82251-4085-403B-9DBD-97AFA6E58397}"/>
              </a:ext>
            </a:extLst>
          </p:cNvPr>
          <p:cNvGrpSpPr/>
          <p:nvPr userDrawn="1"/>
        </p:nvGrpSpPr>
        <p:grpSpPr>
          <a:xfrm>
            <a:off x="8404643" y="4209004"/>
            <a:ext cx="510757" cy="494008"/>
            <a:chOff x="6944896" y="9085617"/>
            <a:chExt cx="616423" cy="611852"/>
          </a:xfrm>
        </p:grpSpPr>
        <p:sp>
          <p:nvSpPr>
            <p:cNvPr id="14" name="Freeform 119">
              <a:extLst>
                <a:ext uri="{FF2B5EF4-FFF2-40B4-BE49-F238E27FC236}">
                  <a16:creationId xmlns:a16="http://schemas.microsoft.com/office/drawing/2014/main" id="{DA0800E3-21F3-49C7-9557-FAD38F2833F9}"/>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Oval 173">
              <a:extLst>
                <a:ext uri="{FF2B5EF4-FFF2-40B4-BE49-F238E27FC236}">
                  <a16:creationId xmlns:a16="http://schemas.microsoft.com/office/drawing/2014/main" id="{8616B127-866D-4C13-8467-F12068B06348}"/>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74">
              <a:extLst>
                <a:ext uri="{FF2B5EF4-FFF2-40B4-BE49-F238E27FC236}">
                  <a16:creationId xmlns:a16="http://schemas.microsoft.com/office/drawing/2014/main" id="{10A8DBA0-8081-4183-8885-F6EC6FD959C7}"/>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75">
              <a:extLst>
                <a:ext uri="{FF2B5EF4-FFF2-40B4-BE49-F238E27FC236}">
                  <a16:creationId xmlns:a16="http://schemas.microsoft.com/office/drawing/2014/main" id="{20CEB366-D6FA-406D-86D5-3C6A1252080A}"/>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55">
              <a:extLst>
                <a:ext uri="{FF2B5EF4-FFF2-40B4-BE49-F238E27FC236}">
                  <a16:creationId xmlns:a16="http://schemas.microsoft.com/office/drawing/2014/main" id="{54370B45-08A9-4B6E-9D7D-26B160352478}"/>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264">
              <a:extLst>
                <a:ext uri="{FF2B5EF4-FFF2-40B4-BE49-F238E27FC236}">
                  <a16:creationId xmlns:a16="http://schemas.microsoft.com/office/drawing/2014/main" id="{A83AF5EA-2645-4CE3-BA70-529FCC591DBF}"/>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65">
              <a:extLst>
                <a:ext uri="{FF2B5EF4-FFF2-40B4-BE49-F238E27FC236}">
                  <a16:creationId xmlns:a16="http://schemas.microsoft.com/office/drawing/2014/main" id="{9CF2D213-772B-4992-A22E-F23F27283797}"/>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Slide Number Placeholder 2">
            <a:extLst>
              <a:ext uri="{FF2B5EF4-FFF2-40B4-BE49-F238E27FC236}">
                <a16:creationId xmlns:a16="http://schemas.microsoft.com/office/drawing/2014/main" id="{752FCE38-B564-4522-BA8B-7919ACCFD6A6}"/>
              </a:ext>
            </a:extLst>
          </p:cNvPr>
          <p:cNvSpPr>
            <a:spLocks noGrp="1"/>
          </p:cNvSpPr>
          <p:nvPr>
            <p:ph type="sldNum" sz="quarter" idx="17"/>
          </p:nvPr>
        </p:nvSpPr>
        <p:spPr/>
        <p:txBody>
          <a:bodyPr/>
          <a:lstStyle/>
          <a:p>
            <a:fld id="{B2192B31-B341-4013-B7E8-60D2E97D576A}" type="slidenum">
              <a:rPr lang="en-US" smtClean="0"/>
              <a:pPr/>
              <a:t>‹#›</a:t>
            </a:fld>
            <a:endParaRPr lang="en-US" dirty="0"/>
          </a:p>
        </p:txBody>
      </p:sp>
      <p:sp>
        <p:nvSpPr>
          <p:cNvPr id="26" name="TextBox 25">
            <a:extLst>
              <a:ext uri="{FF2B5EF4-FFF2-40B4-BE49-F238E27FC236}">
                <a16:creationId xmlns:a16="http://schemas.microsoft.com/office/drawing/2014/main" id="{DBB7D2F4-9AF1-40D5-9164-20FD0C27D270}"/>
              </a:ext>
            </a:extLst>
          </p:cNvPr>
          <p:cNvSpPr txBox="1"/>
          <p:nvPr userDrawn="1"/>
        </p:nvSpPr>
        <p:spPr>
          <a:xfrm>
            <a:off x="167116" y="4687006"/>
            <a:ext cx="4557284" cy="415498"/>
          </a:xfrm>
          <a:prstGeom prst="rect">
            <a:avLst/>
          </a:prstGeom>
          <a:noFill/>
        </p:spPr>
        <p:txBody>
          <a:bodyPr wrap="square" rtlCol="0">
            <a:spAutoFit/>
          </a:bodyPr>
          <a:lstStyle/>
          <a:p>
            <a:pPr lvl="0"/>
            <a:r>
              <a:rPr lang="en-US" sz="1000" dirty="0">
                <a:solidFill>
                  <a:schemeClr val="bg1"/>
                </a:solidFill>
                <a:latin typeface="Arial" panose="020B0604020202020204" pitchFamily="34" charset="0"/>
                <a:cs typeface="Arial" panose="020B0604020202020204" pitchFamily="34" charset="0"/>
              </a:rPr>
              <a:t>Food and Nutrition Division</a:t>
            </a:r>
          </a:p>
          <a:p>
            <a:pPr lvl="0"/>
            <a:r>
              <a:rPr lang="en-US" sz="1000" dirty="0">
                <a:solidFill>
                  <a:schemeClr val="bg1"/>
                </a:solidFill>
                <a:latin typeface="Arial" panose="020B0604020202020204" pitchFamily="34" charset="0"/>
                <a:cs typeface="Arial" panose="020B0604020202020204" pitchFamily="34" charset="0"/>
              </a:rPr>
              <a:t>National School Lunch Program</a:t>
            </a:r>
          </a:p>
        </p:txBody>
      </p:sp>
    </p:spTree>
    <p:extLst>
      <p:ext uri="{BB962C8B-B14F-4D97-AF65-F5344CB8AC3E}">
        <p14:creationId xmlns:p14="http://schemas.microsoft.com/office/powerpoint/2010/main" val="2497956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B803B3EE-1117-6340-A521-DD3C4428B322}"/>
              </a:ext>
            </a:extLst>
          </p:cNvPr>
          <p:cNvSpPr/>
          <p:nvPr userDrawn="1"/>
        </p:nvSpPr>
        <p:spPr bwMode="auto">
          <a:xfrm>
            <a:off x="4659670" y="3495674"/>
            <a:ext cx="4294701" cy="1438276"/>
          </a:xfrm>
          <a:prstGeom prst="round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0" name="Rounded Rectangle 9">
            <a:extLst>
              <a:ext uri="{FF2B5EF4-FFF2-40B4-BE49-F238E27FC236}">
                <a16:creationId xmlns:a16="http://schemas.microsoft.com/office/drawing/2014/main" id="{A18D46F3-9154-D54E-B634-69E8045335BF}"/>
              </a:ext>
            </a:extLst>
          </p:cNvPr>
          <p:cNvSpPr/>
          <p:nvPr userDrawn="1"/>
        </p:nvSpPr>
        <p:spPr bwMode="auto">
          <a:xfrm>
            <a:off x="152400" y="3495674"/>
            <a:ext cx="4382371" cy="1438276"/>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9" name="Rectangle 8">
            <a:extLst>
              <a:ext uri="{FF2B5EF4-FFF2-40B4-BE49-F238E27FC236}">
                <a16:creationId xmlns:a16="http://schemas.microsoft.com/office/drawing/2014/main" id="{FB1177AB-EE34-2E40-AB86-DFBA8E4BCB79}"/>
              </a:ext>
            </a:extLst>
          </p:cNvPr>
          <p:cNvSpPr/>
          <p:nvPr userDrawn="1"/>
        </p:nvSpPr>
        <p:spPr bwMode="auto">
          <a:xfrm>
            <a:off x="0" y="3179779"/>
            <a:ext cx="9144000" cy="149208"/>
          </a:xfrm>
          <a:prstGeom prst="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Text Placeholder 10">
            <a:extLst>
              <a:ext uri="{FF2B5EF4-FFF2-40B4-BE49-F238E27FC236}">
                <a16:creationId xmlns:a16="http://schemas.microsoft.com/office/drawing/2014/main" id="{8CE9B12E-582F-4B41-A5D8-1AF29DB146E1}"/>
              </a:ext>
            </a:extLst>
          </p:cNvPr>
          <p:cNvSpPr>
            <a:spLocks noGrp="1"/>
          </p:cNvSpPr>
          <p:nvPr>
            <p:ph type="body" sz="quarter" idx="10" hasCustomPrompt="1"/>
          </p:nvPr>
        </p:nvSpPr>
        <p:spPr>
          <a:xfrm>
            <a:off x="189630" y="1680150"/>
            <a:ext cx="5029201" cy="728146"/>
          </a:xfrm>
          <a:prstGeom prst="rect">
            <a:avLst/>
          </a:prstGeom>
        </p:spPr>
        <p:txBody>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 Goes Here</a:t>
            </a:r>
          </a:p>
        </p:txBody>
      </p:sp>
      <p:sp>
        <p:nvSpPr>
          <p:cNvPr id="12" name="Text Placeholder 6">
            <a:extLst>
              <a:ext uri="{FF2B5EF4-FFF2-40B4-BE49-F238E27FC236}">
                <a16:creationId xmlns:a16="http://schemas.microsoft.com/office/drawing/2014/main" id="{4AB5227D-6DC6-4AAE-94DA-08E362EADF39}"/>
              </a:ext>
            </a:extLst>
          </p:cNvPr>
          <p:cNvSpPr>
            <a:spLocks noGrp="1"/>
          </p:cNvSpPr>
          <p:nvPr>
            <p:ph type="body" sz="quarter" idx="12" hasCustomPrompt="1"/>
          </p:nvPr>
        </p:nvSpPr>
        <p:spPr>
          <a:xfrm>
            <a:off x="189630" y="3509238"/>
            <a:ext cx="4294701" cy="1402008"/>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bg1"/>
                </a:solidFill>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13" name="Text Placeholder 10">
            <a:extLst>
              <a:ext uri="{FF2B5EF4-FFF2-40B4-BE49-F238E27FC236}">
                <a16:creationId xmlns:a16="http://schemas.microsoft.com/office/drawing/2014/main" id="{02A8D6DB-F299-452A-A8E6-56190D18A633}"/>
              </a:ext>
            </a:extLst>
          </p:cNvPr>
          <p:cNvSpPr>
            <a:spLocks noGrp="1"/>
          </p:cNvSpPr>
          <p:nvPr>
            <p:ph type="body" sz="quarter" idx="11" hasCustomPrompt="1"/>
          </p:nvPr>
        </p:nvSpPr>
        <p:spPr>
          <a:xfrm>
            <a:off x="189629" y="2429835"/>
            <a:ext cx="5029201" cy="542371"/>
          </a:xfrm>
          <a:prstGeom prst="rect">
            <a:avLst/>
          </a:prstGeom>
        </p:spPr>
        <p:txBody>
          <a:bodyPr/>
          <a:lstStyle>
            <a:lvl1pPr marL="0" indent="0" algn="ctr">
              <a:buNone/>
              <a:defRPr sz="3600" b="0">
                <a:solidFill>
                  <a:schemeClr val="bg1"/>
                </a:solidFill>
                <a:latin typeface="Arial" panose="020B0604020202020204" pitchFamily="34" charset="0"/>
                <a:cs typeface="Arial" panose="020B0604020202020204" pitchFamily="34" charset="0"/>
              </a:defRPr>
            </a:lvl1pPr>
          </a:lstStyle>
          <a:p>
            <a:pPr lvl="0"/>
            <a:r>
              <a:rPr lang="en-US" dirty="0"/>
              <a:t>Subtitle goes here</a:t>
            </a:r>
          </a:p>
        </p:txBody>
      </p:sp>
      <p:sp>
        <p:nvSpPr>
          <p:cNvPr id="15" name="Text Placeholder 6">
            <a:extLst>
              <a:ext uri="{FF2B5EF4-FFF2-40B4-BE49-F238E27FC236}">
                <a16:creationId xmlns:a16="http://schemas.microsoft.com/office/drawing/2014/main" id="{8A90F6B3-79CC-4181-924E-0CBDD69AB561}"/>
              </a:ext>
            </a:extLst>
          </p:cNvPr>
          <p:cNvSpPr>
            <a:spLocks noGrp="1"/>
          </p:cNvSpPr>
          <p:nvPr>
            <p:ph type="body" sz="quarter" idx="13" hasCustomPrompt="1"/>
          </p:nvPr>
        </p:nvSpPr>
        <p:spPr>
          <a:xfrm>
            <a:off x="4659669" y="3509238"/>
            <a:ext cx="4294702" cy="1438276"/>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bg1"/>
                </a:solidFill>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2" name="Slide Number Placeholder 1">
            <a:extLst>
              <a:ext uri="{FF2B5EF4-FFF2-40B4-BE49-F238E27FC236}">
                <a16:creationId xmlns:a16="http://schemas.microsoft.com/office/drawing/2014/main" id="{4F6A3400-FC1A-403D-8C4F-FC8758417297}"/>
              </a:ext>
            </a:extLst>
          </p:cNvPr>
          <p:cNvSpPr>
            <a:spLocks noGrp="1"/>
          </p:cNvSpPr>
          <p:nvPr>
            <p:ph type="sldNum" sz="quarter" idx="14"/>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316093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DB1DE0-B7FE-2841-9E6A-8B6DE7C421AD}"/>
              </a:ext>
            </a:extLst>
          </p:cNvPr>
          <p:cNvSpPr/>
          <p:nvPr userDrawn="1"/>
        </p:nvSpPr>
        <p:spPr bwMode="auto">
          <a:xfrm>
            <a:off x="0" y="0"/>
            <a:ext cx="9153098"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7" name="Round Same Side Corner Rectangle 6">
            <a:extLst>
              <a:ext uri="{FF2B5EF4-FFF2-40B4-BE49-F238E27FC236}">
                <a16:creationId xmlns:a16="http://schemas.microsoft.com/office/drawing/2014/main" id="{5A9214D9-1DCB-5C41-B8E4-57E6A1EE2692}"/>
              </a:ext>
            </a:extLst>
          </p:cNvPr>
          <p:cNvSpPr/>
          <p:nvPr userDrawn="1"/>
        </p:nvSpPr>
        <p:spPr bwMode="auto">
          <a:xfrm>
            <a:off x="4916658" y="282914"/>
            <a:ext cx="3998742" cy="4088322"/>
          </a:xfrm>
          <a:prstGeom prst="round2Same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9" name="Text Placeholder 6">
            <a:extLst>
              <a:ext uri="{FF2B5EF4-FFF2-40B4-BE49-F238E27FC236}">
                <a16:creationId xmlns:a16="http://schemas.microsoft.com/office/drawing/2014/main" id="{F4A47B47-3B5E-4677-B6D1-B076B89FB33D}"/>
              </a:ext>
            </a:extLst>
          </p:cNvPr>
          <p:cNvSpPr>
            <a:spLocks noGrp="1"/>
          </p:cNvSpPr>
          <p:nvPr>
            <p:ph type="body" sz="quarter" idx="10" hasCustomPrompt="1"/>
          </p:nvPr>
        </p:nvSpPr>
        <p:spPr>
          <a:xfrm>
            <a:off x="397092" y="1333094"/>
            <a:ext cx="4281740" cy="271772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20" name="Text Placeholder 8">
            <a:extLst>
              <a:ext uri="{FF2B5EF4-FFF2-40B4-BE49-F238E27FC236}">
                <a16:creationId xmlns:a16="http://schemas.microsoft.com/office/drawing/2014/main" id="{0A09776A-1A6E-400D-8DA6-0623662577E6}"/>
              </a:ext>
            </a:extLst>
          </p:cNvPr>
          <p:cNvSpPr>
            <a:spLocks noGrp="1"/>
          </p:cNvSpPr>
          <p:nvPr>
            <p:ph type="body" sz="quarter" idx="11" hasCustomPrompt="1"/>
          </p:nvPr>
        </p:nvSpPr>
        <p:spPr>
          <a:xfrm>
            <a:off x="397092" y="290886"/>
            <a:ext cx="4281740" cy="49908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dirty="0"/>
              <a:t>TITLE GOES HERE </a:t>
            </a:r>
          </a:p>
        </p:txBody>
      </p:sp>
      <p:sp>
        <p:nvSpPr>
          <p:cNvPr id="21" name="Text Placeholder 8">
            <a:extLst>
              <a:ext uri="{FF2B5EF4-FFF2-40B4-BE49-F238E27FC236}">
                <a16:creationId xmlns:a16="http://schemas.microsoft.com/office/drawing/2014/main" id="{8296EDF7-234A-46F3-BD02-4DC044A1EEDA}"/>
              </a:ext>
            </a:extLst>
          </p:cNvPr>
          <p:cNvSpPr>
            <a:spLocks noGrp="1"/>
          </p:cNvSpPr>
          <p:nvPr>
            <p:ph type="body" sz="quarter" idx="12" hasCustomPrompt="1"/>
          </p:nvPr>
        </p:nvSpPr>
        <p:spPr>
          <a:xfrm>
            <a:off x="397092" y="807140"/>
            <a:ext cx="4281740" cy="499080"/>
          </a:xfrm>
          <a:prstGeom prst="rect">
            <a:avLst/>
          </a:prstGeom>
        </p:spPr>
        <p:txBody>
          <a:bodyPr/>
          <a:lstStyle>
            <a:lvl1pPr marL="0" indent="0">
              <a:buNone/>
              <a:defRPr sz="2000" b="1">
                <a:solidFill>
                  <a:srgbClr val="2F6D8F"/>
                </a:solidFill>
                <a:latin typeface="Arial Black" panose="020B0A04020102020204" pitchFamily="34" charset="0"/>
                <a:cs typeface="Arial" panose="020B0604020202020204" pitchFamily="34" charset="0"/>
              </a:defRPr>
            </a:lvl1pPr>
          </a:lstStyle>
          <a:p>
            <a:pPr lvl="0"/>
            <a:r>
              <a:rPr lang="en-US" dirty="0"/>
              <a:t>Subtitle goes here</a:t>
            </a:r>
          </a:p>
        </p:txBody>
      </p:sp>
      <p:sp>
        <p:nvSpPr>
          <p:cNvPr id="10" name="Rounded Rectangle 4">
            <a:extLst>
              <a:ext uri="{FF2B5EF4-FFF2-40B4-BE49-F238E27FC236}">
                <a16:creationId xmlns:a16="http://schemas.microsoft.com/office/drawing/2014/main" id="{BA724776-2723-49BC-8882-B2E23966BE49}"/>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76F6D481-005E-4BA3-9DE4-3E2ADB3E0FC5}"/>
              </a:ext>
            </a:extLst>
          </p:cNvPr>
          <p:cNvSpPr>
            <a:spLocks noGrp="1"/>
          </p:cNvSpPr>
          <p:nvPr>
            <p:ph type="sldNum" sz="quarter" idx="13"/>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2715473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656C573-F347-4DDB-AAC3-FED22D90FDC4}"/>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497A1652-1DCB-4FB0-B13E-9DC3325E3ABD}"/>
              </a:ext>
            </a:extLst>
          </p:cNvPr>
          <p:cNvSpPr>
            <a:spLocks noGrp="1"/>
          </p:cNvSpPr>
          <p:nvPr>
            <p:ph type="sldNum" sz="quarter" idx="10"/>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38686782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EEF583-3C72-4AA4-9747-22098D9AD804}"/>
              </a:ext>
            </a:extLst>
          </p:cNvPr>
          <p:cNvSpPr/>
          <p:nvPr userDrawn="1"/>
        </p:nvSpPr>
        <p:spPr>
          <a:xfrm>
            <a:off x="0" y="4086919"/>
            <a:ext cx="9144000" cy="1064354"/>
          </a:xfrm>
          <a:prstGeom prst="rect">
            <a:avLst/>
          </a:prstGeom>
          <a:solidFill>
            <a:srgbClr val="167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4AF3145-789E-4013-9080-19233531779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66256" y="3723689"/>
            <a:ext cx="590909" cy="590909"/>
          </a:xfrm>
          <a:prstGeom prst="rect">
            <a:avLst/>
          </a:prstGeom>
        </p:spPr>
      </p:pic>
      <p:sp>
        <p:nvSpPr>
          <p:cNvPr id="8" name="TextBox 7">
            <a:extLst>
              <a:ext uri="{FF2B5EF4-FFF2-40B4-BE49-F238E27FC236}">
                <a16:creationId xmlns:a16="http://schemas.microsoft.com/office/drawing/2014/main" id="{FDF87FFC-71F2-4568-87F2-43BD55470FEE}"/>
              </a:ext>
            </a:extLst>
          </p:cNvPr>
          <p:cNvSpPr txBox="1"/>
          <p:nvPr userDrawn="1"/>
        </p:nvSpPr>
        <p:spPr>
          <a:xfrm>
            <a:off x="2192525" y="4306438"/>
            <a:ext cx="4378258" cy="430887"/>
          </a:xfrm>
          <a:prstGeom prst="rect">
            <a:avLst/>
          </a:prstGeom>
          <a:noFill/>
          <a:effectLst/>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TEXAS DEPARTMENT OF AGRICULTURE</a:t>
            </a:r>
          </a:p>
          <a:p>
            <a:pPr algn="ctr"/>
            <a:r>
              <a:rPr lang="en-US" sz="1100" b="1" dirty="0">
                <a:solidFill>
                  <a:schemeClr val="bg1"/>
                </a:solidFill>
                <a:latin typeface="Arial" panose="020B0604020202020204" pitchFamily="34" charset="0"/>
                <a:cs typeface="Arial" panose="020B0604020202020204" pitchFamily="34" charset="0"/>
              </a:rPr>
              <a:t>COMMISSIONER SID MILLER</a:t>
            </a:r>
          </a:p>
        </p:txBody>
      </p:sp>
      <p:pic>
        <p:nvPicPr>
          <p:cNvPr id="9" name="Picture 8" descr="TDA-FN-SquareMeals-4c.ai">
            <a:extLst>
              <a:ext uri="{FF2B5EF4-FFF2-40B4-BE49-F238E27FC236}">
                <a16:creationId xmlns:a16="http://schemas.microsoft.com/office/drawing/2014/main" id="{87E9FD1F-CB53-4826-BC78-2991538657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626" y="3910287"/>
            <a:ext cx="1259626" cy="973348"/>
          </a:xfrm>
          <a:prstGeom prst="rect">
            <a:avLst/>
          </a:prstGeom>
        </p:spPr>
      </p:pic>
      <p:sp>
        <p:nvSpPr>
          <p:cNvPr id="10" name="TextBox 9">
            <a:extLst>
              <a:ext uri="{FF2B5EF4-FFF2-40B4-BE49-F238E27FC236}">
                <a16:creationId xmlns:a16="http://schemas.microsoft.com/office/drawing/2014/main" id="{082C0D83-B1CE-432E-8E9E-4097FA6EDB2B}"/>
              </a:ext>
            </a:extLst>
          </p:cNvPr>
          <p:cNvSpPr txBox="1"/>
          <p:nvPr userDrawn="1"/>
        </p:nvSpPr>
        <p:spPr>
          <a:xfrm>
            <a:off x="1486795" y="4679509"/>
            <a:ext cx="5904605" cy="415498"/>
          </a:xfrm>
          <a:prstGeom prst="rect">
            <a:avLst/>
          </a:prstGeom>
          <a:noFill/>
          <a:effectLst/>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This product was funded by USDA. </a:t>
            </a:r>
          </a:p>
          <a:p>
            <a:pPr algn="ctr"/>
            <a:r>
              <a:rPr lang="en-US" sz="1000" dirty="0">
                <a:solidFill>
                  <a:schemeClr val="bg1"/>
                </a:solidFill>
                <a:latin typeface="Arial" panose="020B0604020202020204" pitchFamily="34" charset="0"/>
                <a:cs typeface="Arial" panose="020B0604020202020204" pitchFamily="34" charset="0"/>
              </a:rPr>
              <a:t>This institution is an equal opportunity provider.</a:t>
            </a:r>
          </a:p>
        </p:txBody>
      </p:sp>
      <p:grpSp>
        <p:nvGrpSpPr>
          <p:cNvPr id="11" name="Group 10">
            <a:extLst>
              <a:ext uri="{FF2B5EF4-FFF2-40B4-BE49-F238E27FC236}">
                <a16:creationId xmlns:a16="http://schemas.microsoft.com/office/drawing/2014/main" id="{802D0562-7045-4043-8C70-5B5400B57FB7}"/>
              </a:ext>
            </a:extLst>
          </p:cNvPr>
          <p:cNvGrpSpPr/>
          <p:nvPr userDrawn="1"/>
        </p:nvGrpSpPr>
        <p:grpSpPr>
          <a:xfrm>
            <a:off x="8404643" y="4209004"/>
            <a:ext cx="510757" cy="494008"/>
            <a:chOff x="6944896" y="9085617"/>
            <a:chExt cx="616423" cy="611852"/>
          </a:xfrm>
        </p:grpSpPr>
        <p:sp>
          <p:nvSpPr>
            <p:cNvPr id="12" name="Freeform 119">
              <a:extLst>
                <a:ext uri="{FF2B5EF4-FFF2-40B4-BE49-F238E27FC236}">
                  <a16:creationId xmlns:a16="http://schemas.microsoft.com/office/drawing/2014/main" id="{2A32B56A-5C50-4569-8C84-48B8A9D7C3FC}"/>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Oval 173">
              <a:extLst>
                <a:ext uri="{FF2B5EF4-FFF2-40B4-BE49-F238E27FC236}">
                  <a16:creationId xmlns:a16="http://schemas.microsoft.com/office/drawing/2014/main" id="{67117694-7923-473E-AA81-54BE8C39DEC7}"/>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74">
              <a:extLst>
                <a:ext uri="{FF2B5EF4-FFF2-40B4-BE49-F238E27FC236}">
                  <a16:creationId xmlns:a16="http://schemas.microsoft.com/office/drawing/2014/main" id="{C89EA04C-5B81-4152-839D-C09483317025}"/>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75">
              <a:extLst>
                <a:ext uri="{FF2B5EF4-FFF2-40B4-BE49-F238E27FC236}">
                  <a16:creationId xmlns:a16="http://schemas.microsoft.com/office/drawing/2014/main" id="{0F6B42A3-883A-4E0F-9309-560484CE010A}"/>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255">
              <a:extLst>
                <a:ext uri="{FF2B5EF4-FFF2-40B4-BE49-F238E27FC236}">
                  <a16:creationId xmlns:a16="http://schemas.microsoft.com/office/drawing/2014/main" id="{F40A6903-2520-4E99-A58B-440D3E29BCB6}"/>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264">
              <a:extLst>
                <a:ext uri="{FF2B5EF4-FFF2-40B4-BE49-F238E27FC236}">
                  <a16:creationId xmlns:a16="http://schemas.microsoft.com/office/drawing/2014/main" id="{737DD3A4-1DFD-4FD9-B0C9-621D81844527}"/>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65">
              <a:extLst>
                <a:ext uri="{FF2B5EF4-FFF2-40B4-BE49-F238E27FC236}">
                  <a16:creationId xmlns:a16="http://schemas.microsoft.com/office/drawing/2014/main" id="{A754E928-530A-4CA3-A694-C98CDEB99D7B}"/>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 name="TextBox 3">
            <a:extLst>
              <a:ext uri="{FF2B5EF4-FFF2-40B4-BE49-F238E27FC236}">
                <a16:creationId xmlns:a16="http://schemas.microsoft.com/office/drawing/2014/main" id="{445DA554-E2A5-420A-83FF-0C36B6D99FEC}"/>
              </a:ext>
            </a:extLst>
          </p:cNvPr>
          <p:cNvSpPr txBox="1"/>
          <p:nvPr userDrawn="1"/>
        </p:nvSpPr>
        <p:spPr>
          <a:xfrm>
            <a:off x="289764" y="133350"/>
            <a:ext cx="8302535" cy="3816429"/>
          </a:xfrm>
          <a:prstGeom prst="rect">
            <a:avLst/>
          </a:prstGeom>
          <a:noFill/>
        </p:spPr>
        <p:txBody>
          <a:bodyPr wrap="square" rtlCol="0" anchor="ctr">
            <a:spAutoFit/>
          </a:bodyPr>
          <a:lstStyle/>
          <a:p>
            <a:r>
              <a:rPr lang="en-US" sz="1100" dirty="0">
                <a:latin typeface="Arial" panose="020B0604020202020204" pitchFamily="34"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To file a program complaint of discrimination, complete the USDA Program Discrimination Complaint Form, (AD-3027) found online at: </a:t>
            </a:r>
            <a:r>
              <a:rPr lang="en-US" sz="1100" dirty="0">
                <a:latin typeface="Arial" panose="020B0604020202020204" pitchFamily="34" charset="0"/>
                <a:cs typeface="Arial" panose="020B0604020202020204" pitchFamily="34" charset="0"/>
                <a:hlinkClick r:id="rId4"/>
              </a:rPr>
              <a:t>http://www.ascr.usda.gov/complaint_filing_cust.html</a:t>
            </a:r>
            <a:r>
              <a:rPr lang="en-US" sz="1100" dirty="0">
                <a:latin typeface="Arial" panose="020B0604020202020204" pitchFamily="34" charset="0"/>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  </a:t>
            </a:r>
            <a:br>
              <a:rPr lang="en-US" sz="11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mail: </a:t>
            </a:r>
          </a:p>
          <a:p>
            <a:r>
              <a:rPr lang="en-US" sz="1100" dirty="0">
                <a:latin typeface="Arial" panose="020B0604020202020204" pitchFamily="34" charset="0"/>
                <a:cs typeface="Arial" panose="020B0604020202020204" pitchFamily="34" charset="0"/>
              </a:rPr>
              <a:t>U.S. Department of Agriculture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Office of the Assistant Secretary for Civil Rights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1400 Independence Avenue, SW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Washington, D.C. 20250-9410; </a:t>
            </a:r>
            <a:br>
              <a:rPr lang="en-US" sz="11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fax: (202) 690-7442; or email: </a:t>
            </a:r>
            <a:r>
              <a:rPr lang="en-US" sz="1100" u="sng" dirty="0">
                <a:latin typeface="Arial" panose="020B0604020202020204" pitchFamily="34" charset="0"/>
                <a:cs typeface="Arial" panose="020B0604020202020204" pitchFamily="34" charset="0"/>
                <a:hlinkClick r:id="rId5"/>
              </a:rPr>
              <a:t>program.intake@usda.gov</a:t>
            </a:r>
            <a:r>
              <a:rPr lang="en-US" sz="1100" dirty="0">
                <a:latin typeface="Arial" panose="020B0604020202020204" pitchFamily="34" charset="0"/>
                <a:cs typeface="Arial" panose="020B0604020202020204" pitchFamily="34" charset="0"/>
              </a:rPr>
              <a:t>. 		This institution is an equal opportunity provider.</a:t>
            </a:r>
          </a:p>
        </p:txBody>
      </p:sp>
      <p:sp>
        <p:nvSpPr>
          <p:cNvPr id="2" name="Slide Number Placeholder 1">
            <a:extLst>
              <a:ext uri="{FF2B5EF4-FFF2-40B4-BE49-F238E27FC236}">
                <a16:creationId xmlns:a16="http://schemas.microsoft.com/office/drawing/2014/main" id="{83BAAB46-E0F5-42CA-A81B-288DA72C525C}"/>
              </a:ext>
            </a:extLst>
          </p:cNvPr>
          <p:cNvSpPr>
            <a:spLocks noGrp="1"/>
          </p:cNvSpPr>
          <p:nvPr>
            <p:ph type="sldNum" sz="quarter" idx="10"/>
          </p:nvPr>
        </p:nvSpPr>
        <p:spPr/>
        <p:txBody>
          <a:bodyPr/>
          <a:lstStyle/>
          <a:p>
            <a:fld id="{B2192B31-B341-4013-B7E8-60D2E97D576A}" type="slidenum">
              <a:rPr lang="en-US" smtClean="0"/>
              <a:pPr/>
              <a:t>‹#›</a:t>
            </a:fld>
            <a:endParaRPr lang="en-US" dirty="0"/>
          </a:p>
        </p:txBody>
      </p:sp>
      <p:sp>
        <p:nvSpPr>
          <p:cNvPr id="19" name="TextBox 18">
            <a:extLst>
              <a:ext uri="{FF2B5EF4-FFF2-40B4-BE49-F238E27FC236}">
                <a16:creationId xmlns:a16="http://schemas.microsoft.com/office/drawing/2014/main" id="{C42C90C1-1459-4469-9721-99E6C8DF477B}"/>
              </a:ext>
            </a:extLst>
          </p:cNvPr>
          <p:cNvSpPr txBox="1"/>
          <p:nvPr userDrawn="1"/>
        </p:nvSpPr>
        <p:spPr>
          <a:xfrm>
            <a:off x="167116" y="4687006"/>
            <a:ext cx="4557284" cy="415498"/>
          </a:xfrm>
          <a:prstGeom prst="rect">
            <a:avLst/>
          </a:prstGeom>
          <a:noFill/>
        </p:spPr>
        <p:txBody>
          <a:bodyPr wrap="square" rtlCol="0">
            <a:spAutoFit/>
          </a:bodyPr>
          <a:lstStyle/>
          <a:p>
            <a:pPr lvl="0"/>
            <a:r>
              <a:rPr lang="en-US" sz="1000" dirty="0">
                <a:solidFill>
                  <a:schemeClr val="bg1"/>
                </a:solidFill>
                <a:latin typeface="Arial" panose="020B0604020202020204" pitchFamily="34" charset="0"/>
                <a:cs typeface="Arial" panose="020B0604020202020204" pitchFamily="34" charset="0"/>
              </a:rPr>
              <a:t>Food and Nutrition Division</a:t>
            </a:r>
          </a:p>
          <a:p>
            <a:pPr lvl="0"/>
            <a:r>
              <a:rPr lang="en-US" sz="1000" dirty="0">
                <a:solidFill>
                  <a:schemeClr val="bg1"/>
                </a:solidFill>
                <a:latin typeface="Arial" panose="020B0604020202020204" pitchFamily="34" charset="0"/>
                <a:cs typeface="Arial" panose="020B0604020202020204" pitchFamily="34" charset="0"/>
              </a:rPr>
              <a:t>Nutrition Assistance Programs</a:t>
            </a:r>
          </a:p>
        </p:txBody>
      </p:sp>
    </p:spTree>
    <p:extLst>
      <p:ext uri="{BB962C8B-B14F-4D97-AF65-F5344CB8AC3E}">
        <p14:creationId xmlns:p14="http://schemas.microsoft.com/office/powerpoint/2010/main" val="136067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4FB9D85-E748-DA45-8D02-F069B118FFAB}"/>
              </a:ext>
            </a:extLst>
          </p:cNvPr>
          <p:cNvSpPr/>
          <p:nvPr userDrawn="1"/>
        </p:nvSpPr>
        <p:spPr bwMode="auto">
          <a:xfrm>
            <a:off x="0" y="0"/>
            <a:ext cx="9144000"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ound Same Side Corner Rectangle 14">
            <a:extLst>
              <a:ext uri="{FF2B5EF4-FFF2-40B4-BE49-F238E27FC236}">
                <a16:creationId xmlns:a16="http://schemas.microsoft.com/office/drawing/2014/main" id="{CA2C7DD2-3290-2C49-878A-4C65625E3D1C}"/>
              </a:ext>
            </a:extLst>
          </p:cNvPr>
          <p:cNvSpPr/>
          <p:nvPr userDrawn="1"/>
        </p:nvSpPr>
        <p:spPr bwMode="auto">
          <a:xfrm rot="5400000">
            <a:off x="2067044" y="-1933457"/>
            <a:ext cx="5143500" cy="9010414"/>
          </a:xfrm>
          <a:prstGeom prst="round2Same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bg1"/>
              </a:solidFill>
            </a:endParaRPr>
          </a:p>
        </p:txBody>
      </p:sp>
      <p:sp>
        <p:nvSpPr>
          <p:cNvPr id="26" name="Text Placeholder 2">
            <a:extLst>
              <a:ext uri="{FF2B5EF4-FFF2-40B4-BE49-F238E27FC236}">
                <a16:creationId xmlns:a16="http://schemas.microsoft.com/office/drawing/2014/main" id="{4AC42C3E-DF82-4800-909C-55A52097F335}"/>
              </a:ext>
            </a:extLst>
          </p:cNvPr>
          <p:cNvSpPr>
            <a:spLocks noGrp="1"/>
          </p:cNvSpPr>
          <p:nvPr>
            <p:ph type="body" sz="quarter" idx="10" hasCustomPrompt="1"/>
          </p:nvPr>
        </p:nvSpPr>
        <p:spPr>
          <a:xfrm>
            <a:off x="1257300" y="1504950"/>
            <a:ext cx="6629400" cy="1752600"/>
          </a:xfrm>
          <a:prstGeom prst="rect">
            <a:avLst/>
          </a:prstGeom>
        </p:spPr>
        <p:txBody>
          <a:bodyPr/>
          <a:lstStyle>
            <a:lvl1pPr marL="0" indent="0" algn="ctr">
              <a:buNone/>
              <a:defRPr sz="8800" b="1">
                <a:solidFill>
                  <a:schemeClr val="bg1"/>
                </a:solidFill>
                <a:latin typeface="Arial" panose="020B0604020202020204" pitchFamily="34" charset="0"/>
                <a:cs typeface="Arial" panose="020B0604020202020204" pitchFamily="34" charset="0"/>
              </a:defRPr>
            </a:lvl1pPr>
          </a:lstStyle>
          <a:p>
            <a:pPr lvl="0"/>
            <a:r>
              <a:rPr lang="en-US" dirty="0"/>
              <a:t>Questions?</a:t>
            </a:r>
          </a:p>
        </p:txBody>
      </p:sp>
      <p:sp>
        <p:nvSpPr>
          <p:cNvPr id="21" name="Rectangle 20">
            <a:extLst>
              <a:ext uri="{FF2B5EF4-FFF2-40B4-BE49-F238E27FC236}">
                <a16:creationId xmlns:a16="http://schemas.microsoft.com/office/drawing/2014/main" id="{C6262C28-6BE2-2948-A96A-AF86A6A8A064}"/>
              </a:ext>
            </a:extLst>
          </p:cNvPr>
          <p:cNvSpPr/>
          <p:nvPr userDrawn="1"/>
        </p:nvSpPr>
        <p:spPr bwMode="auto">
          <a:xfrm>
            <a:off x="0" y="0"/>
            <a:ext cx="133587" cy="5143500"/>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76AD852E-71E0-4C8B-92D4-0F0EB1DDE884}"/>
              </a:ext>
            </a:extLst>
          </p:cNvPr>
          <p:cNvSpPr>
            <a:spLocks noGrp="1"/>
          </p:cNvSpPr>
          <p:nvPr>
            <p:ph type="sldNum" sz="quarter" idx="19"/>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2565290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4FB9D85-E748-DA45-8D02-F069B118FFAB}"/>
              </a:ext>
            </a:extLst>
          </p:cNvPr>
          <p:cNvSpPr/>
          <p:nvPr userDrawn="1"/>
        </p:nvSpPr>
        <p:spPr bwMode="auto">
          <a:xfrm>
            <a:off x="0" y="0"/>
            <a:ext cx="9144000"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Round Same Side Corner Rectangle 14">
            <a:extLst>
              <a:ext uri="{FF2B5EF4-FFF2-40B4-BE49-F238E27FC236}">
                <a16:creationId xmlns:a16="http://schemas.microsoft.com/office/drawing/2014/main" id="{CA2C7DD2-3290-2C49-878A-4C65625E3D1C}"/>
              </a:ext>
            </a:extLst>
          </p:cNvPr>
          <p:cNvSpPr/>
          <p:nvPr userDrawn="1"/>
        </p:nvSpPr>
        <p:spPr bwMode="auto">
          <a:xfrm rot="5400000">
            <a:off x="3819644" y="-180857"/>
            <a:ext cx="5143500" cy="5505214"/>
          </a:xfrm>
          <a:prstGeom prst="round2Same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solidFill>
                <a:schemeClr val="bg1"/>
              </a:solidFill>
            </a:endParaRPr>
          </a:p>
        </p:txBody>
      </p:sp>
      <p:sp>
        <p:nvSpPr>
          <p:cNvPr id="14" name="Freeform 343">
            <a:extLst>
              <a:ext uri="{FF2B5EF4-FFF2-40B4-BE49-F238E27FC236}">
                <a16:creationId xmlns:a16="http://schemas.microsoft.com/office/drawing/2014/main" id="{2C4F7486-39DA-49D7-A811-DCABFFF9C241}"/>
              </a:ext>
            </a:extLst>
          </p:cNvPr>
          <p:cNvSpPr>
            <a:spLocks noEditPoints="1"/>
          </p:cNvSpPr>
          <p:nvPr userDrawn="1"/>
        </p:nvSpPr>
        <p:spPr bwMode="auto">
          <a:xfrm>
            <a:off x="5073441" y="1560592"/>
            <a:ext cx="296115" cy="406665"/>
          </a:xfrm>
          <a:custGeom>
            <a:avLst/>
            <a:gdLst>
              <a:gd name="T0" fmla="*/ 64 w 128"/>
              <a:gd name="T1" fmla="*/ 0 h 176"/>
              <a:gd name="T2" fmla="*/ 0 w 128"/>
              <a:gd name="T3" fmla="*/ 64 h 176"/>
              <a:gd name="T4" fmla="*/ 64 w 128"/>
              <a:gd name="T5" fmla="*/ 176 h 176"/>
              <a:gd name="T6" fmla="*/ 128 w 128"/>
              <a:gd name="T7" fmla="*/ 64 h 176"/>
              <a:gd name="T8" fmla="*/ 64 w 128"/>
              <a:gd name="T9" fmla="*/ 0 h 176"/>
              <a:gd name="T10" fmla="*/ 64 w 128"/>
              <a:gd name="T11" fmla="*/ 164 h 176"/>
              <a:gd name="T12" fmla="*/ 8 w 128"/>
              <a:gd name="T13" fmla="*/ 64 h 176"/>
              <a:gd name="T14" fmla="*/ 64 w 128"/>
              <a:gd name="T15" fmla="*/ 8 h 176"/>
              <a:gd name="T16" fmla="*/ 120 w 128"/>
              <a:gd name="T17" fmla="*/ 64 h 176"/>
              <a:gd name="T18" fmla="*/ 64 w 128"/>
              <a:gd name="T19" fmla="*/ 164 h 176"/>
              <a:gd name="T20" fmla="*/ 64 w 128"/>
              <a:gd name="T21" fmla="*/ 32 h 176"/>
              <a:gd name="T22" fmla="*/ 32 w 128"/>
              <a:gd name="T23" fmla="*/ 64 h 176"/>
              <a:gd name="T24" fmla="*/ 64 w 128"/>
              <a:gd name="T25" fmla="*/ 96 h 176"/>
              <a:gd name="T26" fmla="*/ 96 w 128"/>
              <a:gd name="T27" fmla="*/ 64 h 176"/>
              <a:gd name="T28" fmla="*/ 64 w 128"/>
              <a:gd name="T29" fmla="*/ 32 h 176"/>
              <a:gd name="T30" fmla="*/ 64 w 128"/>
              <a:gd name="T31" fmla="*/ 88 h 176"/>
              <a:gd name="T32" fmla="*/ 40 w 128"/>
              <a:gd name="T33" fmla="*/ 64 h 176"/>
              <a:gd name="T34" fmla="*/ 64 w 128"/>
              <a:gd name="T35" fmla="*/ 40 h 176"/>
              <a:gd name="T36" fmla="*/ 88 w 128"/>
              <a:gd name="T37" fmla="*/ 64 h 176"/>
              <a:gd name="T38" fmla="*/ 64 w 128"/>
              <a:gd name="T3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76">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rgbClr val="92C1C3"/>
          </a:solidFill>
          <a:ln>
            <a:solidFill>
              <a:srgbClr val="92C1C3"/>
            </a:solidFill>
          </a:ln>
          <a:effectLst/>
        </p:spPr>
        <p:txBody>
          <a:bodyPr vert="horz" wrap="square" lIns="68580" tIns="34290" rIns="68580" bIns="34290" numCol="1" anchor="t" anchorCtr="0" compatLnSpc="1">
            <a:prstTxWarp prst="textNoShape">
              <a:avLst/>
            </a:prstTxWarp>
          </a:bodyPr>
          <a:lstStyle/>
          <a:p>
            <a:endParaRPr lang="en-US" sz="1350">
              <a:ln>
                <a:solidFill>
                  <a:srgbClr val="90C64B"/>
                </a:solidFill>
              </a:ln>
              <a:solidFill>
                <a:srgbClr val="90C64B"/>
              </a:solidFill>
            </a:endParaRPr>
          </a:p>
        </p:txBody>
      </p:sp>
      <p:sp>
        <p:nvSpPr>
          <p:cNvPr id="16" name="Freeform 353">
            <a:extLst>
              <a:ext uri="{FF2B5EF4-FFF2-40B4-BE49-F238E27FC236}">
                <a16:creationId xmlns:a16="http://schemas.microsoft.com/office/drawing/2014/main" id="{5D82173F-F697-4B59-8BF7-E8EA8F801CF8}"/>
              </a:ext>
            </a:extLst>
          </p:cNvPr>
          <p:cNvSpPr>
            <a:spLocks noEditPoints="1"/>
          </p:cNvSpPr>
          <p:nvPr userDrawn="1"/>
        </p:nvSpPr>
        <p:spPr bwMode="auto">
          <a:xfrm>
            <a:off x="7340909" y="1560592"/>
            <a:ext cx="410663" cy="408679"/>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rgbClr val="92C1C3"/>
          </a:solidFill>
          <a:ln>
            <a:solidFill>
              <a:srgbClr val="92C1C3"/>
            </a:solidFill>
          </a:ln>
          <a:effectLst/>
        </p:spPr>
        <p:txBody>
          <a:bodyPr vert="horz" wrap="square" lIns="68580" tIns="34290" rIns="68580" bIns="34290" numCol="1" anchor="t" anchorCtr="0" compatLnSpc="1">
            <a:prstTxWarp prst="textNoShape">
              <a:avLst/>
            </a:prstTxWarp>
          </a:bodyPr>
          <a:lstStyle/>
          <a:p>
            <a:endParaRPr lang="en-US" sz="1350">
              <a:solidFill>
                <a:schemeClr val="accent3"/>
              </a:solidFill>
            </a:endParaRPr>
          </a:p>
        </p:txBody>
      </p:sp>
      <p:sp>
        <p:nvSpPr>
          <p:cNvPr id="18" name="Freeform 289">
            <a:extLst>
              <a:ext uri="{FF2B5EF4-FFF2-40B4-BE49-F238E27FC236}">
                <a16:creationId xmlns:a16="http://schemas.microsoft.com/office/drawing/2014/main" id="{3491A0AA-2369-4676-942C-F5DAF18FC566}"/>
              </a:ext>
            </a:extLst>
          </p:cNvPr>
          <p:cNvSpPr>
            <a:spLocks noEditPoints="1"/>
          </p:cNvSpPr>
          <p:nvPr userDrawn="1"/>
        </p:nvSpPr>
        <p:spPr bwMode="auto">
          <a:xfrm>
            <a:off x="6142503" y="2928798"/>
            <a:ext cx="431289" cy="331278"/>
          </a:xfrm>
          <a:custGeom>
            <a:avLst/>
            <a:gdLst>
              <a:gd name="T0" fmla="*/ 160 w 176"/>
              <a:gd name="T1" fmla="*/ 0 h 136"/>
              <a:gd name="T2" fmla="*/ 48 w 176"/>
              <a:gd name="T3" fmla="*/ 0 h 136"/>
              <a:gd name="T4" fmla="*/ 32 w 176"/>
              <a:gd name="T5" fmla="*/ 16 h 136"/>
              <a:gd name="T6" fmla="*/ 32 w 176"/>
              <a:gd name="T7" fmla="*/ 20 h 136"/>
              <a:gd name="T8" fmla="*/ 36 w 176"/>
              <a:gd name="T9" fmla="*/ 24 h 136"/>
              <a:gd name="T10" fmla="*/ 40 w 176"/>
              <a:gd name="T11" fmla="*/ 20 h 136"/>
              <a:gd name="T12" fmla="*/ 40 w 176"/>
              <a:gd name="T13" fmla="*/ 16 h 136"/>
              <a:gd name="T14" fmla="*/ 48 w 176"/>
              <a:gd name="T15" fmla="*/ 8 h 136"/>
              <a:gd name="T16" fmla="*/ 160 w 176"/>
              <a:gd name="T17" fmla="*/ 8 h 136"/>
              <a:gd name="T18" fmla="*/ 168 w 176"/>
              <a:gd name="T19" fmla="*/ 16 h 136"/>
              <a:gd name="T20" fmla="*/ 168 w 176"/>
              <a:gd name="T21" fmla="*/ 88 h 136"/>
              <a:gd name="T22" fmla="*/ 160 w 176"/>
              <a:gd name="T23" fmla="*/ 96 h 136"/>
              <a:gd name="T24" fmla="*/ 156 w 176"/>
              <a:gd name="T25" fmla="*/ 96 h 136"/>
              <a:gd name="T26" fmla="*/ 152 w 176"/>
              <a:gd name="T27" fmla="*/ 100 h 136"/>
              <a:gd name="T28" fmla="*/ 156 w 176"/>
              <a:gd name="T29" fmla="*/ 104 h 136"/>
              <a:gd name="T30" fmla="*/ 160 w 176"/>
              <a:gd name="T31" fmla="*/ 104 h 136"/>
              <a:gd name="T32" fmla="*/ 176 w 176"/>
              <a:gd name="T33" fmla="*/ 88 h 136"/>
              <a:gd name="T34" fmla="*/ 176 w 176"/>
              <a:gd name="T35" fmla="*/ 16 h 136"/>
              <a:gd name="T36" fmla="*/ 160 w 176"/>
              <a:gd name="T37" fmla="*/ 0 h 136"/>
              <a:gd name="T38" fmla="*/ 128 w 176"/>
              <a:gd name="T39" fmla="*/ 32 h 136"/>
              <a:gd name="T40" fmla="*/ 16 w 176"/>
              <a:gd name="T41" fmla="*/ 32 h 136"/>
              <a:gd name="T42" fmla="*/ 0 w 176"/>
              <a:gd name="T43" fmla="*/ 48 h 136"/>
              <a:gd name="T44" fmla="*/ 0 w 176"/>
              <a:gd name="T45" fmla="*/ 120 h 136"/>
              <a:gd name="T46" fmla="*/ 16 w 176"/>
              <a:gd name="T47" fmla="*/ 136 h 136"/>
              <a:gd name="T48" fmla="*/ 128 w 176"/>
              <a:gd name="T49" fmla="*/ 136 h 136"/>
              <a:gd name="T50" fmla="*/ 144 w 176"/>
              <a:gd name="T51" fmla="*/ 120 h 136"/>
              <a:gd name="T52" fmla="*/ 144 w 176"/>
              <a:gd name="T53" fmla="*/ 48 h 136"/>
              <a:gd name="T54" fmla="*/ 128 w 176"/>
              <a:gd name="T55" fmla="*/ 32 h 136"/>
              <a:gd name="T56" fmla="*/ 16 w 176"/>
              <a:gd name="T57" fmla="*/ 40 h 136"/>
              <a:gd name="T58" fmla="*/ 128 w 176"/>
              <a:gd name="T59" fmla="*/ 40 h 136"/>
              <a:gd name="T60" fmla="*/ 133 w 176"/>
              <a:gd name="T61" fmla="*/ 42 h 136"/>
              <a:gd name="T62" fmla="*/ 77 w 176"/>
              <a:gd name="T63" fmla="*/ 98 h 136"/>
              <a:gd name="T64" fmla="*/ 72 w 176"/>
              <a:gd name="T65" fmla="*/ 100 h 136"/>
              <a:gd name="T66" fmla="*/ 67 w 176"/>
              <a:gd name="T67" fmla="*/ 98 h 136"/>
              <a:gd name="T68" fmla="*/ 11 w 176"/>
              <a:gd name="T69" fmla="*/ 42 h 136"/>
              <a:gd name="T70" fmla="*/ 16 w 176"/>
              <a:gd name="T71" fmla="*/ 40 h 136"/>
              <a:gd name="T72" fmla="*/ 8 w 176"/>
              <a:gd name="T73" fmla="*/ 50 h 136"/>
              <a:gd name="T74" fmla="*/ 42 w 176"/>
              <a:gd name="T75" fmla="*/ 84 h 136"/>
              <a:gd name="T76" fmla="*/ 8 w 176"/>
              <a:gd name="T77" fmla="*/ 118 h 136"/>
              <a:gd name="T78" fmla="*/ 8 w 176"/>
              <a:gd name="T79" fmla="*/ 50 h 136"/>
              <a:gd name="T80" fmla="*/ 128 w 176"/>
              <a:gd name="T81" fmla="*/ 128 h 136"/>
              <a:gd name="T82" fmla="*/ 16 w 176"/>
              <a:gd name="T83" fmla="*/ 128 h 136"/>
              <a:gd name="T84" fmla="*/ 11 w 176"/>
              <a:gd name="T85" fmla="*/ 126 h 136"/>
              <a:gd name="T86" fmla="*/ 47 w 176"/>
              <a:gd name="T87" fmla="*/ 90 h 136"/>
              <a:gd name="T88" fmla="*/ 61 w 176"/>
              <a:gd name="T89" fmla="*/ 103 h 136"/>
              <a:gd name="T90" fmla="*/ 72 w 176"/>
              <a:gd name="T91" fmla="*/ 108 h 136"/>
              <a:gd name="T92" fmla="*/ 83 w 176"/>
              <a:gd name="T93" fmla="*/ 103 h 136"/>
              <a:gd name="T94" fmla="*/ 97 w 176"/>
              <a:gd name="T95" fmla="*/ 90 h 136"/>
              <a:gd name="T96" fmla="*/ 133 w 176"/>
              <a:gd name="T97" fmla="*/ 126 h 136"/>
              <a:gd name="T98" fmla="*/ 128 w 176"/>
              <a:gd name="T99" fmla="*/ 128 h 136"/>
              <a:gd name="T100" fmla="*/ 136 w 176"/>
              <a:gd name="T101" fmla="*/ 118 h 136"/>
              <a:gd name="T102" fmla="*/ 102 w 176"/>
              <a:gd name="T103" fmla="*/ 84 h 136"/>
              <a:gd name="T104" fmla="*/ 136 w 176"/>
              <a:gd name="T105" fmla="*/ 50 h 136"/>
              <a:gd name="T106" fmla="*/ 136 w 176"/>
              <a:gd name="T107" fmla="*/ 11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36">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88"/>
                  <a:pt x="168" y="88"/>
                  <a:pt x="168" y="88"/>
                </a:cubicBezTo>
                <a:cubicBezTo>
                  <a:pt x="168" y="92"/>
                  <a:pt x="164" y="96"/>
                  <a:pt x="160" y="96"/>
                </a:cubicBezTo>
                <a:cubicBezTo>
                  <a:pt x="156" y="96"/>
                  <a:pt x="156" y="96"/>
                  <a:pt x="156" y="96"/>
                </a:cubicBezTo>
                <a:cubicBezTo>
                  <a:pt x="154" y="96"/>
                  <a:pt x="152" y="98"/>
                  <a:pt x="152" y="100"/>
                </a:cubicBezTo>
                <a:cubicBezTo>
                  <a:pt x="152" y="102"/>
                  <a:pt x="154" y="104"/>
                  <a:pt x="156" y="104"/>
                </a:cubicBezTo>
                <a:cubicBezTo>
                  <a:pt x="160" y="104"/>
                  <a:pt x="160" y="104"/>
                  <a:pt x="160" y="104"/>
                </a:cubicBezTo>
                <a:cubicBezTo>
                  <a:pt x="169" y="104"/>
                  <a:pt x="176" y="97"/>
                  <a:pt x="176" y="88"/>
                </a:cubicBezTo>
                <a:cubicBezTo>
                  <a:pt x="176" y="16"/>
                  <a:pt x="176" y="16"/>
                  <a:pt x="176" y="16"/>
                </a:cubicBezTo>
                <a:cubicBezTo>
                  <a:pt x="176" y="7"/>
                  <a:pt x="169" y="0"/>
                  <a:pt x="160" y="0"/>
                </a:cubicBezTo>
                <a:moveTo>
                  <a:pt x="128" y="32"/>
                </a:moveTo>
                <a:cubicBezTo>
                  <a:pt x="16" y="32"/>
                  <a:pt x="16" y="32"/>
                  <a:pt x="16" y="32"/>
                </a:cubicBezTo>
                <a:cubicBezTo>
                  <a:pt x="7" y="32"/>
                  <a:pt x="0" y="39"/>
                  <a:pt x="0" y="48"/>
                </a:cubicBezTo>
                <a:cubicBezTo>
                  <a:pt x="0" y="120"/>
                  <a:pt x="0" y="120"/>
                  <a:pt x="0" y="120"/>
                </a:cubicBezTo>
                <a:cubicBezTo>
                  <a:pt x="0" y="129"/>
                  <a:pt x="7" y="136"/>
                  <a:pt x="16" y="136"/>
                </a:cubicBezTo>
                <a:cubicBezTo>
                  <a:pt x="128" y="136"/>
                  <a:pt x="128" y="136"/>
                  <a:pt x="128" y="136"/>
                </a:cubicBezTo>
                <a:cubicBezTo>
                  <a:pt x="137" y="136"/>
                  <a:pt x="144" y="129"/>
                  <a:pt x="144" y="120"/>
                </a:cubicBezTo>
                <a:cubicBezTo>
                  <a:pt x="144" y="48"/>
                  <a:pt x="144" y="48"/>
                  <a:pt x="144" y="48"/>
                </a:cubicBezTo>
                <a:cubicBezTo>
                  <a:pt x="144" y="39"/>
                  <a:pt x="137" y="32"/>
                  <a:pt x="128" y="32"/>
                </a:cubicBezTo>
                <a:moveTo>
                  <a:pt x="16" y="40"/>
                </a:moveTo>
                <a:cubicBezTo>
                  <a:pt x="128" y="40"/>
                  <a:pt x="128" y="40"/>
                  <a:pt x="128" y="40"/>
                </a:cubicBezTo>
                <a:cubicBezTo>
                  <a:pt x="130" y="40"/>
                  <a:pt x="132" y="41"/>
                  <a:pt x="133" y="42"/>
                </a:cubicBezTo>
                <a:cubicBezTo>
                  <a:pt x="77" y="98"/>
                  <a:pt x="77" y="98"/>
                  <a:pt x="77" y="98"/>
                </a:cubicBezTo>
                <a:cubicBezTo>
                  <a:pt x="76" y="99"/>
                  <a:pt x="74" y="100"/>
                  <a:pt x="72" y="100"/>
                </a:cubicBezTo>
                <a:cubicBezTo>
                  <a:pt x="70" y="100"/>
                  <a:pt x="68" y="99"/>
                  <a:pt x="67" y="98"/>
                </a:cubicBezTo>
                <a:cubicBezTo>
                  <a:pt x="11" y="42"/>
                  <a:pt x="11" y="42"/>
                  <a:pt x="11" y="42"/>
                </a:cubicBezTo>
                <a:cubicBezTo>
                  <a:pt x="12" y="41"/>
                  <a:pt x="14" y="40"/>
                  <a:pt x="16" y="40"/>
                </a:cubicBezTo>
                <a:moveTo>
                  <a:pt x="8" y="50"/>
                </a:moveTo>
                <a:cubicBezTo>
                  <a:pt x="42" y="84"/>
                  <a:pt x="42" y="84"/>
                  <a:pt x="42" y="84"/>
                </a:cubicBezTo>
                <a:cubicBezTo>
                  <a:pt x="8" y="118"/>
                  <a:pt x="8" y="118"/>
                  <a:pt x="8" y="118"/>
                </a:cubicBezTo>
                <a:lnTo>
                  <a:pt x="8" y="50"/>
                </a:lnTo>
                <a:close/>
                <a:moveTo>
                  <a:pt x="128" y="128"/>
                </a:moveTo>
                <a:cubicBezTo>
                  <a:pt x="16" y="128"/>
                  <a:pt x="16" y="128"/>
                  <a:pt x="16" y="128"/>
                </a:cubicBezTo>
                <a:cubicBezTo>
                  <a:pt x="14" y="128"/>
                  <a:pt x="12" y="127"/>
                  <a:pt x="11" y="126"/>
                </a:cubicBezTo>
                <a:cubicBezTo>
                  <a:pt x="47" y="90"/>
                  <a:pt x="47" y="90"/>
                  <a:pt x="47" y="90"/>
                </a:cubicBezTo>
                <a:cubicBezTo>
                  <a:pt x="61" y="103"/>
                  <a:pt x="61" y="103"/>
                  <a:pt x="61" y="103"/>
                </a:cubicBezTo>
                <a:cubicBezTo>
                  <a:pt x="64" y="106"/>
                  <a:pt x="68" y="108"/>
                  <a:pt x="72" y="108"/>
                </a:cubicBezTo>
                <a:cubicBezTo>
                  <a:pt x="76" y="108"/>
                  <a:pt x="80" y="106"/>
                  <a:pt x="83" y="103"/>
                </a:cubicBezTo>
                <a:cubicBezTo>
                  <a:pt x="97" y="90"/>
                  <a:pt x="97" y="90"/>
                  <a:pt x="97" y="90"/>
                </a:cubicBezTo>
                <a:cubicBezTo>
                  <a:pt x="133" y="126"/>
                  <a:pt x="133" y="126"/>
                  <a:pt x="133" y="126"/>
                </a:cubicBezTo>
                <a:cubicBezTo>
                  <a:pt x="132" y="127"/>
                  <a:pt x="130" y="128"/>
                  <a:pt x="128" y="128"/>
                </a:cubicBezTo>
                <a:moveTo>
                  <a:pt x="136" y="118"/>
                </a:moveTo>
                <a:cubicBezTo>
                  <a:pt x="102" y="84"/>
                  <a:pt x="102" y="84"/>
                  <a:pt x="102" y="84"/>
                </a:cubicBezTo>
                <a:cubicBezTo>
                  <a:pt x="136" y="50"/>
                  <a:pt x="136" y="50"/>
                  <a:pt x="136" y="50"/>
                </a:cubicBezTo>
                <a:lnTo>
                  <a:pt x="136" y="118"/>
                </a:lnTo>
                <a:close/>
              </a:path>
            </a:pathLst>
          </a:custGeom>
          <a:solidFill>
            <a:srgbClr val="92C1C3"/>
          </a:solidFill>
          <a:ln>
            <a:solidFill>
              <a:srgbClr val="92C1C3"/>
            </a:solidFill>
          </a:ln>
          <a:effectLst/>
        </p:spPr>
        <p:txBody>
          <a:bodyPr vert="horz" wrap="square" lIns="68580" tIns="34290" rIns="68580" bIns="34290" numCol="1" anchor="t" anchorCtr="0" compatLnSpc="1">
            <a:prstTxWarp prst="textNoShape">
              <a:avLst/>
            </a:prstTxWarp>
          </a:bodyPr>
          <a:lstStyle/>
          <a:p>
            <a:endParaRPr lang="en-US" sz="1350"/>
          </a:p>
        </p:txBody>
      </p:sp>
      <p:sp>
        <p:nvSpPr>
          <p:cNvPr id="20" name="Freeform 166">
            <a:extLst>
              <a:ext uri="{FF2B5EF4-FFF2-40B4-BE49-F238E27FC236}">
                <a16:creationId xmlns:a16="http://schemas.microsoft.com/office/drawing/2014/main" id="{1E2E28C0-E94F-4D9A-90D6-5AF7F2443D29}"/>
              </a:ext>
            </a:extLst>
          </p:cNvPr>
          <p:cNvSpPr>
            <a:spLocks noEditPoints="1"/>
          </p:cNvSpPr>
          <p:nvPr userDrawn="1"/>
        </p:nvSpPr>
        <p:spPr bwMode="auto">
          <a:xfrm>
            <a:off x="6206295" y="3946939"/>
            <a:ext cx="384989" cy="384989"/>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92C1C3"/>
          </a:solidFill>
          <a:ln>
            <a:solidFill>
              <a:srgbClr val="92C1C3"/>
            </a:solidFill>
          </a:ln>
          <a:effectLst/>
        </p:spPr>
        <p:txBody>
          <a:bodyPr vert="horz" wrap="square" lIns="68580" tIns="34290" rIns="68580" bIns="34290" numCol="1" anchor="t" anchorCtr="0" compatLnSpc="1">
            <a:prstTxWarp prst="textNoShape">
              <a:avLst/>
            </a:prstTxWarp>
          </a:bodyPr>
          <a:lstStyle/>
          <a:p>
            <a:endParaRPr lang="en-US" sz="1350" dirty="0"/>
          </a:p>
        </p:txBody>
      </p:sp>
      <p:sp>
        <p:nvSpPr>
          <p:cNvPr id="26" name="Text Placeholder 2">
            <a:extLst>
              <a:ext uri="{FF2B5EF4-FFF2-40B4-BE49-F238E27FC236}">
                <a16:creationId xmlns:a16="http://schemas.microsoft.com/office/drawing/2014/main" id="{4AC42C3E-DF82-4800-909C-55A52097F335}"/>
              </a:ext>
            </a:extLst>
          </p:cNvPr>
          <p:cNvSpPr>
            <a:spLocks noGrp="1"/>
          </p:cNvSpPr>
          <p:nvPr>
            <p:ph type="body" sz="quarter" idx="10" hasCustomPrompt="1"/>
          </p:nvPr>
        </p:nvSpPr>
        <p:spPr>
          <a:xfrm>
            <a:off x="3878591" y="514350"/>
            <a:ext cx="4725257" cy="862303"/>
          </a:xfrm>
          <a:prstGeom prst="rect">
            <a:avLst/>
          </a:prstGeom>
        </p:spPr>
        <p:txBody>
          <a:bodyPr/>
          <a:lstStyle>
            <a:lvl1pPr marL="0" indent="0" algn="ctr">
              <a:buNone/>
              <a:defRPr sz="4400" b="1">
                <a:solidFill>
                  <a:schemeClr val="bg1"/>
                </a:solidFill>
                <a:latin typeface="Arial" panose="020B0604020202020204" pitchFamily="34" charset="0"/>
                <a:cs typeface="Arial" panose="020B0604020202020204" pitchFamily="34" charset="0"/>
              </a:defRPr>
            </a:lvl1pPr>
          </a:lstStyle>
          <a:p>
            <a:pPr lvl="0"/>
            <a:r>
              <a:rPr lang="en-US" dirty="0"/>
              <a:t>CONTACT US</a:t>
            </a:r>
          </a:p>
        </p:txBody>
      </p:sp>
      <p:sp>
        <p:nvSpPr>
          <p:cNvPr id="30" name="Text Placeholder 32">
            <a:extLst>
              <a:ext uri="{FF2B5EF4-FFF2-40B4-BE49-F238E27FC236}">
                <a16:creationId xmlns:a16="http://schemas.microsoft.com/office/drawing/2014/main" id="{A60C6AC1-4DAC-4317-9461-5868EF0910E1}"/>
              </a:ext>
            </a:extLst>
          </p:cNvPr>
          <p:cNvSpPr>
            <a:spLocks noGrp="1"/>
          </p:cNvSpPr>
          <p:nvPr>
            <p:ph type="body" sz="quarter" idx="15" hasCustomPrompt="1"/>
          </p:nvPr>
        </p:nvSpPr>
        <p:spPr>
          <a:xfrm>
            <a:off x="3878591" y="3389322"/>
            <a:ext cx="4884409" cy="466545"/>
          </a:xfrm>
          <a:prstGeom prst="rect">
            <a:avLst/>
          </a:prstGeom>
        </p:spPr>
        <p:txBody>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dirty="0"/>
              <a:t>email@texasagriculture.gov</a:t>
            </a:r>
          </a:p>
        </p:txBody>
      </p:sp>
      <p:sp>
        <p:nvSpPr>
          <p:cNvPr id="31" name="Text Placeholder 32">
            <a:extLst>
              <a:ext uri="{FF2B5EF4-FFF2-40B4-BE49-F238E27FC236}">
                <a16:creationId xmlns:a16="http://schemas.microsoft.com/office/drawing/2014/main" id="{9F777B61-05BD-4DDD-B84F-E06BFD4FE2E8}"/>
              </a:ext>
            </a:extLst>
          </p:cNvPr>
          <p:cNvSpPr>
            <a:spLocks noGrp="1"/>
          </p:cNvSpPr>
          <p:nvPr>
            <p:ph type="body" sz="quarter" idx="16" hasCustomPrompt="1"/>
          </p:nvPr>
        </p:nvSpPr>
        <p:spPr>
          <a:xfrm>
            <a:off x="5536705" y="4467405"/>
            <a:ext cx="1642884" cy="466545"/>
          </a:xfrm>
          <a:prstGeom prst="rect">
            <a:avLst/>
          </a:prstGeom>
        </p:spPr>
        <p:txBody>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dirty="0"/>
              <a:t>123-456-7890</a:t>
            </a:r>
          </a:p>
        </p:txBody>
      </p:sp>
      <p:sp>
        <p:nvSpPr>
          <p:cNvPr id="32" name="Text Placeholder 32">
            <a:extLst>
              <a:ext uri="{FF2B5EF4-FFF2-40B4-BE49-F238E27FC236}">
                <a16:creationId xmlns:a16="http://schemas.microsoft.com/office/drawing/2014/main" id="{14D8B6E8-7323-475F-B4F8-DAFE37EA2E31}"/>
              </a:ext>
            </a:extLst>
          </p:cNvPr>
          <p:cNvSpPr>
            <a:spLocks noGrp="1"/>
          </p:cNvSpPr>
          <p:nvPr>
            <p:ph type="body" sz="quarter" idx="17" hasCustomPrompt="1"/>
          </p:nvPr>
        </p:nvSpPr>
        <p:spPr>
          <a:xfrm>
            <a:off x="3878591" y="2084468"/>
            <a:ext cx="2388622" cy="614364"/>
          </a:xfrm>
          <a:prstGeom prst="rect">
            <a:avLst/>
          </a:prstGeom>
        </p:spPr>
        <p:txBody>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dirty="0"/>
              <a:t>12354 Street Name City, State Zip Code</a:t>
            </a:r>
          </a:p>
        </p:txBody>
      </p:sp>
      <p:sp>
        <p:nvSpPr>
          <p:cNvPr id="33" name="Text Placeholder 32">
            <a:extLst>
              <a:ext uri="{FF2B5EF4-FFF2-40B4-BE49-F238E27FC236}">
                <a16:creationId xmlns:a16="http://schemas.microsoft.com/office/drawing/2014/main" id="{98CABFEA-112D-425A-8AA7-6A77117EB395}"/>
              </a:ext>
            </a:extLst>
          </p:cNvPr>
          <p:cNvSpPr>
            <a:spLocks noGrp="1"/>
          </p:cNvSpPr>
          <p:nvPr>
            <p:ph type="body" sz="quarter" idx="18" hasCustomPrompt="1"/>
          </p:nvPr>
        </p:nvSpPr>
        <p:spPr>
          <a:xfrm>
            <a:off x="6488632" y="2067143"/>
            <a:ext cx="2274368" cy="631689"/>
          </a:xfrm>
          <a:prstGeom prst="rect">
            <a:avLst/>
          </a:prstGeom>
        </p:spPr>
        <p:txBody>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r>
              <a:rPr lang="en-US" dirty="0"/>
              <a:t>www.SquareMeals.org</a:t>
            </a:r>
          </a:p>
        </p:txBody>
      </p:sp>
      <p:sp>
        <p:nvSpPr>
          <p:cNvPr id="21" name="Rectangle 20">
            <a:extLst>
              <a:ext uri="{FF2B5EF4-FFF2-40B4-BE49-F238E27FC236}">
                <a16:creationId xmlns:a16="http://schemas.microsoft.com/office/drawing/2014/main" id="{C6262C28-6BE2-2948-A96A-AF86A6A8A064}"/>
              </a:ext>
            </a:extLst>
          </p:cNvPr>
          <p:cNvSpPr/>
          <p:nvPr userDrawn="1"/>
        </p:nvSpPr>
        <p:spPr bwMode="auto">
          <a:xfrm>
            <a:off x="3505200" y="0"/>
            <a:ext cx="133587" cy="5143500"/>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76AD852E-71E0-4C8B-92D4-0F0EB1DDE884}"/>
              </a:ext>
            </a:extLst>
          </p:cNvPr>
          <p:cNvSpPr>
            <a:spLocks noGrp="1"/>
          </p:cNvSpPr>
          <p:nvPr>
            <p:ph type="sldNum" sz="quarter" idx="19"/>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1044854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
          <p:cNvSpPr/>
          <p:nvPr/>
        </p:nvSpPr>
        <p:spPr>
          <a:xfrm>
            <a:off x="755650" y="0"/>
            <a:ext cx="5950761"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7" name="Google Shape;17;p5"/>
          <p:cNvSpPr/>
          <p:nvPr/>
        </p:nvSpPr>
        <p:spPr>
          <a:xfrm>
            <a:off x="6706411"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8" name="Google Shape;18;p5"/>
          <p:cNvSpPr txBox="1">
            <a:spLocks noGrp="1"/>
          </p:cNvSpPr>
          <p:nvPr>
            <p:ph type="ctrTitle"/>
          </p:nvPr>
        </p:nvSpPr>
        <p:spPr>
          <a:xfrm>
            <a:off x="1958856" y="2571749"/>
            <a:ext cx="4138550" cy="170141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subTitle" idx="1"/>
          </p:nvPr>
        </p:nvSpPr>
        <p:spPr>
          <a:xfrm>
            <a:off x="2079206" y="1701590"/>
            <a:ext cx="4018200" cy="870160"/>
          </a:xfrm>
          <a:prstGeom prst="rect">
            <a:avLst/>
          </a:prstGeom>
          <a:noFill/>
          <a:ln>
            <a:noFill/>
          </a:ln>
        </p:spPr>
        <p:txBody>
          <a:bodyPr spcFirstLastPara="1" wrap="square" lIns="91425" tIns="0" rIns="91425" bIns="45700" anchor="b" anchorCtr="0">
            <a:normAutofit/>
          </a:bodyPr>
          <a:lstStyle>
            <a:lvl1pPr lvl="0" algn="r">
              <a:lnSpc>
                <a:spcPct val="120000"/>
              </a:lnSpc>
              <a:spcBef>
                <a:spcPts val="750"/>
              </a:spcBef>
              <a:spcAft>
                <a:spcPts val="0"/>
              </a:spcAft>
              <a:buSzPts val="1620"/>
              <a:buNone/>
              <a:defRPr sz="1350" b="0">
                <a:solidFill>
                  <a:schemeClr val="lt1"/>
                </a:solidFill>
              </a:defRPr>
            </a:lvl1pPr>
            <a:lvl2pPr lvl="1" algn="ctr">
              <a:lnSpc>
                <a:spcPct val="120000"/>
              </a:lnSpc>
              <a:spcBef>
                <a:spcPts val="450"/>
              </a:spcBef>
              <a:spcAft>
                <a:spcPts val="0"/>
              </a:spcAft>
              <a:buSzPts val="1620"/>
              <a:buNone/>
              <a:defRPr sz="1350"/>
            </a:lvl2pPr>
            <a:lvl3pPr lvl="2" algn="ctr">
              <a:lnSpc>
                <a:spcPct val="120000"/>
              </a:lnSpc>
              <a:spcBef>
                <a:spcPts val="450"/>
              </a:spcBef>
              <a:spcAft>
                <a:spcPts val="0"/>
              </a:spcAft>
              <a:buSzPts val="1620"/>
              <a:buNone/>
              <a:defRPr sz="1350"/>
            </a:lvl3pPr>
            <a:lvl4pPr lvl="3" algn="ctr">
              <a:lnSpc>
                <a:spcPct val="120000"/>
              </a:lnSpc>
              <a:spcBef>
                <a:spcPts val="450"/>
              </a:spcBef>
              <a:spcAft>
                <a:spcPts val="0"/>
              </a:spcAft>
              <a:buSzPts val="1440"/>
              <a:buNone/>
              <a:defRPr sz="1200"/>
            </a:lvl4pPr>
            <a:lvl5pPr lvl="4" algn="ctr">
              <a:lnSpc>
                <a:spcPct val="120000"/>
              </a:lnSpc>
              <a:spcBef>
                <a:spcPts val="450"/>
              </a:spcBef>
              <a:spcAft>
                <a:spcPts val="0"/>
              </a:spcAft>
              <a:buSzPts val="1440"/>
              <a:buNone/>
              <a:defRPr sz="1200"/>
            </a:lvl5pPr>
            <a:lvl6pPr lvl="5" algn="ctr">
              <a:lnSpc>
                <a:spcPct val="120000"/>
              </a:lnSpc>
              <a:spcBef>
                <a:spcPts val="450"/>
              </a:spcBef>
              <a:spcAft>
                <a:spcPts val="0"/>
              </a:spcAft>
              <a:buSzPts val="1440"/>
              <a:buNone/>
              <a:defRPr sz="1200"/>
            </a:lvl6pPr>
            <a:lvl7pPr lvl="6" algn="ctr">
              <a:lnSpc>
                <a:spcPct val="120000"/>
              </a:lnSpc>
              <a:spcBef>
                <a:spcPts val="450"/>
              </a:spcBef>
              <a:spcAft>
                <a:spcPts val="0"/>
              </a:spcAft>
              <a:buSzPts val="1440"/>
              <a:buNone/>
              <a:defRPr sz="1200"/>
            </a:lvl7pPr>
            <a:lvl8pPr lvl="7" algn="ctr">
              <a:lnSpc>
                <a:spcPct val="120000"/>
              </a:lnSpc>
              <a:spcBef>
                <a:spcPts val="450"/>
              </a:spcBef>
              <a:spcAft>
                <a:spcPts val="0"/>
              </a:spcAft>
              <a:buSzPts val="1440"/>
              <a:buNone/>
              <a:defRPr sz="1200"/>
            </a:lvl8pPr>
            <a:lvl9pPr lvl="8" algn="ctr">
              <a:lnSpc>
                <a:spcPct val="120000"/>
              </a:lnSpc>
              <a:spcBef>
                <a:spcPts val="450"/>
              </a:spcBef>
              <a:spcAft>
                <a:spcPts val="450"/>
              </a:spcAft>
              <a:buSzPts val="1440"/>
              <a:buNone/>
              <a:defRPr sz="1200"/>
            </a:lvl9pPr>
          </a:lstStyle>
          <a:p>
            <a:endParaRPr/>
          </a:p>
        </p:txBody>
      </p:sp>
      <p:sp>
        <p:nvSpPr>
          <p:cNvPr id="20" name="Google Shape;20;p5"/>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3" name="Google Shape;23;p5"/>
          <p:cNvSpPr txBox="1"/>
          <p:nvPr/>
        </p:nvSpPr>
        <p:spPr>
          <a:xfrm>
            <a:off x="1643462" y="2447140"/>
            <a:ext cx="311727" cy="346218"/>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800" b="0" i="0" u="none" strike="noStrike" cap="none">
                <a:solidFill>
                  <a:schemeClr val="accent6"/>
                </a:solidFill>
                <a:latin typeface="Noto Sans Symbols"/>
                <a:ea typeface="Noto Sans Symbols"/>
                <a:cs typeface="Noto Sans Symbols"/>
                <a:sym typeface="Noto Sans Symbols"/>
              </a:rPr>
              <a:t>◤</a:t>
            </a:r>
            <a:endParaRPr sz="1800"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440667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6"/>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6" name="Google Shape;26;p6"/>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27" name="Google Shape;27;p6"/>
          <p:cNvSpPr txBox="1">
            <a:spLocks noGrp="1"/>
          </p:cNvSpPr>
          <p:nvPr>
            <p:ph type="title"/>
          </p:nvPr>
        </p:nvSpPr>
        <p:spPr>
          <a:xfrm>
            <a:off x="1958857" y="606042"/>
            <a:ext cx="5968748" cy="807922"/>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2080199" y="1539087"/>
            <a:ext cx="5847405" cy="2998371"/>
          </a:xfrm>
          <a:prstGeom prst="rect">
            <a:avLst/>
          </a:prstGeom>
          <a:noFill/>
          <a:ln>
            <a:noFill/>
          </a:ln>
        </p:spPr>
        <p:txBody>
          <a:bodyPr spcFirstLastPara="1" wrap="square" lIns="91425" tIns="45700" rIns="91425" bIns="45700" anchor="ctr" anchorCtr="0">
            <a:normAutofit/>
          </a:bodyPr>
          <a:lstStyle>
            <a:lvl1pPr marL="342900" lvl="0" indent="-248603" algn="l">
              <a:lnSpc>
                <a:spcPct val="120000"/>
              </a:lnSpc>
              <a:spcBef>
                <a:spcPts val="750"/>
              </a:spcBef>
              <a:spcAft>
                <a:spcPts val="0"/>
              </a:spcAft>
              <a:buSzPts val="1620"/>
              <a:buChar char="▪"/>
              <a:defRPr/>
            </a:lvl1pPr>
            <a:lvl2pPr marL="685800" lvl="1" indent="-248602" algn="l">
              <a:lnSpc>
                <a:spcPct val="120000"/>
              </a:lnSpc>
              <a:spcBef>
                <a:spcPts val="450"/>
              </a:spcBef>
              <a:spcAft>
                <a:spcPts val="0"/>
              </a:spcAft>
              <a:buSzPts val="1620"/>
              <a:buChar char="▪"/>
              <a:defRPr/>
            </a:lvl2pPr>
            <a:lvl3pPr marL="1028700" lvl="2" indent="-248602" algn="l">
              <a:lnSpc>
                <a:spcPct val="120000"/>
              </a:lnSpc>
              <a:spcBef>
                <a:spcPts val="450"/>
              </a:spcBef>
              <a:spcAft>
                <a:spcPts val="0"/>
              </a:spcAft>
              <a:buSzPts val="1620"/>
              <a:buChar char="▪"/>
              <a:defRPr/>
            </a:lvl3pPr>
            <a:lvl4pPr marL="1371600" lvl="3" indent="-248602" algn="l">
              <a:lnSpc>
                <a:spcPct val="120000"/>
              </a:lnSpc>
              <a:spcBef>
                <a:spcPts val="450"/>
              </a:spcBef>
              <a:spcAft>
                <a:spcPts val="0"/>
              </a:spcAft>
              <a:buSzPts val="1620"/>
              <a:buChar char="▪"/>
              <a:defRPr/>
            </a:lvl4pPr>
            <a:lvl5pPr marL="1714500" lvl="4" indent="-248603" algn="l">
              <a:lnSpc>
                <a:spcPct val="120000"/>
              </a:lnSpc>
              <a:spcBef>
                <a:spcPts val="450"/>
              </a:spcBef>
              <a:spcAft>
                <a:spcPts val="0"/>
              </a:spcAft>
              <a:buSzPts val="1620"/>
              <a:buChar char="▪"/>
              <a:defRPr/>
            </a:lvl5pPr>
            <a:lvl6pPr marL="2057400" lvl="5" indent="-248603" algn="l">
              <a:lnSpc>
                <a:spcPct val="120000"/>
              </a:lnSpc>
              <a:spcBef>
                <a:spcPts val="450"/>
              </a:spcBef>
              <a:spcAft>
                <a:spcPts val="0"/>
              </a:spcAft>
              <a:buSzPts val="1620"/>
              <a:buChar char="▪"/>
              <a:defRPr/>
            </a:lvl6pPr>
            <a:lvl7pPr marL="2400300" lvl="6" indent="-248603" algn="l">
              <a:lnSpc>
                <a:spcPct val="120000"/>
              </a:lnSpc>
              <a:spcBef>
                <a:spcPts val="450"/>
              </a:spcBef>
              <a:spcAft>
                <a:spcPts val="0"/>
              </a:spcAft>
              <a:buSzPts val="1620"/>
              <a:buChar char="▪"/>
              <a:defRPr/>
            </a:lvl7pPr>
            <a:lvl8pPr marL="2743200" lvl="7" indent="-248603" algn="l">
              <a:lnSpc>
                <a:spcPct val="120000"/>
              </a:lnSpc>
              <a:spcBef>
                <a:spcPts val="450"/>
              </a:spcBef>
              <a:spcAft>
                <a:spcPts val="0"/>
              </a:spcAft>
              <a:buSzPts val="1620"/>
              <a:buChar char="▪"/>
              <a:defRPr/>
            </a:lvl8pPr>
            <a:lvl9pPr marL="3086100" lvl="8" indent="-248603" algn="l">
              <a:lnSpc>
                <a:spcPct val="120000"/>
              </a:lnSpc>
              <a:spcBef>
                <a:spcPts val="450"/>
              </a:spcBef>
              <a:spcAft>
                <a:spcPts val="450"/>
              </a:spcAft>
              <a:buSzPts val="1620"/>
              <a:buChar char="▪"/>
              <a:defRPr/>
            </a:lvl9pPr>
          </a:lstStyle>
          <a:p>
            <a:endParaRPr/>
          </a:p>
        </p:txBody>
      </p:sp>
      <p:sp>
        <p:nvSpPr>
          <p:cNvPr id="29" name="Google Shape;29;p6"/>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2" name="Google Shape;32;p6"/>
          <p:cNvSpPr txBox="1"/>
          <p:nvPr/>
        </p:nvSpPr>
        <p:spPr>
          <a:xfrm>
            <a:off x="1646207" y="480919"/>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2628225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7"/>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35" name="Google Shape;35;p7"/>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36" name="Google Shape;36;p7"/>
          <p:cNvSpPr txBox="1"/>
          <p:nvPr/>
        </p:nvSpPr>
        <p:spPr>
          <a:xfrm>
            <a:off x="1643882" y="2221939"/>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
        <p:nvSpPr>
          <p:cNvPr id="37" name="Google Shape;37;p7"/>
          <p:cNvSpPr txBox="1">
            <a:spLocks noGrp="1"/>
          </p:cNvSpPr>
          <p:nvPr>
            <p:ph type="title"/>
          </p:nvPr>
        </p:nvSpPr>
        <p:spPr>
          <a:xfrm>
            <a:off x="1957405" y="2360440"/>
            <a:ext cx="5967420" cy="1068560"/>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2080477" y="1701590"/>
            <a:ext cx="5843948" cy="658851"/>
          </a:xfrm>
          <a:prstGeom prst="rect">
            <a:avLst/>
          </a:prstGeom>
          <a:noFill/>
          <a:ln>
            <a:noFill/>
          </a:ln>
        </p:spPr>
        <p:txBody>
          <a:bodyPr spcFirstLastPara="1" wrap="square" lIns="91425" tIns="0" rIns="91425" bIns="45700" anchor="b" anchorCtr="0">
            <a:normAutofit/>
          </a:bodyPr>
          <a:lstStyle>
            <a:lvl1pPr marL="342900" lvl="0" indent="-171450" algn="r">
              <a:lnSpc>
                <a:spcPct val="120000"/>
              </a:lnSpc>
              <a:spcBef>
                <a:spcPts val="750"/>
              </a:spcBef>
              <a:spcAft>
                <a:spcPts val="0"/>
              </a:spcAft>
              <a:buSzPts val="1620"/>
              <a:buNone/>
              <a:defRPr sz="1350">
                <a:solidFill>
                  <a:schemeClr val="lt1"/>
                </a:solidFill>
              </a:defRPr>
            </a:lvl1pPr>
            <a:lvl2pPr marL="685800" lvl="1" indent="-171450" algn="l">
              <a:lnSpc>
                <a:spcPct val="120000"/>
              </a:lnSpc>
              <a:spcBef>
                <a:spcPts val="450"/>
              </a:spcBef>
              <a:spcAft>
                <a:spcPts val="0"/>
              </a:spcAft>
              <a:buSzPts val="1620"/>
              <a:buNone/>
              <a:defRPr sz="1350">
                <a:solidFill>
                  <a:schemeClr val="lt1"/>
                </a:solidFill>
              </a:defRPr>
            </a:lvl2pPr>
            <a:lvl3pPr marL="1028700" lvl="2" indent="-171450" algn="l">
              <a:lnSpc>
                <a:spcPct val="120000"/>
              </a:lnSpc>
              <a:spcBef>
                <a:spcPts val="450"/>
              </a:spcBef>
              <a:spcAft>
                <a:spcPts val="0"/>
              </a:spcAft>
              <a:buSzPts val="1620"/>
              <a:buNone/>
              <a:defRPr sz="1350">
                <a:solidFill>
                  <a:schemeClr val="lt1"/>
                </a:solidFill>
              </a:defRPr>
            </a:lvl3pPr>
            <a:lvl4pPr marL="1371600" lvl="3" indent="-171450" algn="l">
              <a:lnSpc>
                <a:spcPct val="120000"/>
              </a:lnSpc>
              <a:spcBef>
                <a:spcPts val="450"/>
              </a:spcBef>
              <a:spcAft>
                <a:spcPts val="0"/>
              </a:spcAft>
              <a:buSzPts val="1440"/>
              <a:buNone/>
              <a:defRPr sz="1200">
                <a:solidFill>
                  <a:schemeClr val="lt1"/>
                </a:solidFill>
              </a:defRPr>
            </a:lvl4pPr>
            <a:lvl5pPr marL="1714500" lvl="4" indent="-171450" algn="l">
              <a:lnSpc>
                <a:spcPct val="120000"/>
              </a:lnSpc>
              <a:spcBef>
                <a:spcPts val="450"/>
              </a:spcBef>
              <a:spcAft>
                <a:spcPts val="0"/>
              </a:spcAft>
              <a:buSzPts val="1440"/>
              <a:buNone/>
              <a:defRPr sz="1200">
                <a:solidFill>
                  <a:schemeClr val="lt1"/>
                </a:solidFill>
              </a:defRPr>
            </a:lvl5pPr>
            <a:lvl6pPr marL="2057400" lvl="5" indent="-171450" algn="l">
              <a:lnSpc>
                <a:spcPct val="120000"/>
              </a:lnSpc>
              <a:spcBef>
                <a:spcPts val="450"/>
              </a:spcBef>
              <a:spcAft>
                <a:spcPts val="0"/>
              </a:spcAft>
              <a:buSzPts val="1440"/>
              <a:buNone/>
              <a:defRPr sz="1200">
                <a:solidFill>
                  <a:schemeClr val="lt1"/>
                </a:solidFill>
              </a:defRPr>
            </a:lvl6pPr>
            <a:lvl7pPr marL="2400300" lvl="6" indent="-171450" algn="l">
              <a:lnSpc>
                <a:spcPct val="120000"/>
              </a:lnSpc>
              <a:spcBef>
                <a:spcPts val="450"/>
              </a:spcBef>
              <a:spcAft>
                <a:spcPts val="0"/>
              </a:spcAft>
              <a:buSzPts val="1440"/>
              <a:buNone/>
              <a:defRPr sz="1200">
                <a:solidFill>
                  <a:schemeClr val="lt1"/>
                </a:solidFill>
              </a:defRPr>
            </a:lvl7pPr>
            <a:lvl8pPr marL="2743200" lvl="7" indent="-171450" algn="l">
              <a:lnSpc>
                <a:spcPct val="120000"/>
              </a:lnSpc>
              <a:spcBef>
                <a:spcPts val="450"/>
              </a:spcBef>
              <a:spcAft>
                <a:spcPts val="0"/>
              </a:spcAft>
              <a:buSzPts val="1440"/>
              <a:buNone/>
              <a:defRPr sz="1200">
                <a:solidFill>
                  <a:schemeClr val="lt1"/>
                </a:solidFill>
              </a:defRPr>
            </a:lvl8pPr>
            <a:lvl9pPr marL="3086100" lvl="8" indent="-171450" algn="l">
              <a:lnSpc>
                <a:spcPct val="120000"/>
              </a:lnSpc>
              <a:spcBef>
                <a:spcPts val="450"/>
              </a:spcBef>
              <a:spcAft>
                <a:spcPts val="450"/>
              </a:spcAft>
              <a:buSzPts val="1440"/>
              <a:buNone/>
              <a:defRPr sz="1200">
                <a:solidFill>
                  <a:schemeClr val="lt1"/>
                </a:solidFill>
              </a:defRPr>
            </a:lvl9pPr>
          </a:lstStyle>
          <a:p>
            <a:endParaRPr/>
          </a:p>
        </p:txBody>
      </p:sp>
      <p:sp>
        <p:nvSpPr>
          <p:cNvPr id="39" name="Google Shape;39;p7"/>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015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8"/>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4" name="Google Shape;44;p8"/>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45" name="Google Shape;45;p8"/>
          <p:cNvSpPr txBox="1">
            <a:spLocks noGrp="1"/>
          </p:cNvSpPr>
          <p:nvPr>
            <p:ph type="title"/>
          </p:nvPr>
        </p:nvSpPr>
        <p:spPr>
          <a:xfrm>
            <a:off x="1957405" y="604363"/>
            <a:ext cx="5963238" cy="81127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1954031" y="1539087"/>
            <a:ext cx="2918970" cy="2998371"/>
          </a:xfrm>
          <a:prstGeom prst="rect">
            <a:avLst/>
          </a:prstGeom>
          <a:noFill/>
          <a:ln>
            <a:noFill/>
          </a:ln>
        </p:spPr>
        <p:txBody>
          <a:bodyPr spcFirstLastPara="1" wrap="square" lIns="91425" tIns="45700" rIns="91425" bIns="45700" anchor="t" anchorCtr="0">
            <a:normAutofit/>
          </a:bodyPr>
          <a:lstStyle>
            <a:lvl1pPr marL="342900" lvl="0" indent="-248603" algn="l">
              <a:lnSpc>
                <a:spcPct val="120000"/>
              </a:lnSpc>
              <a:spcBef>
                <a:spcPts val="750"/>
              </a:spcBef>
              <a:spcAft>
                <a:spcPts val="0"/>
              </a:spcAft>
              <a:buSzPts val="1620"/>
              <a:buChar char="▪"/>
              <a:defRPr/>
            </a:lvl1pPr>
            <a:lvl2pPr marL="685800" lvl="1" indent="-248602" algn="l">
              <a:lnSpc>
                <a:spcPct val="120000"/>
              </a:lnSpc>
              <a:spcBef>
                <a:spcPts val="450"/>
              </a:spcBef>
              <a:spcAft>
                <a:spcPts val="0"/>
              </a:spcAft>
              <a:buSzPts val="1620"/>
              <a:buChar char="▪"/>
              <a:defRPr/>
            </a:lvl2pPr>
            <a:lvl3pPr marL="1028700" lvl="2" indent="-248602" algn="l">
              <a:lnSpc>
                <a:spcPct val="120000"/>
              </a:lnSpc>
              <a:spcBef>
                <a:spcPts val="450"/>
              </a:spcBef>
              <a:spcAft>
                <a:spcPts val="0"/>
              </a:spcAft>
              <a:buSzPts val="1620"/>
              <a:buChar char="▪"/>
              <a:defRPr/>
            </a:lvl3pPr>
            <a:lvl4pPr marL="1371600" lvl="3" indent="-248602" algn="l">
              <a:lnSpc>
                <a:spcPct val="120000"/>
              </a:lnSpc>
              <a:spcBef>
                <a:spcPts val="450"/>
              </a:spcBef>
              <a:spcAft>
                <a:spcPts val="0"/>
              </a:spcAft>
              <a:buSzPts val="1620"/>
              <a:buChar char="▪"/>
              <a:defRPr/>
            </a:lvl4pPr>
            <a:lvl5pPr marL="1714500" lvl="4" indent="-248603" algn="l">
              <a:lnSpc>
                <a:spcPct val="120000"/>
              </a:lnSpc>
              <a:spcBef>
                <a:spcPts val="450"/>
              </a:spcBef>
              <a:spcAft>
                <a:spcPts val="0"/>
              </a:spcAft>
              <a:buSzPts val="1620"/>
              <a:buChar char="▪"/>
              <a:defRPr/>
            </a:lvl5pPr>
            <a:lvl6pPr marL="2057400" lvl="5" indent="-248603" algn="l">
              <a:lnSpc>
                <a:spcPct val="120000"/>
              </a:lnSpc>
              <a:spcBef>
                <a:spcPts val="450"/>
              </a:spcBef>
              <a:spcAft>
                <a:spcPts val="0"/>
              </a:spcAft>
              <a:buSzPts val="1620"/>
              <a:buChar char="▪"/>
              <a:defRPr/>
            </a:lvl6pPr>
            <a:lvl7pPr marL="2400300" lvl="6" indent="-248603" algn="l">
              <a:lnSpc>
                <a:spcPct val="120000"/>
              </a:lnSpc>
              <a:spcBef>
                <a:spcPts val="450"/>
              </a:spcBef>
              <a:spcAft>
                <a:spcPts val="0"/>
              </a:spcAft>
              <a:buSzPts val="1620"/>
              <a:buChar char="▪"/>
              <a:defRPr/>
            </a:lvl7pPr>
            <a:lvl8pPr marL="2743200" lvl="7" indent="-248603" algn="l">
              <a:lnSpc>
                <a:spcPct val="120000"/>
              </a:lnSpc>
              <a:spcBef>
                <a:spcPts val="450"/>
              </a:spcBef>
              <a:spcAft>
                <a:spcPts val="0"/>
              </a:spcAft>
              <a:buSzPts val="1620"/>
              <a:buChar char="▪"/>
              <a:defRPr/>
            </a:lvl8pPr>
            <a:lvl9pPr marL="3086100" lvl="8" indent="-248603" algn="l">
              <a:lnSpc>
                <a:spcPct val="120000"/>
              </a:lnSpc>
              <a:spcBef>
                <a:spcPts val="450"/>
              </a:spcBef>
              <a:spcAft>
                <a:spcPts val="450"/>
              </a:spcAft>
              <a:buSzPts val="1620"/>
              <a:buChar char="▪"/>
              <a:defRPr/>
            </a:lvl9pPr>
          </a:lstStyle>
          <a:p>
            <a:endParaRPr/>
          </a:p>
        </p:txBody>
      </p:sp>
      <p:sp>
        <p:nvSpPr>
          <p:cNvPr id="47" name="Google Shape;47;p8"/>
          <p:cNvSpPr txBox="1">
            <a:spLocks noGrp="1"/>
          </p:cNvSpPr>
          <p:nvPr>
            <p:ph type="body" idx="2"/>
          </p:nvPr>
        </p:nvSpPr>
        <p:spPr>
          <a:xfrm>
            <a:off x="4999977" y="1539086"/>
            <a:ext cx="2920667" cy="2998372"/>
          </a:xfrm>
          <a:prstGeom prst="rect">
            <a:avLst/>
          </a:prstGeom>
          <a:noFill/>
          <a:ln>
            <a:noFill/>
          </a:ln>
        </p:spPr>
        <p:txBody>
          <a:bodyPr spcFirstLastPara="1" wrap="square" lIns="91425" tIns="45700" rIns="91425" bIns="45700" anchor="t" anchorCtr="0">
            <a:normAutofit/>
          </a:bodyPr>
          <a:lstStyle>
            <a:lvl1pPr marL="342900" lvl="0" indent="-248603" algn="l">
              <a:lnSpc>
                <a:spcPct val="120000"/>
              </a:lnSpc>
              <a:spcBef>
                <a:spcPts val="750"/>
              </a:spcBef>
              <a:spcAft>
                <a:spcPts val="0"/>
              </a:spcAft>
              <a:buSzPts val="1620"/>
              <a:buChar char="▪"/>
              <a:defRPr/>
            </a:lvl1pPr>
            <a:lvl2pPr marL="685800" lvl="1" indent="-248602" algn="l">
              <a:lnSpc>
                <a:spcPct val="120000"/>
              </a:lnSpc>
              <a:spcBef>
                <a:spcPts val="450"/>
              </a:spcBef>
              <a:spcAft>
                <a:spcPts val="0"/>
              </a:spcAft>
              <a:buSzPts val="1620"/>
              <a:buChar char="▪"/>
              <a:defRPr/>
            </a:lvl2pPr>
            <a:lvl3pPr marL="1028700" lvl="2" indent="-248602" algn="l">
              <a:lnSpc>
                <a:spcPct val="120000"/>
              </a:lnSpc>
              <a:spcBef>
                <a:spcPts val="450"/>
              </a:spcBef>
              <a:spcAft>
                <a:spcPts val="0"/>
              </a:spcAft>
              <a:buSzPts val="1620"/>
              <a:buChar char="▪"/>
              <a:defRPr/>
            </a:lvl3pPr>
            <a:lvl4pPr marL="1371600" lvl="3" indent="-248602" algn="l">
              <a:lnSpc>
                <a:spcPct val="120000"/>
              </a:lnSpc>
              <a:spcBef>
                <a:spcPts val="450"/>
              </a:spcBef>
              <a:spcAft>
                <a:spcPts val="0"/>
              </a:spcAft>
              <a:buSzPts val="1620"/>
              <a:buChar char="▪"/>
              <a:defRPr/>
            </a:lvl4pPr>
            <a:lvl5pPr marL="1714500" lvl="4" indent="-248603" algn="l">
              <a:lnSpc>
                <a:spcPct val="120000"/>
              </a:lnSpc>
              <a:spcBef>
                <a:spcPts val="450"/>
              </a:spcBef>
              <a:spcAft>
                <a:spcPts val="0"/>
              </a:spcAft>
              <a:buSzPts val="1620"/>
              <a:buChar char="▪"/>
              <a:defRPr/>
            </a:lvl5pPr>
            <a:lvl6pPr marL="2057400" lvl="5" indent="-248603" algn="l">
              <a:lnSpc>
                <a:spcPct val="120000"/>
              </a:lnSpc>
              <a:spcBef>
                <a:spcPts val="450"/>
              </a:spcBef>
              <a:spcAft>
                <a:spcPts val="0"/>
              </a:spcAft>
              <a:buSzPts val="1620"/>
              <a:buChar char="▪"/>
              <a:defRPr/>
            </a:lvl6pPr>
            <a:lvl7pPr marL="2400300" lvl="6" indent="-248603" algn="l">
              <a:lnSpc>
                <a:spcPct val="120000"/>
              </a:lnSpc>
              <a:spcBef>
                <a:spcPts val="450"/>
              </a:spcBef>
              <a:spcAft>
                <a:spcPts val="0"/>
              </a:spcAft>
              <a:buSzPts val="1620"/>
              <a:buChar char="▪"/>
              <a:defRPr/>
            </a:lvl7pPr>
            <a:lvl8pPr marL="2743200" lvl="7" indent="-248603" algn="l">
              <a:lnSpc>
                <a:spcPct val="120000"/>
              </a:lnSpc>
              <a:spcBef>
                <a:spcPts val="450"/>
              </a:spcBef>
              <a:spcAft>
                <a:spcPts val="0"/>
              </a:spcAft>
              <a:buSzPts val="1620"/>
              <a:buChar char="▪"/>
              <a:defRPr/>
            </a:lvl8pPr>
            <a:lvl9pPr marL="3086100" lvl="8" indent="-248603" algn="l">
              <a:lnSpc>
                <a:spcPct val="120000"/>
              </a:lnSpc>
              <a:spcBef>
                <a:spcPts val="450"/>
              </a:spcBef>
              <a:spcAft>
                <a:spcPts val="450"/>
              </a:spcAft>
              <a:buSzPts val="1620"/>
              <a:buChar char="▪"/>
              <a:defRPr/>
            </a:lvl9pPr>
          </a:lstStyle>
          <a:p>
            <a:endParaRPr/>
          </a:p>
        </p:txBody>
      </p:sp>
      <p:sp>
        <p:nvSpPr>
          <p:cNvPr id="48" name="Google Shape;48;p8"/>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51" name="Google Shape;51;p8"/>
          <p:cNvSpPr txBox="1"/>
          <p:nvPr/>
        </p:nvSpPr>
        <p:spPr>
          <a:xfrm>
            <a:off x="1647129" y="480917"/>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352531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5B851ACD-43A4-3546-AD3B-E0619C5302DF}"/>
              </a:ext>
            </a:extLst>
          </p:cNvPr>
          <p:cNvSpPr/>
          <p:nvPr userDrawn="1"/>
        </p:nvSpPr>
        <p:spPr>
          <a:xfrm>
            <a:off x="76200" y="55061"/>
            <a:ext cx="3889011" cy="4453230"/>
          </a:xfrm>
          <a:prstGeom prst="roundRect">
            <a:avLst>
              <a:gd name="adj" fmla="val 6500"/>
            </a:avLst>
          </a:prstGeom>
          <a:solidFill>
            <a:srgbClr val="92C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5" name="Freeform 11">
            <a:extLst>
              <a:ext uri="{FF2B5EF4-FFF2-40B4-BE49-F238E27FC236}">
                <a16:creationId xmlns:a16="http://schemas.microsoft.com/office/drawing/2014/main" id="{6F95F14A-A1B3-4CD4-970B-EA61BE525FB1}"/>
              </a:ext>
            </a:extLst>
          </p:cNvPr>
          <p:cNvSpPr>
            <a:spLocks/>
          </p:cNvSpPr>
          <p:nvPr userDrawn="1"/>
        </p:nvSpPr>
        <p:spPr bwMode="auto">
          <a:xfrm>
            <a:off x="4504135" y="4781550"/>
            <a:ext cx="135731" cy="83248"/>
          </a:xfrm>
          <a:custGeom>
            <a:avLst/>
            <a:gdLst/>
            <a:ahLst/>
            <a:cxnLst>
              <a:cxn ang="0">
                <a:pos x="35" y="4"/>
              </a:cxn>
              <a:cxn ang="0">
                <a:pos x="18" y="21"/>
              </a:cxn>
              <a:cxn ang="0">
                <a:pos x="17" y="21"/>
              </a:cxn>
              <a:cxn ang="0">
                <a:pos x="17" y="21"/>
              </a:cxn>
              <a:cxn ang="0">
                <a:pos x="0" y="4"/>
              </a:cxn>
              <a:cxn ang="0">
                <a:pos x="0" y="3"/>
              </a:cxn>
              <a:cxn ang="0">
                <a:pos x="0" y="3"/>
              </a:cxn>
              <a:cxn ang="0">
                <a:pos x="2" y="1"/>
              </a:cxn>
              <a:cxn ang="0">
                <a:pos x="2" y="0"/>
              </a:cxn>
              <a:cxn ang="0">
                <a:pos x="3" y="1"/>
              </a:cxn>
              <a:cxn ang="0">
                <a:pos x="17" y="15"/>
              </a:cxn>
              <a:cxn ang="0">
                <a:pos x="31" y="1"/>
              </a:cxn>
              <a:cxn ang="0">
                <a:pos x="32" y="0"/>
              </a:cxn>
              <a:cxn ang="0">
                <a:pos x="33" y="1"/>
              </a:cxn>
              <a:cxn ang="0">
                <a:pos x="35" y="3"/>
              </a:cxn>
              <a:cxn ang="0">
                <a:pos x="35" y="3"/>
              </a:cxn>
              <a:cxn ang="0">
                <a:pos x="35" y="4"/>
              </a:cxn>
            </a:cxnLst>
            <a:rect l="0" t="0" r="r" b="b"/>
            <a:pathLst>
              <a:path w="35" h="21">
                <a:moveTo>
                  <a:pt x="35" y="4"/>
                </a:moveTo>
                <a:cubicBezTo>
                  <a:pt x="18" y="21"/>
                  <a:pt x="18" y="21"/>
                  <a:pt x="18" y="21"/>
                </a:cubicBezTo>
                <a:cubicBezTo>
                  <a:pt x="18" y="21"/>
                  <a:pt x="18" y="21"/>
                  <a:pt x="17" y="21"/>
                </a:cubicBezTo>
                <a:cubicBezTo>
                  <a:pt x="17" y="21"/>
                  <a:pt x="17" y="21"/>
                  <a:pt x="17" y="21"/>
                </a:cubicBezTo>
                <a:cubicBezTo>
                  <a:pt x="0" y="4"/>
                  <a:pt x="0" y="4"/>
                  <a:pt x="0" y="4"/>
                </a:cubicBezTo>
                <a:cubicBezTo>
                  <a:pt x="0" y="4"/>
                  <a:pt x="0" y="4"/>
                  <a:pt x="0" y="3"/>
                </a:cubicBezTo>
                <a:cubicBezTo>
                  <a:pt x="0" y="3"/>
                  <a:pt x="0" y="3"/>
                  <a:pt x="0" y="3"/>
                </a:cubicBezTo>
                <a:cubicBezTo>
                  <a:pt x="2" y="1"/>
                  <a:pt x="2" y="1"/>
                  <a:pt x="2" y="1"/>
                </a:cubicBezTo>
                <a:cubicBezTo>
                  <a:pt x="2" y="1"/>
                  <a:pt x="2" y="0"/>
                  <a:pt x="2" y="0"/>
                </a:cubicBezTo>
                <a:cubicBezTo>
                  <a:pt x="3" y="0"/>
                  <a:pt x="3" y="1"/>
                  <a:pt x="3" y="1"/>
                </a:cubicBezTo>
                <a:cubicBezTo>
                  <a:pt x="17" y="15"/>
                  <a:pt x="17" y="15"/>
                  <a:pt x="17" y="15"/>
                </a:cubicBezTo>
                <a:cubicBezTo>
                  <a:pt x="31" y="1"/>
                  <a:pt x="31" y="1"/>
                  <a:pt x="31" y="1"/>
                </a:cubicBezTo>
                <a:cubicBezTo>
                  <a:pt x="32" y="1"/>
                  <a:pt x="32" y="0"/>
                  <a:pt x="32" y="0"/>
                </a:cubicBezTo>
                <a:cubicBezTo>
                  <a:pt x="32" y="0"/>
                  <a:pt x="33" y="1"/>
                  <a:pt x="33" y="1"/>
                </a:cubicBezTo>
                <a:cubicBezTo>
                  <a:pt x="35" y="3"/>
                  <a:pt x="35" y="3"/>
                  <a:pt x="35" y="3"/>
                </a:cubicBezTo>
                <a:cubicBezTo>
                  <a:pt x="35" y="3"/>
                  <a:pt x="35" y="3"/>
                  <a:pt x="35" y="3"/>
                </a:cubicBezTo>
                <a:cubicBezTo>
                  <a:pt x="35" y="4"/>
                  <a:pt x="35" y="4"/>
                  <a:pt x="35" y="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Text Placeholder 8">
            <a:extLst>
              <a:ext uri="{FF2B5EF4-FFF2-40B4-BE49-F238E27FC236}">
                <a16:creationId xmlns:a16="http://schemas.microsoft.com/office/drawing/2014/main" id="{ED7D763B-EC59-4A35-A596-3DE6A92A0E5F}"/>
              </a:ext>
            </a:extLst>
          </p:cNvPr>
          <p:cNvSpPr>
            <a:spLocks noGrp="1"/>
          </p:cNvSpPr>
          <p:nvPr>
            <p:ph type="body" sz="quarter" idx="10" hasCustomPrompt="1"/>
          </p:nvPr>
        </p:nvSpPr>
        <p:spPr>
          <a:xfrm>
            <a:off x="76200" y="2190750"/>
            <a:ext cx="3889011" cy="1815814"/>
          </a:xfrm>
          <a:prstGeom prst="rect">
            <a:avLst/>
          </a:prstGeom>
          <a:effectLst>
            <a:outerShdw blurRad="50800" dist="38100" dir="8100000" algn="tr" rotWithShape="0">
              <a:prstClr val="black">
                <a:alpha val="40000"/>
              </a:prstClr>
            </a:outerShdw>
          </a:effectLst>
        </p:spPr>
        <p:txBody>
          <a:bodyPr/>
          <a:lstStyle>
            <a:lvl1pPr marL="0" indent="0" algn="ctr">
              <a:buNone/>
              <a:defRPr sz="4000" b="1">
                <a:solidFill>
                  <a:schemeClr val="bg1"/>
                </a:solidFill>
                <a:latin typeface="Arial Black" panose="020B0A04020102020204" pitchFamily="34" charset="0"/>
              </a:defRPr>
            </a:lvl1pPr>
          </a:lstStyle>
          <a:p>
            <a:pPr lvl="0"/>
            <a:r>
              <a:rPr lang="en-US" dirty="0"/>
              <a:t>SECTION TITLE SLIDE</a:t>
            </a:r>
          </a:p>
        </p:txBody>
      </p:sp>
      <p:sp>
        <p:nvSpPr>
          <p:cNvPr id="16" name="Rounded Rectangle 4">
            <a:extLst>
              <a:ext uri="{FF2B5EF4-FFF2-40B4-BE49-F238E27FC236}">
                <a16:creationId xmlns:a16="http://schemas.microsoft.com/office/drawing/2014/main" id="{4F557945-1CC0-4E1A-9A20-A90391B7D948}"/>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D3262335-7C94-4697-B767-9EA7F4AAE025}"/>
              </a:ext>
            </a:extLst>
          </p:cNvPr>
          <p:cNvSpPr>
            <a:spLocks noGrp="1"/>
          </p:cNvSpPr>
          <p:nvPr>
            <p:ph type="sldNum" sz="quarter" idx="12"/>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4931105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2"/>
        <p:cNvGrpSpPr/>
        <p:nvPr/>
      </p:nvGrpSpPr>
      <p:grpSpPr>
        <a:xfrm>
          <a:off x="0" y="0"/>
          <a:ext cx="0" cy="0"/>
          <a:chOff x="0" y="0"/>
          <a:chExt cx="0" cy="0"/>
        </a:xfrm>
      </p:grpSpPr>
      <p:sp>
        <p:nvSpPr>
          <p:cNvPr id="53" name="Google Shape;53;p9"/>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54;p9"/>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55;p9"/>
          <p:cNvSpPr txBox="1"/>
          <p:nvPr/>
        </p:nvSpPr>
        <p:spPr>
          <a:xfrm>
            <a:off x="1645238" y="477318"/>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
        <p:nvSpPr>
          <p:cNvPr id="56" name="Google Shape;56;p9"/>
          <p:cNvSpPr txBox="1">
            <a:spLocks noGrp="1"/>
          </p:cNvSpPr>
          <p:nvPr>
            <p:ph type="title"/>
          </p:nvPr>
        </p:nvSpPr>
        <p:spPr>
          <a:xfrm>
            <a:off x="1957405" y="604364"/>
            <a:ext cx="5967420" cy="808761"/>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1956964" y="1539086"/>
            <a:ext cx="2922350" cy="535364"/>
          </a:xfrm>
          <a:prstGeom prst="rect">
            <a:avLst/>
          </a:prstGeom>
          <a:noFill/>
          <a:ln>
            <a:noFill/>
          </a:ln>
        </p:spPr>
        <p:txBody>
          <a:bodyPr spcFirstLastPara="1" wrap="square" lIns="91425" tIns="45700" rIns="91425" bIns="45700" anchor="b" anchorCtr="0">
            <a:noAutofit/>
          </a:bodyPr>
          <a:lstStyle>
            <a:lvl1pPr marL="342900" lvl="0" indent="-171450" algn="l">
              <a:lnSpc>
                <a:spcPct val="100000"/>
              </a:lnSpc>
              <a:spcBef>
                <a:spcPts val="750"/>
              </a:spcBef>
              <a:spcAft>
                <a:spcPts val="0"/>
              </a:spcAft>
              <a:buSzPts val="1980"/>
              <a:buNone/>
              <a:defRPr sz="1650" b="0" cap="none">
                <a:solidFill>
                  <a:schemeClr val="accent6"/>
                </a:solidFill>
              </a:defRPr>
            </a:lvl1pPr>
            <a:lvl2pPr marL="685800" lvl="1" indent="-171450" algn="l">
              <a:lnSpc>
                <a:spcPct val="120000"/>
              </a:lnSpc>
              <a:spcBef>
                <a:spcPts val="450"/>
              </a:spcBef>
              <a:spcAft>
                <a:spcPts val="0"/>
              </a:spcAft>
              <a:buSzPts val="1800"/>
              <a:buNone/>
              <a:defRPr sz="1500" b="1"/>
            </a:lvl2pPr>
            <a:lvl3pPr marL="1028700" lvl="2" indent="-171450" algn="l">
              <a:lnSpc>
                <a:spcPct val="120000"/>
              </a:lnSpc>
              <a:spcBef>
                <a:spcPts val="450"/>
              </a:spcBef>
              <a:spcAft>
                <a:spcPts val="0"/>
              </a:spcAft>
              <a:buSzPts val="1620"/>
              <a:buNone/>
              <a:defRPr sz="1350" b="1"/>
            </a:lvl3pPr>
            <a:lvl4pPr marL="1371600" lvl="3" indent="-171450" algn="l">
              <a:lnSpc>
                <a:spcPct val="120000"/>
              </a:lnSpc>
              <a:spcBef>
                <a:spcPts val="450"/>
              </a:spcBef>
              <a:spcAft>
                <a:spcPts val="0"/>
              </a:spcAft>
              <a:buSzPts val="1440"/>
              <a:buNone/>
              <a:defRPr sz="1200" b="1"/>
            </a:lvl4pPr>
            <a:lvl5pPr marL="1714500" lvl="4" indent="-171450" algn="l">
              <a:lnSpc>
                <a:spcPct val="120000"/>
              </a:lnSpc>
              <a:spcBef>
                <a:spcPts val="450"/>
              </a:spcBef>
              <a:spcAft>
                <a:spcPts val="0"/>
              </a:spcAft>
              <a:buSzPts val="1440"/>
              <a:buNone/>
              <a:defRPr sz="1200" b="1"/>
            </a:lvl5pPr>
            <a:lvl6pPr marL="2057400" lvl="5" indent="-171450" algn="l">
              <a:lnSpc>
                <a:spcPct val="120000"/>
              </a:lnSpc>
              <a:spcBef>
                <a:spcPts val="450"/>
              </a:spcBef>
              <a:spcAft>
                <a:spcPts val="0"/>
              </a:spcAft>
              <a:buSzPts val="1440"/>
              <a:buNone/>
              <a:defRPr sz="1200" b="1"/>
            </a:lvl6pPr>
            <a:lvl7pPr marL="2400300" lvl="6" indent="-171450" algn="l">
              <a:lnSpc>
                <a:spcPct val="120000"/>
              </a:lnSpc>
              <a:spcBef>
                <a:spcPts val="450"/>
              </a:spcBef>
              <a:spcAft>
                <a:spcPts val="0"/>
              </a:spcAft>
              <a:buSzPts val="1440"/>
              <a:buNone/>
              <a:defRPr sz="1200" b="1"/>
            </a:lvl7pPr>
            <a:lvl8pPr marL="2743200" lvl="7" indent="-171450" algn="l">
              <a:lnSpc>
                <a:spcPct val="120000"/>
              </a:lnSpc>
              <a:spcBef>
                <a:spcPts val="450"/>
              </a:spcBef>
              <a:spcAft>
                <a:spcPts val="0"/>
              </a:spcAft>
              <a:buSzPts val="1440"/>
              <a:buNone/>
              <a:defRPr sz="1200" b="1"/>
            </a:lvl8pPr>
            <a:lvl9pPr marL="3086100" lvl="8" indent="-171450" algn="l">
              <a:lnSpc>
                <a:spcPct val="120000"/>
              </a:lnSpc>
              <a:spcBef>
                <a:spcPts val="450"/>
              </a:spcBef>
              <a:spcAft>
                <a:spcPts val="450"/>
              </a:spcAft>
              <a:buSzPts val="1440"/>
              <a:buNone/>
              <a:defRPr sz="1200" b="1"/>
            </a:lvl9pPr>
          </a:lstStyle>
          <a:p>
            <a:endParaRPr/>
          </a:p>
        </p:txBody>
      </p:sp>
      <p:sp>
        <p:nvSpPr>
          <p:cNvPr id="58" name="Google Shape;58;p9"/>
          <p:cNvSpPr txBox="1">
            <a:spLocks noGrp="1"/>
          </p:cNvSpPr>
          <p:nvPr>
            <p:ph type="body" idx="2"/>
          </p:nvPr>
        </p:nvSpPr>
        <p:spPr>
          <a:xfrm>
            <a:off x="1956964" y="2138498"/>
            <a:ext cx="2920217" cy="2303576"/>
          </a:xfrm>
          <a:prstGeom prst="rect">
            <a:avLst/>
          </a:prstGeom>
          <a:noFill/>
          <a:ln>
            <a:noFill/>
          </a:ln>
        </p:spPr>
        <p:txBody>
          <a:bodyPr spcFirstLastPara="1" wrap="square" lIns="91425" tIns="45700" rIns="91425" bIns="45700" anchor="t" anchorCtr="0">
            <a:normAutofit/>
          </a:bodyPr>
          <a:lstStyle>
            <a:lvl1pPr marL="342900" lvl="0" indent="-248603" algn="l">
              <a:lnSpc>
                <a:spcPct val="120000"/>
              </a:lnSpc>
              <a:spcBef>
                <a:spcPts val="750"/>
              </a:spcBef>
              <a:spcAft>
                <a:spcPts val="0"/>
              </a:spcAft>
              <a:buSzPts val="1620"/>
              <a:buChar char="▪"/>
              <a:defRPr/>
            </a:lvl1pPr>
            <a:lvl2pPr marL="685800" lvl="1" indent="-248602" algn="l">
              <a:lnSpc>
                <a:spcPct val="120000"/>
              </a:lnSpc>
              <a:spcBef>
                <a:spcPts val="450"/>
              </a:spcBef>
              <a:spcAft>
                <a:spcPts val="0"/>
              </a:spcAft>
              <a:buSzPts val="1620"/>
              <a:buChar char="▪"/>
              <a:defRPr/>
            </a:lvl2pPr>
            <a:lvl3pPr marL="1028700" lvl="2" indent="-248602" algn="l">
              <a:lnSpc>
                <a:spcPct val="120000"/>
              </a:lnSpc>
              <a:spcBef>
                <a:spcPts val="450"/>
              </a:spcBef>
              <a:spcAft>
                <a:spcPts val="0"/>
              </a:spcAft>
              <a:buSzPts val="1620"/>
              <a:buChar char="▪"/>
              <a:defRPr/>
            </a:lvl3pPr>
            <a:lvl4pPr marL="1371600" lvl="3" indent="-248602" algn="l">
              <a:lnSpc>
                <a:spcPct val="120000"/>
              </a:lnSpc>
              <a:spcBef>
                <a:spcPts val="450"/>
              </a:spcBef>
              <a:spcAft>
                <a:spcPts val="0"/>
              </a:spcAft>
              <a:buSzPts val="1620"/>
              <a:buChar char="▪"/>
              <a:defRPr/>
            </a:lvl4pPr>
            <a:lvl5pPr marL="1714500" lvl="4" indent="-248603" algn="l">
              <a:lnSpc>
                <a:spcPct val="120000"/>
              </a:lnSpc>
              <a:spcBef>
                <a:spcPts val="450"/>
              </a:spcBef>
              <a:spcAft>
                <a:spcPts val="0"/>
              </a:spcAft>
              <a:buSzPts val="1620"/>
              <a:buChar char="▪"/>
              <a:defRPr/>
            </a:lvl5pPr>
            <a:lvl6pPr marL="2057400" lvl="5" indent="-248603" algn="l">
              <a:lnSpc>
                <a:spcPct val="120000"/>
              </a:lnSpc>
              <a:spcBef>
                <a:spcPts val="450"/>
              </a:spcBef>
              <a:spcAft>
                <a:spcPts val="0"/>
              </a:spcAft>
              <a:buSzPts val="1620"/>
              <a:buChar char="▪"/>
              <a:defRPr/>
            </a:lvl6pPr>
            <a:lvl7pPr marL="2400300" lvl="6" indent="-248603" algn="l">
              <a:lnSpc>
                <a:spcPct val="120000"/>
              </a:lnSpc>
              <a:spcBef>
                <a:spcPts val="450"/>
              </a:spcBef>
              <a:spcAft>
                <a:spcPts val="0"/>
              </a:spcAft>
              <a:buSzPts val="1620"/>
              <a:buChar char="▪"/>
              <a:defRPr/>
            </a:lvl7pPr>
            <a:lvl8pPr marL="2743200" lvl="7" indent="-248603" algn="l">
              <a:lnSpc>
                <a:spcPct val="120000"/>
              </a:lnSpc>
              <a:spcBef>
                <a:spcPts val="450"/>
              </a:spcBef>
              <a:spcAft>
                <a:spcPts val="0"/>
              </a:spcAft>
              <a:buSzPts val="1620"/>
              <a:buChar char="▪"/>
              <a:defRPr/>
            </a:lvl8pPr>
            <a:lvl9pPr marL="3086100" lvl="8" indent="-248603" algn="l">
              <a:lnSpc>
                <a:spcPct val="120000"/>
              </a:lnSpc>
              <a:spcBef>
                <a:spcPts val="450"/>
              </a:spcBef>
              <a:spcAft>
                <a:spcPts val="450"/>
              </a:spcAft>
              <a:buSzPts val="1620"/>
              <a:buChar char="▪"/>
              <a:defRPr/>
            </a:lvl9pPr>
          </a:lstStyle>
          <a:p>
            <a:endParaRPr/>
          </a:p>
        </p:txBody>
      </p:sp>
      <p:sp>
        <p:nvSpPr>
          <p:cNvPr id="59" name="Google Shape;59;p9"/>
          <p:cNvSpPr txBox="1">
            <a:spLocks noGrp="1"/>
          </p:cNvSpPr>
          <p:nvPr>
            <p:ph type="body" idx="3"/>
          </p:nvPr>
        </p:nvSpPr>
        <p:spPr>
          <a:xfrm>
            <a:off x="4999975" y="1539086"/>
            <a:ext cx="2924849" cy="535364"/>
          </a:xfrm>
          <a:prstGeom prst="rect">
            <a:avLst/>
          </a:prstGeom>
          <a:noFill/>
          <a:ln>
            <a:noFill/>
          </a:ln>
        </p:spPr>
        <p:txBody>
          <a:bodyPr spcFirstLastPara="1" wrap="square" lIns="91425" tIns="45700" rIns="91425" bIns="45700" anchor="b" anchorCtr="0">
            <a:noAutofit/>
          </a:bodyPr>
          <a:lstStyle>
            <a:lvl1pPr marL="342900" lvl="0" indent="-171450" algn="l">
              <a:lnSpc>
                <a:spcPct val="100000"/>
              </a:lnSpc>
              <a:spcBef>
                <a:spcPts val="750"/>
              </a:spcBef>
              <a:spcAft>
                <a:spcPts val="0"/>
              </a:spcAft>
              <a:buSzPts val="1980"/>
              <a:buNone/>
              <a:defRPr sz="1650" b="0" cap="none">
                <a:solidFill>
                  <a:schemeClr val="accent6"/>
                </a:solidFill>
              </a:defRPr>
            </a:lvl1pPr>
            <a:lvl2pPr marL="685800" lvl="1" indent="-171450" algn="l">
              <a:lnSpc>
                <a:spcPct val="120000"/>
              </a:lnSpc>
              <a:spcBef>
                <a:spcPts val="450"/>
              </a:spcBef>
              <a:spcAft>
                <a:spcPts val="0"/>
              </a:spcAft>
              <a:buSzPts val="1800"/>
              <a:buNone/>
              <a:defRPr sz="1500" b="1"/>
            </a:lvl2pPr>
            <a:lvl3pPr marL="1028700" lvl="2" indent="-171450" algn="l">
              <a:lnSpc>
                <a:spcPct val="120000"/>
              </a:lnSpc>
              <a:spcBef>
                <a:spcPts val="450"/>
              </a:spcBef>
              <a:spcAft>
                <a:spcPts val="0"/>
              </a:spcAft>
              <a:buSzPts val="1620"/>
              <a:buNone/>
              <a:defRPr sz="1350" b="1"/>
            </a:lvl3pPr>
            <a:lvl4pPr marL="1371600" lvl="3" indent="-171450" algn="l">
              <a:lnSpc>
                <a:spcPct val="120000"/>
              </a:lnSpc>
              <a:spcBef>
                <a:spcPts val="450"/>
              </a:spcBef>
              <a:spcAft>
                <a:spcPts val="0"/>
              </a:spcAft>
              <a:buSzPts val="1440"/>
              <a:buNone/>
              <a:defRPr sz="1200" b="1"/>
            </a:lvl4pPr>
            <a:lvl5pPr marL="1714500" lvl="4" indent="-171450" algn="l">
              <a:lnSpc>
                <a:spcPct val="120000"/>
              </a:lnSpc>
              <a:spcBef>
                <a:spcPts val="450"/>
              </a:spcBef>
              <a:spcAft>
                <a:spcPts val="0"/>
              </a:spcAft>
              <a:buSzPts val="1440"/>
              <a:buNone/>
              <a:defRPr sz="1200" b="1"/>
            </a:lvl5pPr>
            <a:lvl6pPr marL="2057400" lvl="5" indent="-171450" algn="l">
              <a:lnSpc>
                <a:spcPct val="120000"/>
              </a:lnSpc>
              <a:spcBef>
                <a:spcPts val="450"/>
              </a:spcBef>
              <a:spcAft>
                <a:spcPts val="0"/>
              </a:spcAft>
              <a:buSzPts val="1440"/>
              <a:buNone/>
              <a:defRPr sz="1200" b="1"/>
            </a:lvl6pPr>
            <a:lvl7pPr marL="2400300" lvl="6" indent="-171450" algn="l">
              <a:lnSpc>
                <a:spcPct val="120000"/>
              </a:lnSpc>
              <a:spcBef>
                <a:spcPts val="450"/>
              </a:spcBef>
              <a:spcAft>
                <a:spcPts val="0"/>
              </a:spcAft>
              <a:buSzPts val="1440"/>
              <a:buNone/>
              <a:defRPr sz="1200" b="1"/>
            </a:lvl7pPr>
            <a:lvl8pPr marL="2743200" lvl="7" indent="-171450" algn="l">
              <a:lnSpc>
                <a:spcPct val="120000"/>
              </a:lnSpc>
              <a:spcBef>
                <a:spcPts val="450"/>
              </a:spcBef>
              <a:spcAft>
                <a:spcPts val="0"/>
              </a:spcAft>
              <a:buSzPts val="1440"/>
              <a:buNone/>
              <a:defRPr sz="1200" b="1"/>
            </a:lvl8pPr>
            <a:lvl9pPr marL="3086100" lvl="8" indent="-171450" algn="l">
              <a:lnSpc>
                <a:spcPct val="120000"/>
              </a:lnSpc>
              <a:spcBef>
                <a:spcPts val="450"/>
              </a:spcBef>
              <a:spcAft>
                <a:spcPts val="450"/>
              </a:spcAft>
              <a:buSzPts val="1440"/>
              <a:buNone/>
              <a:defRPr sz="1200" b="1"/>
            </a:lvl9pPr>
          </a:lstStyle>
          <a:p>
            <a:endParaRPr/>
          </a:p>
        </p:txBody>
      </p:sp>
      <p:sp>
        <p:nvSpPr>
          <p:cNvPr id="60" name="Google Shape;60;p9"/>
          <p:cNvSpPr txBox="1">
            <a:spLocks noGrp="1"/>
          </p:cNvSpPr>
          <p:nvPr>
            <p:ph type="body" idx="4"/>
          </p:nvPr>
        </p:nvSpPr>
        <p:spPr>
          <a:xfrm>
            <a:off x="4999976" y="2138498"/>
            <a:ext cx="2924849" cy="2303576"/>
          </a:xfrm>
          <a:prstGeom prst="rect">
            <a:avLst/>
          </a:prstGeom>
          <a:noFill/>
          <a:ln>
            <a:noFill/>
          </a:ln>
        </p:spPr>
        <p:txBody>
          <a:bodyPr spcFirstLastPara="1" wrap="square" lIns="91425" tIns="45700" rIns="91425" bIns="45700" anchor="t" anchorCtr="0">
            <a:normAutofit/>
          </a:bodyPr>
          <a:lstStyle>
            <a:lvl1pPr marL="342900" lvl="0" indent="-248603" algn="l">
              <a:lnSpc>
                <a:spcPct val="120000"/>
              </a:lnSpc>
              <a:spcBef>
                <a:spcPts val="750"/>
              </a:spcBef>
              <a:spcAft>
                <a:spcPts val="0"/>
              </a:spcAft>
              <a:buSzPts val="1620"/>
              <a:buChar char="▪"/>
              <a:defRPr/>
            </a:lvl1pPr>
            <a:lvl2pPr marL="685800" lvl="1" indent="-248602" algn="l">
              <a:lnSpc>
                <a:spcPct val="120000"/>
              </a:lnSpc>
              <a:spcBef>
                <a:spcPts val="450"/>
              </a:spcBef>
              <a:spcAft>
                <a:spcPts val="0"/>
              </a:spcAft>
              <a:buSzPts val="1620"/>
              <a:buChar char="▪"/>
              <a:defRPr/>
            </a:lvl2pPr>
            <a:lvl3pPr marL="1028700" lvl="2" indent="-248602" algn="l">
              <a:lnSpc>
                <a:spcPct val="120000"/>
              </a:lnSpc>
              <a:spcBef>
                <a:spcPts val="450"/>
              </a:spcBef>
              <a:spcAft>
                <a:spcPts val="0"/>
              </a:spcAft>
              <a:buSzPts val="1620"/>
              <a:buChar char="▪"/>
              <a:defRPr/>
            </a:lvl3pPr>
            <a:lvl4pPr marL="1371600" lvl="3" indent="-248602" algn="l">
              <a:lnSpc>
                <a:spcPct val="120000"/>
              </a:lnSpc>
              <a:spcBef>
                <a:spcPts val="450"/>
              </a:spcBef>
              <a:spcAft>
                <a:spcPts val="0"/>
              </a:spcAft>
              <a:buSzPts val="1620"/>
              <a:buChar char="▪"/>
              <a:defRPr/>
            </a:lvl4pPr>
            <a:lvl5pPr marL="1714500" lvl="4" indent="-248603" algn="l">
              <a:lnSpc>
                <a:spcPct val="120000"/>
              </a:lnSpc>
              <a:spcBef>
                <a:spcPts val="450"/>
              </a:spcBef>
              <a:spcAft>
                <a:spcPts val="0"/>
              </a:spcAft>
              <a:buSzPts val="1620"/>
              <a:buChar char="▪"/>
              <a:defRPr/>
            </a:lvl5pPr>
            <a:lvl6pPr marL="2057400" lvl="5" indent="-248603" algn="l">
              <a:lnSpc>
                <a:spcPct val="120000"/>
              </a:lnSpc>
              <a:spcBef>
                <a:spcPts val="450"/>
              </a:spcBef>
              <a:spcAft>
                <a:spcPts val="0"/>
              </a:spcAft>
              <a:buSzPts val="1620"/>
              <a:buChar char="▪"/>
              <a:defRPr/>
            </a:lvl6pPr>
            <a:lvl7pPr marL="2400300" lvl="6" indent="-248603" algn="l">
              <a:lnSpc>
                <a:spcPct val="120000"/>
              </a:lnSpc>
              <a:spcBef>
                <a:spcPts val="450"/>
              </a:spcBef>
              <a:spcAft>
                <a:spcPts val="0"/>
              </a:spcAft>
              <a:buSzPts val="1620"/>
              <a:buChar char="▪"/>
              <a:defRPr/>
            </a:lvl7pPr>
            <a:lvl8pPr marL="2743200" lvl="7" indent="-248603" algn="l">
              <a:lnSpc>
                <a:spcPct val="120000"/>
              </a:lnSpc>
              <a:spcBef>
                <a:spcPts val="450"/>
              </a:spcBef>
              <a:spcAft>
                <a:spcPts val="0"/>
              </a:spcAft>
              <a:buSzPts val="1620"/>
              <a:buChar char="▪"/>
              <a:defRPr/>
            </a:lvl8pPr>
            <a:lvl9pPr marL="3086100" lvl="8" indent="-248603" algn="l">
              <a:lnSpc>
                <a:spcPct val="120000"/>
              </a:lnSpc>
              <a:spcBef>
                <a:spcPts val="450"/>
              </a:spcBef>
              <a:spcAft>
                <a:spcPts val="450"/>
              </a:spcAft>
              <a:buSzPts val="1620"/>
              <a:buChar char="▪"/>
              <a:defRPr/>
            </a:lvl9pPr>
          </a:lstStyle>
          <a:p>
            <a:endParaRPr/>
          </a:p>
        </p:txBody>
      </p:sp>
      <p:sp>
        <p:nvSpPr>
          <p:cNvPr id="61" name="Google Shape;61;p9"/>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6922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4"/>
        <p:cNvGrpSpPr/>
        <p:nvPr/>
      </p:nvGrpSpPr>
      <p:grpSpPr>
        <a:xfrm>
          <a:off x="0" y="0"/>
          <a:ext cx="0" cy="0"/>
          <a:chOff x="0" y="0"/>
          <a:chExt cx="0" cy="0"/>
        </a:xfrm>
      </p:grpSpPr>
      <p:sp>
        <p:nvSpPr>
          <p:cNvPr id="65" name="Google Shape;65;p10"/>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66;p10"/>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67;p10"/>
          <p:cNvSpPr txBox="1">
            <a:spLocks noGrp="1"/>
          </p:cNvSpPr>
          <p:nvPr>
            <p:ph type="title"/>
          </p:nvPr>
        </p:nvSpPr>
        <p:spPr>
          <a:xfrm>
            <a:off x="1958857" y="606042"/>
            <a:ext cx="5968748" cy="807922"/>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71" name="Google Shape;71;p10"/>
          <p:cNvSpPr txBox="1"/>
          <p:nvPr/>
        </p:nvSpPr>
        <p:spPr>
          <a:xfrm>
            <a:off x="1647129" y="480919"/>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3711165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1"/>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74;p11"/>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75;p11"/>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14910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8"/>
        <p:cNvGrpSpPr/>
        <p:nvPr/>
      </p:nvGrpSpPr>
      <p:grpSpPr>
        <a:xfrm>
          <a:off x="0" y="0"/>
          <a:ext cx="0" cy="0"/>
          <a:chOff x="0" y="0"/>
          <a:chExt cx="0" cy="0"/>
        </a:xfrm>
      </p:grpSpPr>
      <p:sp>
        <p:nvSpPr>
          <p:cNvPr id="79" name="Google Shape;79;p12"/>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80;p12"/>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81;p12"/>
          <p:cNvSpPr txBox="1"/>
          <p:nvPr/>
        </p:nvSpPr>
        <p:spPr>
          <a:xfrm>
            <a:off x="1165616" y="845662"/>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
        <p:nvSpPr>
          <p:cNvPr id="82" name="Google Shape;82;p12"/>
          <p:cNvSpPr txBox="1">
            <a:spLocks noGrp="1"/>
          </p:cNvSpPr>
          <p:nvPr>
            <p:ph type="title"/>
          </p:nvPr>
        </p:nvSpPr>
        <p:spPr>
          <a:xfrm>
            <a:off x="1477743" y="961839"/>
            <a:ext cx="1998271" cy="14274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2"/>
          <p:cNvSpPr txBox="1">
            <a:spLocks noGrp="1"/>
          </p:cNvSpPr>
          <p:nvPr>
            <p:ph type="body" idx="1"/>
          </p:nvPr>
        </p:nvSpPr>
        <p:spPr>
          <a:xfrm>
            <a:off x="3840115" y="604363"/>
            <a:ext cx="4084709" cy="3933095"/>
          </a:xfrm>
          <a:prstGeom prst="rect">
            <a:avLst/>
          </a:prstGeom>
          <a:noFill/>
          <a:ln>
            <a:noFill/>
          </a:ln>
        </p:spPr>
        <p:txBody>
          <a:bodyPr spcFirstLastPara="1" wrap="square" lIns="91425" tIns="45700" rIns="91425" bIns="45700" anchor="ctr" anchorCtr="0">
            <a:normAutofit/>
          </a:bodyPr>
          <a:lstStyle>
            <a:lvl1pPr marL="342900" lvl="0" indent="-248603" algn="l">
              <a:lnSpc>
                <a:spcPct val="120000"/>
              </a:lnSpc>
              <a:spcBef>
                <a:spcPts val="750"/>
              </a:spcBef>
              <a:spcAft>
                <a:spcPts val="0"/>
              </a:spcAft>
              <a:buSzPts val="1620"/>
              <a:buChar char="▪"/>
              <a:defRPr/>
            </a:lvl1pPr>
            <a:lvl2pPr marL="685800" lvl="1" indent="-248602" algn="l">
              <a:lnSpc>
                <a:spcPct val="120000"/>
              </a:lnSpc>
              <a:spcBef>
                <a:spcPts val="450"/>
              </a:spcBef>
              <a:spcAft>
                <a:spcPts val="0"/>
              </a:spcAft>
              <a:buSzPts val="1620"/>
              <a:buChar char="▪"/>
              <a:defRPr/>
            </a:lvl2pPr>
            <a:lvl3pPr marL="1028700" lvl="2" indent="-248602" algn="l">
              <a:lnSpc>
                <a:spcPct val="120000"/>
              </a:lnSpc>
              <a:spcBef>
                <a:spcPts val="450"/>
              </a:spcBef>
              <a:spcAft>
                <a:spcPts val="0"/>
              </a:spcAft>
              <a:buSzPts val="1620"/>
              <a:buChar char="▪"/>
              <a:defRPr/>
            </a:lvl3pPr>
            <a:lvl4pPr marL="1371600" lvl="3" indent="-248602" algn="l">
              <a:lnSpc>
                <a:spcPct val="120000"/>
              </a:lnSpc>
              <a:spcBef>
                <a:spcPts val="450"/>
              </a:spcBef>
              <a:spcAft>
                <a:spcPts val="0"/>
              </a:spcAft>
              <a:buSzPts val="1620"/>
              <a:buChar char="▪"/>
              <a:defRPr/>
            </a:lvl4pPr>
            <a:lvl5pPr marL="1714500" lvl="4" indent="-248603" algn="l">
              <a:lnSpc>
                <a:spcPct val="120000"/>
              </a:lnSpc>
              <a:spcBef>
                <a:spcPts val="450"/>
              </a:spcBef>
              <a:spcAft>
                <a:spcPts val="0"/>
              </a:spcAft>
              <a:buSzPts val="1620"/>
              <a:buChar char="▪"/>
              <a:defRPr/>
            </a:lvl5pPr>
            <a:lvl6pPr marL="2057400" lvl="5" indent="-248603" algn="l">
              <a:lnSpc>
                <a:spcPct val="120000"/>
              </a:lnSpc>
              <a:spcBef>
                <a:spcPts val="450"/>
              </a:spcBef>
              <a:spcAft>
                <a:spcPts val="0"/>
              </a:spcAft>
              <a:buSzPts val="1620"/>
              <a:buChar char="▪"/>
              <a:defRPr/>
            </a:lvl6pPr>
            <a:lvl7pPr marL="2400300" lvl="6" indent="-248603" algn="l">
              <a:lnSpc>
                <a:spcPct val="120000"/>
              </a:lnSpc>
              <a:spcBef>
                <a:spcPts val="450"/>
              </a:spcBef>
              <a:spcAft>
                <a:spcPts val="0"/>
              </a:spcAft>
              <a:buSzPts val="1620"/>
              <a:buChar char="▪"/>
              <a:defRPr/>
            </a:lvl7pPr>
            <a:lvl8pPr marL="2743200" lvl="7" indent="-248603" algn="l">
              <a:lnSpc>
                <a:spcPct val="120000"/>
              </a:lnSpc>
              <a:spcBef>
                <a:spcPts val="450"/>
              </a:spcBef>
              <a:spcAft>
                <a:spcPts val="0"/>
              </a:spcAft>
              <a:buSzPts val="1620"/>
              <a:buChar char="▪"/>
              <a:defRPr/>
            </a:lvl8pPr>
            <a:lvl9pPr marL="3086100" lvl="8" indent="-248603" algn="l">
              <a:lnSpc>
                <a:spcPct val="120000"/>
              </a:lnSpc>
              <a:spcBef>
                <a:spcPts val="450"/>
              </a:spcBef>
              <a:spcAft>
                <a:spcPts val="450"/>
              </a:spcAft>
              <a:buSzPts val="1620"/>
              <a:buChar char="▪"/>
              <a:defRPr/>
            </a:lvl9pPr>
          </a:lstStyle>
          <a:p>
            <a:endParaRPr/>
          </a:p>
        </p:txBody>
      </p:sp>
      <p:sp>
        <p:nvSpPr>
          <p:cNvPr id="84" name="Google Shape;84;p12"/>
          <p:cNvSpPr txBox="1">
            <a:spLocks noGrp="1"/>
          </p:cNvSpPr>
          <p:nvPr>
            <p:ph type="body" idx="2"/>
          </p:nvPr>
        </p:nvSpPr>
        <p:spPr>
          <a:xfrm>
            <a:off x="1477742" y="2389616"/>
            <a:ext cx="1998271" cy="1789798"/>
          </a:xfrm>
          <a:prstGeom prst="rect">
            <a:avLst/>
          </a:prstGeom>
          <a:noFill/>
          <a:ln>
            <a:noFill/>
          </a:ln>
        </p:spPr>
        <p:txBody>
          <a:bodyPr spcFirstLastPara="1" wrap="square" lIns="91425" tIns="45700" rIns="91425" bIns="45700" anchor="t" anchorCtr="0">
            <a:normAutofit/>
          </a:bodyPr>
          <a:lstStyle>
            <a:lvl1pPr marL="342900" lvl="0" indent="-171450" algn="l">
              <a:lnSpc>
                <a:spcPct val="120000"/>
              </a:lnSpc>
              <a:spcBef>
                <a:spcPts val="750"/>
              </a:spcBef>
              <a:spcAft>
                <a:spcPts val="0"/>
              </a:spcAft>
              <a:buSzPts val="1440"/>
              <a:buNone/>
              <a:defRPr sz="1200"/>
            </a:lvl1pPr>
            <a:lvl2pPr marL="685800" lvl="1" indent="-171450" algn="l">
              <a:lnSpc>
                <a:spcPct val="120000"/>
              </a:lnSpc>
              <a:spcBef>
                <a:spcPts val="450"/>
              </a:spcBef>
              <a:spcAft>
                <a:spcPts val="0"/>
              </a:spcAft>
              <a:buSzPts val="1260"/>
              <a:buNone/>
              <a:defRPr sz="1050"/>
            </a:lvl2pPr>
            <a:lvl3pPr marL="1028700" lvl="2" indent="-171450" algn="l">
              <a:lnSpc>
                <a:spcPct val="120000"/>
              </a:lnSpc>
              <a:spcBef>
                <a:spcPts val="450"/>
              </a:spcBef>
              <a:spcAft>
                <a:spcPts val="0"/>
              </a:spcAft>
              <a:buSzPts val="1080"/>
              <a:buNone/>
              <a:defRPr sz="900"/>
            </a:lvl3pPr>
            <a:lvl4pPr marL="1371600" lvl="3" indent="-171450" algn="l">
              <a:lnSpc>
                <a:spcPct val="120000"/>
              </a:lnSpc>
              <a:spcBef>
                <a:spcPts val="450"/>
              </a:spcBef>
              <a:spcAft>
                <a:spcPts val="0"/>
              </a:spcAft>
              <a:buSzPts val="900"/>
              <a:buNone/>
              <a:defRPr sz="750"/>
            </a:lvl4pPr>
            <a:lvl5pPr marL="1714500" lvl="4" indent="-171450" algn="l">
              <a:lnSpc>
                <a:spcPct val="120000"/>
              </a:lnSpc>
              <a:spcBef>
                <a:spcPts val="450"/>
              </a:spcBef>
              <a:spcAft>
                <a:spcPts val="0"/>
              </a:spcAft>
              <a:buSzPts val="900"/>
              <a:buNone/>
              <a:defRPr sz="750"/>
            </a:lvl5pPr>
            <a:lvl6pPr marL="2057400" lvl="5" indent="-171450" algn="l">
              <a:lnSpc>
                <a:spcPct val="120000"/>
              </a:lnSpc>
              <a:spcBef>
                <a:spcPts val="450"/>
              </a:spcBef>
              <a:spcAft>
                <a:spcPts val="0"/>
              </a:spcAft>
              <a:buSzPts val="900"/>
              <a:buNone/>
              <a:defRPr sz="750"/>
            </a:lvl6pPr>
            <a:lvl7pPr marL="2400300" lvl="6" indent="-171450" algn="l">
              <a:lnSpc>
                <a:spcPct val="120000"/>
              </a:lnSpc>
              <a:spcBef>
                <a:spcPts val="450"/>
              </a:spcBef>
              <a:spcAft>
                <a:spcPts val="0"/>
              </a:spcAft>
              <a:buSzPts val="900"/>
              <a:buNone/>
              <a:defRPr sz="750"/>
            </a:lvl7pPr>
            <a:lvl8pPr marL="2743200" lvl="7" indent="-171450" algn="l">
              <a:lnSpc>
                <a:spcPct val="120000"/>
              </a:lnSpc>
              <a:spcBef>
                <a:spcPts val="450"/>
              </a:spcBef>
              <a:spcAft>
                <a:spcPts val="0"/>
              </a:spcAft>
              <a:buSzPts val="900"/>
              <a:buNone/>
              <a:defRPr sz="750"/>
            </a:lvl8pPr>
            <a:lvl9pPr marL="3086100" lvl="8" indent="-171450" algn="l">
              <a:lnSpc>
                <a:spcPct val="120000"/>
              </a:lnSpc>
              <a:spcBef>
                <a:spcPts val="450"/>
              </a:spcBef>
              <a:spcAft>
                <a:spcPts val="450"/>
              </a:spcAft>
              <a:buSzPts val="900"/>
              <a:buNone/>
              <a:defRPr sz="750"/>
            </a:lvl9pPr>
          </a:lstStyle>
          <a:p>
            <a:endParaRPr/>
          </a:p>
        </p:txBody>
      </p:sp>
      <p:sp>
        <p:nvSpPr>
          <p:cNvPr id="85" name="Google Shape;85;p12"/>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1485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
        <p:cNvGrpSpPr/>
        <p:nvPr/>
      </p:nvGrpSpPr>
      <p:grpSpPr>
        <a:xfrm>
          <a:off x="0" y="0"/>
          <a:ext cx="0" cy="0"/>
          <a:chOff x="0" y="0"/>
          <a:chExt cx="0" cy="0"/>
        </a:xfrm>
      </p:grpSpPr>
      <p:sp>
        <p:nvSpPr>
          <p:cNvPr id="89" name="Google Shape;89;p13"/>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90;p13"/>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91;p13"/>
          <p:cNvSpPr>
            <a:spLocks noGrp="1"/>
          </p:cNvSpPr>
          <p:nvPr>
            <p:ph type="pic" idx="2"/>
          </p:nvPr>
        </p:nvSpPr>
        <p:spPr>
          <a:xfrm>
            <a:off x="5060296" y="2422"/>
            <a:ext cx="3472301" cy="5143500"/>
          </a:xfrm>
          <a:prstGeom prst="rect">
            <a:avLst/>
          </a:prstGeom>
          <a:solidFill>
            <a:schemeClr val="lt1">
              <a:alpha val="9803"/>
            </a:schemeClr>
          </a:solidFill>
          <a:ln>
            <a:noFill/>
          </a:ln>
        </p:spPr>
        <p:txBody>
          <a:bodyPr spcFirstLastPara="1" wrap="square" lIns="91425" tIns="45700" rIns="91425" bIns="45700" anchor="t" anchorCtr="0">
            <a:normAutofit/>
          </a:bodyPr>
          <a:lstStyle>
            <a:lvl1pPr marR="0" lvl="0" algn="ctr" rtl="0">
              <a:lnSpc>
                <a:spcPct val="120000"/>
              </a:lnSpc>
              <a:spcBef>
                <a:spcPts val="750"/>
              </a:spcBef>
              <a:spcAft>
                <a:spcPts val="0"/>
              </a:spcAft>
              <a:buClr>
                <a:schemeClr val="accent6"/>
              </a:buClr>
              <a:buSzPts val="2520"/>
              <a:buFont typeface="Noto Sans Symbols"/>
              <a:buNone/>
              <a:defRPr sz="2100" b="0" i="0" u="none" strike="noStrike" cap="none">
                <a:solidFill>
                  <a:schemeClr val="lt1"/>
                </a:solidFill>
                <a:latin typeface="Arial"/>
                <a:ea typeface="Arial"/>
                <a:cs typeface="Arial"/>
                <a:sym typeface="Arial"/>
              </a:defRPr>
            </a:lvl1pPr>
            <a:lvl2pPr marR="0" lvl="1" algn="l" rtl="0">
              <a:lnSpc>
                <a:spcPct val="120000"/>
              </a:lnSpc>
              <a:spcBef>
                <a:spcPts val="450"/>
              </a:spcBef>
              <a:spcAft>
                <a:spcPts val="0"/>
              </a:spcAft>
              <a:buClr>
                <a:schemeClr val="accent6"/>
              </a:buClr>
              <a:buSzPts val="2520"/>
              <a:buFont typeface="Noto Sans Symbols"/>
              <a:buNone/>
              <a:defRPr sz="2100" b="0" i="0" u="none" strike="noStrike" cap="none">
                <a:solidFill>
                  <a:schemeClr val="lt1"/>
                </a:solidFill>
                <a:latin typeface="Arial"/>
                <a:ea typeface="Arial"/>
                <a:cs typeface="Arial"/>
                <a:sym typeface="Arial"/>
              </a:defRPr>
            </a:lvl2pPr>
            <a:lvl3pPr marR="0" lvl="2" algn="l" rtl="0">
              <a:lnSpc>
                <a:spcPct val="120000"/>
              </a:lnSpc>
              <a:spcBef>
                <a:spcPts val="450"/>
              </a:spcBef>
              <a:spcAft>
                <a:spcPts val="0"/>
              </a:spcAft>
              <a:buClr>
                <a:schemeClr val="accent6"/>
              </a:buClr>
              <a:buSzPts val="2160"/>
              <a:buFont typeface="Noto Sans Symbols"/>
              <a:buNone/>
              <a:defRPr sz="1800" b="0" i="0" u="none" strike="noStrike" cap="none">
                <a:solidFill>
                  <a:schemeClr val="lt1"/>
                </a:solidFill>
                <a:latin typeface="Arial"/>
                <a:ea typeface="Arial"/>
                <a:cs typeface="Arial"/>
                <a:sym typeface="Arial"/>
              </a:defRPr>
            </a:lvl3pPr>
            <a:lvl4pPr marR="0" lvl="3" algn="l" rtl="0">
              <a:lnSpc>
                <a:spcPct val="120000"/>
              </a:lnSpc>
              <a:spcBef>
                <a:spcPts val="450"/>
              </a:spcBef>
              <a:spcAft>
                <a:spcPts val="0"/>
              </a:spcAft>
              <a:buClr>
                <a:schemeClr val="accent6"/>
              </a:buClr>
              <a:buSzPts val="1800"/>
              <a:buFont typeface="Noto Sans Symbols"/>
              <a:buNone/>
              <a:defRPr sz="1500" b="0" i="0" u="none" strike="noStrike" cap="none">
                <a:solidFill>
                  <a:schemeClr val="lt1"/>
                </a:solidFill>
                <a:latin typeface="Arial"/>
                <a:ea typeface="Arial"/>
                <a:cs typeface="Arial"/>
                <a:sym typeface="Arial"/>
              </a:defRPr>
            </a:lvl4pPr>
            <a:lvl5pPr marR="0" lvl="4" algn="l" rtl="0">
              <a:lnSpc>
                <a:spcPct val="120000"/>
              </a:lnSpc>
              <a:spcBef>
                <a:spcPts val="450"/>
              </a:spcBef>
              <a:spcAft>
                <a:spcPts val="0"/>
              </a:spcAft>
              <a:buClr>
                <a:schemeClr val="accent6"/>
              </a:buClr>
              <a:buSzPts val="1800"/>
              <a:buFont typeface="Noto Sans Symbols"/>
              <a:buNone/>
              <a:defRPr sz="1500" b="0" i="0" u="none" strike="noStrike" cap="none">
                <a:solidFill>
                  <a:schemeClr val="lt1"/>
                </a:solidFill>
                <a:latin typeface="Arial"/>
                <a:ea typeface="Arial"/>
                <a:cs typeface="Arial"/>
                <a:sym typeface="Arial"/>
              </a:defRPr>
            </a:lvl5pPr>
            <a:lvl6pPr marR="0" lvl="5" algn="l" rtl="0">
              <a:lnSpc>
                <a:spcPct val="120000"/>
              </a:lnSpc>
              <a:spcBef>
                <a:spcPts val="450"/>
              </a:spcBef>
              <a:spcAft>
                <a:spcPts val="0"/>
              </a:spcAft>
              <a:buClr>
                <a:schemeClr val="accent6"/>
              </a:buClr>
              <a:buSzPts val="1800"/>
              <a:buFont typeface="Noto Sans Symbols"/>
              <a:buNone/>
              <a:defRPr sz="1500" b="0" i="0" u="none" strike="noStrike" cap="none">
                <a:solidFill>
                  <a:schemeClr val="lt1"/>
                </a:solidFill>
                <a:latin typeface="Arial"/>
                <a:ea typeface="Arial"/>
                <a:cs typeface="Arial"/>
                <a:sym typeface="Arial"/>
              </a:defRPr>
            </a:lvl6pPr>
            <a:lvl7pPr marR="0" lvl="6" algn="l" rtl="0">
              <a:lnSpc>
                <a:spcPct val="120000"/>
              </a:lnSpc>
              <a:spcBef>
                <a:spcPts val="450"/>
              </a:spcBef>
              <a:spcAft>
                <a:spcPts val="0"/>
              </a:spcAft>
              <a:buClr>
                <a:schemeClr val="accent6"/>
              </a:buClr>
              <a:buSzPts val="1800"/>
              <a:buFont typeface="Noto Sans Symbols"/>
              <a:buNone/>
              <a:defRPr sz="1500" b="0" i="0" u="none" strike="noStrike" cap="none">
                <a:solidFill>
                  <a:schemeClr val="lt1"/>
                </a:solidFill>
                <a:latin typeface="Arial"/>
                <a:ea typeface="Arial"/>
                <a:cs typeface="Arial"/>
                <a:sym typeface="Arial"/>
              </a:defRPr>
            </a:lvl7pPr>
            <a:lvl8pPr marR="0" lvl="7" algn="l" rtl="0">
              <a:lnSpc>
                <a:spcPct val="120000"/>
              </a:lnSpc>
              <a:spcBef>
                <a:spcPts val="450"/>
              </a:spcBef>
              <a:spcAft>
                <a:spcPts val="0"/>
              </a:spcAft>
              <a:buClr>
                <a:schemeClr val="accent6"/>
              </a:buClr>
              <a:buSzPts val="1800"/>
              <a:buFont typeface="Noto Sans Symbols"/>
              <a:buNone/>
              <a:defRPr sz="1500" b="0" i="0" u="none" strike="noStrike" cap="none">
                <a:solidFill>
                  <a:schemeClr val="lt1"/>
                </a:solidFill>
                <a:latin typeface="Arial"/>
                <a:ea typeface="Arial"/>
                <a:cs typeface="Arial"/>
                <a:sym typeface="Arial"/>
              </a:defRPr>
            </a:lvl8pPr>
            <a:lvl9pPr marR="0" lvl="8" algn="l" rtl="0">
              <a:lnSpc>
                <a:spcPct val="120000"/>
              </a:lnSpc>
              <a:spcBef>
                <a:spcPts val="450"/>
              </a:spcBef>
              <a:spcAft>
                <a:spcPts val="450"/>
              </a:spcAft>
              <a:buClr>
                <a:schemeClr val="accent6"/>
              </a:buClr>
              <a:buSzPts val="1800"/>
              <a:buFont typeface="Noto Sans Symbols"/>
              <a:buNone/>
              <a:defRPr sz="1500" b="0" i="0" u="none" strike="noStrike" cap="none">
                <a:solidFill>
                  <a:schemeClr val="lt1"/>
                </a:solidFill>
                <a:latin typeface="Arial"/>
                <a:ea typeface="Arial"/>
                <a:cs typeface="Arial"/>
                <a:sym typeface="Arial"/>
              </a:defRPr>
            </a:lvl9pPr>
          </a:lstStyle>
          <a:p>
            <a:endParaRPr/>
          </a:p>
        </p:txBody>
      </p:sp>
      <p:sp>
        <p:nvSpPr>
          <p:cNvPr id="92" name="Google Shape;92;p13"/>
          <p:cNvSpPr txBox="1"/>
          <p:nvPr/>
        </p:nvSpPr>
        <p:spPr>
          <a:xfrm>
            <a:off x="1166015" y="845662"/>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
        <p:nvSpPr>
          <p:cNvPr id="93" name="Google Shape;93;p13"/>
          <p:cNvSpPr txBox="1">
            <a:spLocks noGrp="1"/>
          </p:cNvSpPr>
          <p:nvPr>
            <p:ph type="title"/>
          </p:nvPr>
        </p:nvSpPr>
        <p:spPr>
          <a:xfrm>
            <a:off x="1478430" y="961839"/>
            <a:ext cx="2978240" cy="14253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3"/>
          <p:cNvSpPr txBox="1">
            <a:spLocks noGrp="1"/>
          </p:cNvSpPr>
          <p:nvPr>
            <p:ph type="body" idx="1"/>
          </p:nvPr>
        </p:nvSpPr>
        <p:spPr>
          <a:xfrm>
            <a:off x="1477741" y="2387196"/>
            <a:ext cx="2978906" cy="1789796"/>
          </a:xfrm>
          <a:prstGeom prst="rect">
            <a:avLst/>
          </a:prstGeom>
          <a:noFill/>
          <a:ln>
            <a:noFill/>
          </a:ln>
        </p:spPr>
        <p:txBody>
          <a:bodyPr spcFirstLastPara="1" wrap="square" lIns="91425" tIns="45700" rIns="91425" bIns="45700" anchor="t" anchorCtr="0">
            <a:normAutofit/>
          </a:bodyPr>
          <a:lstStyle>
            <a:lvl1pPr marL="342900" lvl="0" indent="-171450" algn="l">
              <a:lnSpc>
                <a:spcPct val="120000"/>
              </a:lnSpc>
              <a:spcBef>
                <a:spcPts val="750"/>
              </a:spcBef>
              <a:spcAft>
                <a:spcPts val="0"/>
              </a:spcAft>
              <a:buSzPts val="1800"/>
              <a:buNone/>
              <a:defRPr sz="1500"/>
            </a:lvl1pPr>
            <a:lvl2pPr marL="685800" lvl="1" indent="-171450" algn="l">
              <a:lnSpc>
                <a:spcPct val="120000"/>
              </a:lnSpc>
              <a:spcBef>
                <a:spcPts val="450"/>
              </a:spcBef>
              <a:spcAft>
                <a:spcPts val="0"/>
              </a:spcAft>
              <a:buSzPts val="1260"/>
              <a:buNone/>
              <a:defRPr sz="1050"/>
            </a:lvl2pPr>
            <a:lvl3pPr marL="1028700" lvl="2" indent="-171450" algn="l">
              <a:lnSpc>
                <a:spcPct val="120000"/>
              </a:lnSpc>
              <a:spcBef>
                <a:spcPts val="450"/>
              </a:spcBef>
              <a:spcAft>
                <a:spcPts val="0"/>
              </a:spcAft>
              <a:buSzPts val="1080"/>
              <a:buNone/>
              <a:defRPr sz="900"/>
            </a:lvl3pPr>
            <a:lvl4pPr marL="1371600" lvl="3" indent="-171450" algn="l">
              <a:lnSpc>
                <a:spcPct val="120000"/>
              </a:lnSpc>
              <a:spcBef>
                <a:spcPts val="450"/>
              </a:spcBef>
              <a:spcAft>
                <a:spcPts val="0"/>
              </a:spcAft>
              <a:buSzPts val="900"/>
              <a:buNone/>
              <a:defRPr sz="750"/>
            </a:lvl4pPr>
            <a:lvl5pPr marL="1714500" lvl="4" indent="-171450" algn="l">
              <a:lnSpc>
                <a:spcPct val="120000"/>
              </a:lnSpc>
              <a:spcBef>
                <a:spcPts val="450"/>
              </a:spcBef>
              <a:spcAft>
                <a:spcPts val="0"/>
              </a:spcAft>
              <a:buSzPts val="900"/>
              <a:buNone/>
              <a:defRPr sz="750"/>
            </a:lvl5pPr>
            <a:lvl6pPr marL="2057400" lvl="5" indent="-171450" algn="l">
              <a:lnSpc>
                <a:spcPct val="120000"/>
              </a:lnSpc>
              <a:spcBef>
                <a:spcPts val="450"/>
              </a:spcBef>
              <a:spcAft>
                <a:spcPts val="0"/>
              </a:spcAft>
              <a:buSzPts val="900"/>
              <a:buNone/>
              <a:defRPr sz="750"/>
            </a:lvl6pPr>
            <a:lvl7pPr marL="2400300" lvl="6" indent="-171450" algn="l">
              <a:lnSpc>
                <a:spcPct val="120000"/>
              </a:lnSpc>
              <a:spcBef>
                <a:spcPts val="450"/>
              </a:spcBef>
              <a:spcAft>
                <a:spcPts val="0"/>
              </a:spcAft>
              <a:buSzPts val="900"/>
              <a:buNone/>
              <a:defRPr sz="750"/>
            </a:lvl7pPr>
            <a:lvl8pPr marL="2743200" lvl="7" indent="-171450" algn="l">
              <a:lnSpc>
                <a:spcPct val="120000"/>
              </a:lnSpc>
              <a:spcBef>
                <a:spcPts val="450"/>
              </a:spcBef>
              <a:spcAft>
                <a:spcPts val="0"/>
              </a:spcAft>
              <a:buSzPts val="900"/>
              <a:buNone/>
              <a:defRPr sz="750"/>
            </a:lvl8pPr>
            <a:lvl9pPr marL="3086100" lvl="8" indent="-171450" algn="l">
              <a:lnSpc>
                <a:spcPct val="120000"/>
              </a:lnSpc>
              <a:spcBef>
                <a:spcPts val="450"/>
              </a:spcBef>
              <a:spcAft>
                <a:spcPts val="450"/>
              </a:spcAft>
              <a:buSzPts val="900"/>
              <a:buNone/>
              <a:defRPr sz="750"/>
            </a:lvl9pPr>
          </a:lstStyle>
          <a:p>
            <a:endParaRPr/>
          </a:p>
        </p:txBody>
      </p:sp>
      <p:sp>
        <p:nvSpPr>
          <p:cNvPr id="95" name="Google Shape;95;p13"/>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123702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8"/>
        <p:cNvGrpSpPr/>
        <p:nvPr/>
      </p:nvGrpSpPr>
      <p:grpSpPr>
        <a:xfrm>
          <a:off x="0" y="0"/>
          <a:ext cx="0" cy="0"/>
          <a:chOff x="0" y="0"/>
          <a:chExt cx="0" cy="0"/>
        </a:xfrm>
      </p:grpSpPr>
      <p:sp>
        <p:nvSpPr>
          <p:cNvPr id="99" name="Google Shape;99;p14"/>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0" name="Google Shape;100;p14"/>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1" name="Google Shape;101;p14"/>
          <p:cNvSpPr txBox="1"/>
          <p:nvPr/>
        </p:nvSpPr>
        <p:spPr>
          <a:xfrm>
            <a:off x="1645677" y="480919"/>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
        <p:nvSpPr>
          <p:cNvPr id="102" name="Google Shape;102;p14"/>
          <p:cNvSpPr txBox="1">
            <a:spLocks noGrp="1"/>
          </p:cNvSpPr>
          <p:nvPr>
            <p:ph type="title"/>
          </p:nvPr>
        </p:nvSpPr>
        <p:spPr>
          <a:xfrm>
            <a:off x="1958857" y="606042"/>
            <a:ext cx="5965568" cy="807922"/>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rot="5400000">
            <a:off x="3504716" y="114570"/>
            <a:ext cx="2998371" cy="5847405"/>
          </a:xfrm>
          <a:prstGeom prst="rect">
            <a:avLst/>
          </a:prstGeom>
          <a:noFill/>
          <a:ln>
            <a:noFill/>
          </a:ln>
        </p:spPr>
        <p:txBody>
          <a:bodyPr spcFirstLastPara="1" wrap="square" lIns="91425" tIns="45700" rIns="91425" bIns="45700" anchor="t" anchorCtr="0">
            <a:normAutofit/>
          </a:bodyPr>
          <a:lstStyle>
            <a:lvl1pPr marL="342900" lvl="0" indent="-248603" algn="l">
              <a:lnSpc>
                <a:spcPct val="120000"/>
              </a:lnSpc>
              <a:spcBef>
                <a:spcPts val="750"/>
              </a:spcBef>
              <a:spcAft>
                <a:spcPts val="0"/>
              </a:spcAft>
              <a:buSzPts val="1620"/>
              <a:buChar char="▪"/>
              <a:defRPr/>
            </a:lvl1pPr>
            <a:lvl2pPr marL="685800" lvl="1" indent="-248602" algn="l">
              <a:lnSpc>
                <a:spcPct val="120000"/>
              </a:lnSpc>
              <a:spcBef>
                <a:spcPts val="450"/>
              </a:spcBef>
              <a:spcAft>
                <a:spcPts val="0"/>
              </a:spcAft>
              <a:buSzPts val="1620"/>
              <a:buChar char="▪"/>
              <a:defRPr/>
            </a:lvl2pPr>
            <a:lvl3pPr marL="1028700" lvl="2" indent="-248602" algn="l">
              <a:lnSpc>
                <a:spcPct val="120000"/>
              </a:lnSpc>
              <a:spcBef>
                <a:spcPts val="450"/>
              </a:spcBef>
              <a:spcAft>
                <a:spcPts val="0"/>
              </a:spcAft>
              <a:buSzPts val="1620"/>
              <a:buChar char="▪"/>
              <a:defRPr/>
            </a:lvl3pPr>
            <a:lvl4pPr marL="1371600" lvl="3" indent="-248602" algn="l">
              <a:lnSpc>
                <a:spcPct val="120000"/>
              </a:lnSpc>
              <a:spcBef>
                <a:spcPts val="450"/>
              </a:spcBef>
              <a:spcAft>
                <a:spcPts val="0"/>
              </a:spcAft>
              <a:buSzPts val="1620"/>
              <a:buChar char="▪"/>
              <a:defRPr/>
            </a:lvl4pPr>
            <a:lvl5pPr marL="1714500" lvl="4" indent="-248603" algn="l">
              <a:lnSpc>
                <a:spcPct val="120000"/>
              </a:lnSpc>
              <a:spcBef>
                <a:spcPts val="450"/>
              </a:spcBef>
              <a:spcAft>
                <a:spcPts val="0"/>
              </a:spcAft>
              <a:buSzPts val="1620"/>
              <a:buChar char="▪"/>
              <a:defRPr/>
            </a:lvl5pPr>
            <a:lvl6pPr marL="2057400" lvl="5" indent="-248603" algn="l">
              <a:lnSpc>
                <a:spcPct val="120000"/>
              </a:lnSpc>
              <a:spcBef>
                <a:spcPts val="450"/>
              </a:spcBef>
              <a:spcAft>
                <a:spcPts val="0"/>
              </a:spcAft>
              <a:buSzPts val="1620"/>
              <a:buChar char="▪"/>
              <a:defRPr/>
            </a:lvl6pPr>
            <a:lvl7pPr marL="2400300" lvl="6" indent="-248603" algn="l">
              <a:lnSpc>
                <a:spcPct val="120000"/>
              </a:lnSpc>
              <a:spcBef>
                <a:spcPts val="450"/>
              </a:spcBef>
              <a:spcAft>
                <a:spcPts val="0"/>
              </a:spcAft>
              <a:buSzPts val="1620"/>
              <a:buChar char="▪"/>
              <a:defRPr/>
            </a:lvl7pPr>
            <a:lvl8pPr marL="2743200" lvl="7" indent="-248603" algn="l">
              <a:lnSpc>
                <a:spcPct val="120000"/>
              </a:lnSpc>
              <a:spcBef>
                <a:spcPts val="450"/>
              </a:spcBef>
              <a:spcAft>
                <a:spcPts val="0"/>
              </a:spcAft>
              <a:buSzPts val="1620"/>
              <a:buChar char="▪"/>
              <a:defRPr/>
            </a:lvl8pPr>
            <a:lvl9pPr marL="3086100" lvl="8" indent="-248603" algn="l">
              <a:lnSpc>
                <a:spcPct val="120000"/>
              </a:lnSpc>
              <a:spcBef>
                <a:spcPts val="450"/>
              </a:spcBef>
              <a:spcAft>
                <a:spcPts val="450"/>
              </a:spcAft>
              <a:buSzPts val="1620"/>
              <a:buChar char="▪"/>
              <a:defRPr/>
            </a:lvl9pPr>
          </a:lstStyle>
          <a:p>
            <a:endParaRPr/>
          </a:p>
        </p:txBody>
      </p:sp>
      <p:sp>
        <p:nvSpPr>
          <p:cNvPr id="104" name="Google Shape;104;p14"/>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6853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7"/>
        <p:cNvGrpSpPr/>
        <p:nvPr/>
      </p:nvGrpSpPr>
      <p:grpSpPr>
        <a:xfrm>
          <a:off x="0" y="0"/>
          <a:ext cx="0" cy="0"/>
          <a:chOff x="0" y="0"/>
          <a:chExt cx="0" cy="0"/>
        </a:xfrm>
      </p:grpSpPr>
      <p:sp>
        <p:nvSpPr>
          <p:cNvPr id="108" name="Google Shape;108;p15"/>
          <p:cNvSpPr/>
          <p:nvPr/>
        </p:nvSpPr>
        <p:spPr>
          <a:xfrm>
            <a:off x="753359" y="0"/>
            <a:ext cx="7779237" cy="5143500"/>
          </a:xfrm>
          <a:prstGeom prst="rect">
            <a:avLst/>
          </a:prstGeom>
          <a:solidFill>
            <a:schemeClr val="dk2">
              <a:alpha val="91764"/>
            </a:scheme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9" name="Google Shape;109;p15"/>
          <p:cNvSpPr/>
          <p:nvPr/>
        </p:nvSpPr>
        <p:spPr>
          <a:xfrm>
            <a:off x="8532996" y="0"/>
            <a:ext cx="20574"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0" name="Google Shape;110;p15"/>
          <p:cNvSpPr txBox="1"/>
          <p:nvPr/>
        </p:nvSpPr>
        <p:spPr>
          <a:xfrm rot="5400000">
            <a:off x="7752856" y="312061"/>
            <a:ext cx="311727" cy="276969"/>
          </a:xfrm>
          <a:prstGeom prst="rect">
            <a:avLst/>
          </a:prstGeom>
          <a:noFill/>
          <a:ln>
            <a:noFill/>
          </a:ln>
        </p:spPr>
        <p:txBody>
          <a:bodyPr spcFirstLastPara="1" wrap="square" lIns="68569" tIns="34275" rIns="68569" bIns="34275" anchor="t" anchorCtr="0">
            <a:spAutoFit/>
          </a:bodyPr>
          <a:lstStyle/>
          <a:p>
            <a:pPr marL="0" marR="0" lvl="0" indent="0" algn="r" rtl="0">
              <a:spcBef>
                <a:spcPts val="0"/>
              </a:spcBef>
              <a:spcAft>
                <a:spcPts val="0"/>
              </a:spcAft>
              <a:buNone/>
            </a:pPr>
            <a:r>
              <a:rPr lang="en-US" sz="1350" b="0" i="0" u="none" strike="noStrike" cap="none">
                <a:solidFill>
                  <a:schemeClr val="accent6"/>
                </a:solidFill>
                <a:latin typeface="Noto Sans Symbols"/>
                <a:ea typeface="Noto Sans Symbols"/>
                <a:cs typeface="Noto Sans Symbols"/>
                <a:sym typeface="Noto Sans Symbols"/>
              </a:rPr>
              <a:t>◤</a:t>
            </a:r>
            <a:endParaRPr sz="750" b="0" i="0" u="none" strike="noStrike" cap="none">
              <a:solidFill>
                <a:schemeClr val="accent6"/>
              </a:solidFill>
              <a:latin typeface="Arial"/>
              <a:ea typeface="Arial"/>
              <a:cs typeface="Arial"/>
              <a:sym typeface="Arial"/>
            </a:endParaRPr>
          </a:p>
        </p:txBody>
      </p:sp>
      <p:sp>
        <p:nvSpPr>
          <p:cNvPr id="111" name="Google Shape;111;p15"/>
          <p:cNvSpPr txBox="1">
            <a:spLocks noGrp="1"/>
          </p:cNvSpPr>
          <p:nvPr>
            <p:ph type="title"/>
          </p:nvPr>
        </p:nvSpPr>
        <p:spPr>
          <a:xfrm rot="5400000">
            <a:off x="5460433" y="2073466"/>
            <a:ext cx="3933095" cy="99488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5"/>
          <p:cNvSpPr txBox="1">
            <a:spLocks noGrp="1"/>
          </p:cNvSpPr>
          <p:nvPr>
            <p:ph type="body" idx="1"/>
          </p:nvPr>
        </p:nvSpPr>
        <p:spPr>
          <a:xfrm rot="5400000">
            <a:off x="2476826" y="207544"/>
            <a:ext cx="3809651" cy="4850177"/>
          </a:xfrm>
          <a:prstGeom prst="rect">
            <a:avLst/>
          </a:prstGeom>
          <a:noFill/>
          <a:ln>
            <a:noFill/>
          </a:ln>
        </p:spPr>
        <p:txBody>
          <a:bodyPr spcFirstLastPara="1" wrap="square" lIns="91425" tIns="45700" rIns="91425" bIns="45700" anchor="t" anchorCtr="0">
            <a:normAutofit/>
          </a:bodyPr>
          <a:lstStyle>
            <a:lvl1pPr marL="342900" lvl="0" indent="-248603" algn="l">
              <a:lnSpc>
                <a:spcPct val="120000"/>
              </a:lnSpc>
              <a:spcBef>
                <a:spcPts val="750"/>
              </a:spcBef>
              <a:spcAft>
                <a:spcPts val="0"/>
              </a:spcAft>
              <a:buSzPts val="1620"/>
              <a:buChar char="▪"/>
              <a:defRPr/>
            </a:lvl1pPr>
            <a:lvl2pPr marL="685800" lvl="1" indent="-248602" algn="l">
              <a:lnSpc>
                <a:spcPct val="120000"/>
              </a:lnSpc>
              <a:spcBef>
                <a:spcPts val="450"/>
              </a:spcBef>
              <a:spcAft>
                <a:spcPts val="0"/>
              </a:spcAft>
              <a:buSzPts val="1620"/>
              <a:buChar char="▪"/>
              <a:defRPr/>
            </a:lvl2pPr>
            <a:lvl3pPr marL="1028700" lvl="2" indent="-248602" algn="l">
              <a:lnSpc>
                <a:spcPct val="120000"/>
              </a:lnSpc>
              <a:spcBef>
                <a:spcPts val="450"/>
              </a:spcBef>
              <a:spcAft>
                <a:spcPts val="0"/>
              </a:spcAft>
              <a:buSzPts val="1620"/>
              <a:buChar char="▪"/>
              <a:defRPr/>
            </a:lvl3pPr>
            <a:lvl4pPr marL="1371600" lvl="3" indent="-248602" algn="l">
              <a:lnSpc>
                <a:spcPct val="120000"/>
              </a:lnSpc>
              <a:spcBef>
                <a:spcPts val="450"/>
              </a:spcBef>
              <a:spcAft>
                <a:spcPts val="0"/>
              </a:spcAft>
              <a:buSzPts val="1620"/>
              <a:buChar char="▪"/>
              <a:defRPr/>
            </a:lvl4pPr>
            <a:lvl5pPr marL="1714500" lvl="4" indent="-248603" algn="l">
              <a:lnSpc>
                <a:spcPct val="120000"/>
              </a:lnSpc>
              <a:spcBef>
                <a:spcPts val="450"/>
              </a:spcBef>
              <a:spcAft>
                <a:spcPts val="0"/>
              </a:spcAft>
              <a:buSzPts val="1620"/>
              <a:buChar char="▪"/>
              <a:defRPr/>
            </a:lvl5pPr>
            <a:lvl6pPr marL="2057400" lvl="5" indent="-248603" algn="l">
              <a:lnSpc>
                <a:spcPct val="120000"/>
              </a:lnSpc>
              <a:spcBef>
                <a:spcPts val="450"/>
              </a:spcBef>
              <a:spcAft>
                <a:spcPts val="0"/>
              </a:spcAft>
              <a:buSzPts val="1620"/>
              <a:buChar char="▪"/>
              <a:defRPr/>
            </a:lvl6pPr>
            <a:lvl7pPr marL="2400300" lvl="6" indent="-248603" algn="l">
              <a:lnSpc>
                <a:spcPct val="120000"/>
              </a:lnSpc>
              <a:spcBef>
                <a:spcPts val="450"/>
              </a:spcBef>
              <a:spcAft>
                <a:spcPts val="0"/>
              </a:spcAft>
              <a:buSzPts val="1620"/>
              <a:buChar char="▪"/>
              <a:defRPr/>
            </a:lvl7pPr>
            <a:lvl8pPr marL="2743200" lvl="7" indent="-248603" algn="l">
              <a:lnSpc>
                <a:spcPct val="120000"/>
              </a:lnSpc>
              <a:spcBef>
                <a:spcPts val="450"/>
              </a:spcBef>
              <a:spcAft>
                <a:spcPts val="0"/>
              </a:spcAft>
              <a:buSzPts val="1620"/>
              <a:buChar char="▪"/>
              <a:defRPr/>
            </a:lvl8pPr>
            <a:lvl9pPr marL="3086100" lvl="8" indent="-248603" algn="l">
              <a:lnSpc>
                <a:spcPct val="120000"/>
              </a:lnSpc>
              <a:spcBef>
                <a:spcPts val="450"/>
              </a:spcBef>
              <a:spcAft>
                <a:spcPts val="450"/>
              </a:spcAft>
              <a:buSzPts val="1620"/>
              <a:buChar char="▪"/>
              <a:defRPr/>
            </a:lvl9pPr>
          </a:lstStyle>
          <a:p>
            <a:endParaRPr/>
          </a:p>
        </p:txBody>
      </p:sp>
      <p:sp>
        <p:nvSpPr>
          <p:cNvPr id="113" name="Google Shape;113;p15"/>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5"/>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5"/>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8363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Rounded Rectangle 7">
            <a:extLst>
              <a:ext uri="{FF2B5EF4-FFF2-40B4-BE49-F238E27FC236}">
                <a16:creationId xmlns:a16="http://schemas.microsoft.com/office/drawing/2014/main" id="{2ED433AD-B196-45C5-AFA8-9D5218FA8119}"/>
              </a:ext>
            </a:extLst>
          </p:cNvPr>
          <p:cNvSpPr/>
          <p:nvPr userDrawn="1"/>
        </p:nvSpPr>
        <p:spPr>
          <a:xfrm>
            <a:off x="1" y="4302604"/>
            <a:ext cx="9143999" cy="8408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pic>
        <p:nvPicPr>
          <p:cNvPr id="25" name="Picture 24">
            <a:extLst>
              <a:ext uri="{FF2B5EF4-FFF2-40B4-BE49-F238E27FC236}">
                <a16:creationId xmlns:a16="http://schemas.microsoft.com/office/drawing/2014/main" id="{7ED8F880-F22A-467A-8BF1-96C5217A47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469354" y="4060854"/>
            <a:ext cx="518856" cy="518856"/>
          </a:xfrm>
          <a:prstGeom prst="rect">
            <a:avLst/>
          </a:prstGeom>
        </p:spPr>
      </p:pic>
      <p:sp>
        <p:nvSpPr>
          <p:cNvPr id="26" name="TextBox 25">
            <a:extLst>
              <a:ext uri="{FF2B5EF4-FFF2-40B4-BE49-F238E27FC236}">
                <a16:creationId xmlns:a16="http://schemas.microsoft.com/office/drawing/2014/main" id="{1E87538C-6888-433A-96DA-754BED93C039}"/>
              </a:ext>
            </a:extLst>
          </p:cNvPr>
          <p:cNvSpPr txBox="1"/>
          <p:nvPr userDrawn="1"/>
        </p:nvSpPr>
        <p:spPr>
          <a:xfrm>
            <a:off x="2806587" y="4565882"/>
            <a:ext cx="3844389" cy="342530"/>
          </a:xfrm>
          <a:prstGeom prst="rect">
            <a:avLst/>
          </a:prstGeom>
          <a:noFill/>
          <a:effectLst/>
        </p:spPr>
        <p:txBody>
          <a:bodyPr wrap="square" rtlCol="0">
            <a:spAutoFit/>
          </a:bodyPr>
          <a:lstStyle/>
          <a:p>
            <a:pPr algn="ctr"/>
            <a:r>
              <a:rPr lang="en-US" sz="813" dirty="0">
                <a:solidFill>
                  <a:schemeClr val="bg1"/>
                </a:solidFill>
                <a:latin typeface="Arial" panose="020B0604020202020204" pitchFamily="34" charset="0"/>
                <a:cs typeface="Arial" panose="020B0604020202020204" pitchFamily="34" charset="0"/>
              </a:rPr>
              <a:t>TEXAS DEPARTMENT OF AGRICULTURE</a:t>
            </a:r>
          </a:p>
          <a:p>
            <a:pPr algn="ctr"/>
            <a:r>
              <a:rPr lang="en-US" sz="813" b="1" dirty="0">
                <a:solidFill>
                  <a:schemeClr val="bg1"/>
                </a:solidFill>
                <a:latin typeface="Arial" panose="020B0604020202020204" pitchFamily="34" charset="0"/>
                <a:cs typeface="Arial" panose="020B0604020202020204" pitchFamily="34" charset="0"/>
              </a:rPr>
              <a:t>COMMISSIONER SID MILLER</a:t>
            </a:r>
          </a:p>
        </p:txBody>
      </p:sp>
      <p:pic>
        <p:nvPicPr>
          <p:cNvPr id="29" name="Picture 28" descr="TDA-FN-SquareMeals-4c.ai">
            <a:extLst>
              <a:ext uri="{FF2B5EF4-FFF2-40B4-BE49-F238E27FC236}">
                <a16:creationId xmlns:a16="http://schemas.microsoft.com/office/drawing/2014/main" id="{BE608962-C6A5-4BB3-AD69-14EDA36581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87" y="4100958"/>
            <a:ext cx="1106031" cy="854661"/>
          </a:xfrm>
          <a:prstGeom prst="rect">
            <a:avLst/>
          </a:prstGeom>
        </p:spPr>
      </p:pic>
      <p:sp>
        <p:nvSpPr>
          <p:cNvPr id="30" name="TextBox 29">
            <a:extLst>
              <a:ext uri="{FF2B5EF4-FFF2-40B4-BE49-F238E27FC236}">
                <a16:creationId xmlns:a16="http://schemas.microsoft.com/office/drawing/2014/main" id="{C175C1E0-263C-4E19-85C1-B6B326251EBF}"/>
              </a:ext>
            </a:extLst>
          </p:cNvPr>
          <p:cNvSpPr txBox="1"/>
          <p:nvPr userDrawn="1"/>
        </p:nvSpPr>
        <p:spPr>
          <a:xfrm>
            <a:off x="2136471" y="4821332"/>
            <a:ext cx="5184620" cy="323165"/>
          </a:xfrm>
          <a:prstGeom prst="rect">
            <a:avLst/>
          </a:prstGeom>
          <a:noFill/>
          <a:effectLst/>
        </p:spPr>
        <p:txBody>
          <a:bodyPr wrap="square" rtlCol="0">
            <a:spAutoFit/>
          </a:bodyPr>
          <a:lstStyle/>
          <a:p>
            <a:pPr algn="ctr"/>
            <a:r>
              <a:rPr lang="en-US" sz="750" dirty="0">
                <a:solidFill>
                  <a:schemeClr val="bg1"/>
                </a:solidFill>
                <a:latin typeface="Arial" panose="020B0604020202020204" pitchFamily="34" charset="0"/>
                <a:cs typeface="Arial" panose="020B0604020202020204" pitchFamily="34" charset="0"/>
              </a:rPr>
              <a:t>This product was funded by USDA. </a:t>
            </a:r>
          </a:p>
          <a:p>
            <a:pPr algn="ctr"/>
            <a:r>
              <a:rPr lang="en-US" sz="750" dirty="0">
                <a:solidFill>
                  <a:schemeClr val="bg1"/>
                </a:solidFill>
                <a:latin typeface="Arial" panose="020B0604020202020204" pitchFamily="34" charset="0"/>
                <a:cs typeface="Arial" panose="020B0604020202020204" pitchFamily="34" charset="0"/>
              </a:rPr>
              <a:t>This institution is an equal opportunity provider.</a:t>
            </a:r>
          </a:p>
        </p:txBody>
      </p:sp>
      <p:sp>
        <p:nvSpPr>
          <p:cNvPr id="34" name="TextBox 33">
            <a:extLst>
              <a:ext uri="{FF2B5EF4-FFF2-40B4-BE49-F238E27FC236}">
                <a16:creationId xmlns:a16="http://schemas.microsoft.com/office/drawing/2014/main" id="{D0C5B93F-48F5-4DA8-B687-E5C141734DA8}"/>
              </a:ext>
            </a:extLst>
          </p:cNvPr>
          <p:cNvSpPr txBox="1"/>
          <p:nvPr userDrawn="1"/>
        </p:nvSpPr>
        <p:spPr>
          <a:xfrm>
            <a:off x="301605" y="4787704"/>
            <a:ext cx="4001586" cy="323165"/>
          </a:xfrm>
          <a:prstGeom prst="rect">
            <a:avLst/>
          </a:prstGeom>
          <a:noFill/>
        </p:spPr>
        <p:txBody>
          <a:bodyPr wrap="square" rtlCol="0">
            <a:spAutoFit/>
          </a:bodyPr>
          <a:lstStyle/>
          <a:p>
            <a:pPr lvl="0"/>
            <a:r>
              <a:rPr lang="en-US" sz="750" dirty="0">
                <a:solidFill>
                  <a:schemeClr val="bg1"/>
                </a:solidFill>
                <a:latin typeface="Arial" panose="020B0604020202020204" pitchFamily="34" charset="0"/>
                <a:cs typeface="Arial" panose="020B0604020202020204" pitchFamily="34" charset="0"/>
              </a:rPr>
              <a:t>Food and Nutrition Division</a:t>
            </a:r>
          </a:p>
          <a:p>
            <a:pPr lvl="0"/>
            <a:r>
              <a:rPr lang="en-US" sz="750" dirty="0">
                <a:solidFill>
                  <a:schemeClr val="bg1"/>
                </a:solidFill>
                <a:latin typeface="Arial" panose="020B0604020202020204" pitchFamily="34" charset="0"/>
                <a:cs typeface="Arial" panose="020B0604020202020204" pitchFamily="34" charset="0"/>
              </a:rPr>
              <a:t>Nutrition Assistance Programs</a:t>
            </a:r>
          </a:p>
        </p:txBody>
      </p:sp>
      <p:sp>
        <p:nvSpPr>
          <p:cNvPr id="31" name="Text Placeholder 35">
            <a:extLst>
              <a:ext uri="{FF2B5EF4-FFF2-40B4-BE49-F238E27FC236}">
                <a16:creationId xmlns:a16="http://schemas.microsoft.com/office/drawing/2014/main" id="{BC06565D-FEFA-426B-AEB4-841F53F914CD}"/>
              </a:ext>
            </a:extLst>
          </p:cNvPr>
          <p:cNvSpPr>
            <a:spLocks noGrp="1"/>
          </p:cNvSpPr>
          <p:nvPr>
            <p:ph type="body" sz="quarter" idx="10" hasCustomPrompt="1"/>
          </p:nvPr>
        </p:nvSpPr>
        <p:spPr>
          <a:xfrm>
            <a:off x="4891358" y="2288511"/>
            <a:ext cx="4033552" cy="776775"/>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2500" b="1">
                <a:solidFill>
                  <a:schemeClr val="bg1"/>
                </a:solidFill>
                <a:latin typeface="Arial" panose="020B06040202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Food Assistance for Disaster Relief Program</a:t>
            </a:r>
          </a:p>
        </p:txBody>
      </p:sp>
      <p:sp>
        <p:nvSpPr>
          <p:cNvPr id="32" name="Text Placeholder 35">
            <a:extLst>
              <a:ext uri="{FF2B5EF4-FFF2-40B4-BE49-F238E27FC236}">
                <a16:creationId xmlns:a16="http://schemas.microsoft.com/office/drawing/2014/main" id="{125970A6-0368-48BA-A3A0-A4EB1B31E3E8}"/>
              </a:ext>
            </a:extLst>
          </p:cNvPr>
          <p:cNvSpPr>
            <a:spLocks noGrp="1"/>
          </p:cNvSpPr>
          <p:nvPr>
            <p:ph type="body" sz="quarter" idx="11" hasCustomPrompt="1"/>
          </p:nvPr>
        </p:nvSpPr>
        <p:spPr>
          <a:xfrm>
            <a:off x="4891359" y="3110532"/>
            <a:ext cx="4073321" cy="466725"/>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2000" b="1">
                <a:solidFill>
                  <a:schemeClr val="bg1"/>
                </a:solidFill>
                <a:latin typeface="Arial" panose="020B06040202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Cover Subtitle</a:t>
            </a:r>
          </a:p>
        </p:txBody>
      </p:sp>
      <p:sp>
        <p:nvSpPr>
          <p:cNvPr id="33" name="Text Placeholder 35">
            <a:extLst>
              <a:ext uri="{FF2B5EF4-FFF2-40B4-BE49-F238E27FC236}">
                <a16:creationId xmlns:a16="http://schemas.microsoft.com/office/drawing/2014/main" id="{075118FE-8CFF-47D3-8733-7A8C9E4CAD67}"/>
              </a:ext>
            </a:extLst>
          </p:cNvPr>
          <p:cNvSpPr>
            <a:spLocks noGrp="1"/>
          </p:cNvSpPr>
          <p:nvPr>
            <p:ph type="body" sz="quarter" idx="12" hasCustomPrompt="1"/>
          </p:nvPr>
        </p:nvSpPr>
        <p:spPr>
          <a:xfrm>
            <a:off x="4891358" y="3600230"/>
            <a:ext cx="4073321" cy="28128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125" b="0" i="1">
                <a:solidFill>
                  <a:schemeClr val="bg1"/>
                </a:solidFill>
                <a:latin typeface="Arial" panose="020B06040202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Presenter Name and Presenter Title</a:t>
            </a:r>
          </a:p>
        </p:txBody>
      </p:sp>
      <p:sp>
        <p:nvSpPr>
          <p:cNvPr id="60" name="Slide Number Placeholder 59">
            <a:extLst>
              <a:ext uri="{FF2B5EF4-FFF2-40B4-BE49-F238E27FC236}">
                <a16:creationId xmlns:a16="http://schemas.microsoft.com/office/drawing/2014/main" id="{C738F399-C1FD-431D-AF81-6BCF55341E85}"/>
              </a:ext>
            </a:extLst>
          </p:cNvPr>
          <p:cNvSpPr>
            <a:spLocks noGrp="1"/>
          </p:cNvSpPr>
          <p:nvPr>
            <p:ph type="sldNum" sz="quarter" idx="13"/>
          </p:nvPr>
        </p:nvSpPr>
        <p:spPr>
          <a:solidFill>
            <a:srgbClr val="FF0000"/>
          </a:solidFill>
        </p:spPr>
        <p:txBody>
          <a:bodyPr/>
          <a:lstStyle/>
          <a:p>
            <a:fld id="{4179449E-6FBB-2343-B3AE-D1EFA46A6E77}" type="slidenum">
              <a:rPr lang="en-US" smtClean="0"/>
              <a:pPr/>
              <a:t>‹#›</a:t>
            </a:fld>
            <a:endParaRPr lang="en-US" dirty="0"/>
          </a:p>
        </p:txBody>
      </p:sp>
      <p:grpSp>
        <p:nvGrpSpPr>
          <p:cNvPr id="79" name="Group 78">
            <a:extLst>
              <a:ext uri="{FF2B5EF4-FFF2-40B4-BE49-F238E27FC236}">
                <a16:creationId xmlns:a16="http://schemas.microsoft.com/office/drawing/2014/main" id="{FA6CEF83-A6E1-4BD9-9ACE-2A971A0C6F06}"/>
              </a:ext>
            </a:extLst>
          </p:cNvPr>
          <p:cNvGrpSpPr/>
          <p:nvPr userDrawn="1"/>
        </p:nvGrpSpPr>
        <p:grpSpPr>
          <a:xfrm>
            <a:off x="8323815" y="4380211"/>
            <a:ext cx="448478" cy="433771"/>
            <a:chOff x="6944896" y="9085617"/>
            <a:chExt cx="616423" cy="611852"/>
          </a:xfrm>
        </p:grpSpPr>
        <p:sp>
          <p:nvSpPr>
            <p:cNvPr id="80" name="Freeform 119">
              <a:extLst>
                <a:ext uri="{FF2B5EF4-FFF2-40B4-BE49-F238E27FC236}">
                  <a16:creationId xmlns:a16="http://schemas.microsoft.com/office/drawing/2014/main" id="{2C95B879-BE02-4EC2-9ABA-E5E892D171CA}"/>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25" dirty="0"/>
            </a:p>
          </p:txBody>
        </p:sp>
        <p:sp>
          <p:nvSpPr>
            <p:cNvPr id="81" name="Oval 173">
              <a:extLst>
                <a:ext uri="{FF2B5EF4-FFF2-40B4-BE49-F238E27FC236}">
                  <a16:creationId xmlns:a16="http://schemas.microsoft.com/office/drawing/2014/main" id="{E2F587A7-92BD-4672-9A2A-1B1E8C86820F}"/>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sp>
          <p:nvSpPr>
            <p:cNvPr id="82" name="Freeform 174">
              <a:extLst>
                <a:ext uri="{FF2B5EF4-FFF2-40B4-BE49-F238E27FC236}">
                  <a16:creationId xmlns:a16="http://schemas.microsoft.com/office/drawing/2014/main" id="{E0D87E05-4541-43DA-BF92-0E3F63B72202}"/>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sp>
          <p:nvSpPr>
            <p:cNvPr id="83" name="Freeform 175">
              <a:extLst>
                <a:ext uri="{FF2B5EF4-FFF2-40B4-BE49-F238E27FC236}">
                  <a16:creationId xmlns:a16="http://schemas.microsoft.com/office/drawing/2014/main" id="{35BE6921-663A-4FAA-BF24-F9FDF696D837}"/>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sp>
          <p:nvSpPr>
            <p:cNvPr id="84" name="Freeform 255">
              <a:extLst>
                <a:ext uri="{FF2B5EF4-FFF2-40B4-BE49-F238E27FC236}">
                  <a16:creationId xmlns:a16="http://schemas.microsoft.com/office/drawing/2014/main" id="{A5E0F43B-6A78-4E7A-B64E-A699A1867ABA}"/>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25" dirty="0"/>
            </a:p>
          </p:txBody>
        </p:sp>
        <p:sp>
          <p:nvSpPr>
            <p:cNvPr id="85" name="Freeform 264">
              <a:extLst>
                <a:ext uri="{FF2B5EF4-FFF2-40B4-BE49-F238E27FC236}">
                  <a16:creationId xmlns:a16="http://schemas.microsoft.com/office/drawing/2014/main" id="{8AAE11CB-37A4-439B-9E52-0CF3F7D7813A}"/>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sp>
          <p:nvSpPr>
            <p:cNvPr id="86" name="Freeform 265">
              <a:extLst>
                <a:ext uri="{FF2B5EF4-FFF2-40B4-BE49-F238E27FC236}">
                  <a16:creationId xmlns:a16="http://schemas.microsoft.com/office/drawing/2014/main" id="{46F0656A-A0B6-4E51-8627-537EB65B037B}"/>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grpSp>
      <p:sp>
        <p:nvSpPr>
          <p:cNvPr id="27" name="TextBox 26">
            <a:extLst>
              <a:ext uri="{FF2B5EF4-FFF2-40B4-BE49-F238E27FC236}">
                <a16:creationId xmlns:a16="http://schemas.microsoft.com/office/drawing/2014/main" id="{17B36640-13EB-4E1C-B4F7-D43F7C93C73B}"/>
              </a:ext>
            </a:extLst>
          </p:cNvPr>
          <p:cNvSpPr txBox="1"/>
          <p:nvPr userDrawn="1"/>
        </p:nvSpPr>
        <p:spPr>
          <a:xfrm>
            <a:off x="7485176" y="4854960"/>
            <a:ext cx="1347038" cy="323165"/>
          </a:xfrm>
          <a:prstGeom prst="rect">
            <a:avLst/>
          </a:prstGeom>
          <a:noFill/>
        </p:spPr>
        <p:txBody>
          <a:bodyPr wrap="square" rtlCol="0">
            <a:spAutoFit/>
          </a:bodyPr>
          <a:lstStyle/>
          <a:p>
            <a:pPr lvl="0"/>
            <a:r>
              <a:rPr lang="en-US" sz="750" dirty="0">
                <a:solidFill>
                  <a:schemeClr val="bg1"/>
                </a:solidFill>
                <a:latin typeface="Arial" panose="020B0604020202020204" pitchFamily="34" charset="0"/>
                <a:cs typeface="Arial" panose="020B0604020202020204" pitchFamily="34" charset="0"/>
              </a:rPr>
              <a:t>                  Updated  </a:t>
            </a:r>
          </a:p>
          <a:p>
            <a:pPr lvl="0" algn="r"/>
            <a:r>
              <a:rPr lang="en-US" sz="750" dirty="0">
                <a:solidFill>
                  <a:schemeClr val="bg1"/>
                </a:solidFill>
                <a:latin typeface="Arial" panose="020B0604020202020204" pitchFamily="34" charset="0"/>
                <a:cs typeface="Arial" panose="020B0604020202020204" pitchFamily="34" charset="0"/>
              </a:rPr>
              <a:t>www.SquareMeals.org</a:t>
            </a:r>
          </a:p>
        </p:txBody>
      </p:sp>
    </p:spTree>
    <p:extLst>
      <p:ext uri="{BB962C8B-B14F-4D97-AF65-F5344CB8AC3E}">
        <p14:creationId xmlns:p14="http://schemas.microsoft.com/office/powerpoint/2010/main" val="3268191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4609240" y="723792"/>
            <a:ext cx="4207993" cy="431623"/>
          </a:xfrm>
          <a:prstGeom prst="rect">
            <a:avLst/>
          </a:prstGeom>
          <a:effectLst/>
        </p:spPr>
        <p:txBody>
          <a:bodyPr>
            <a:noAutofit/>
          </a:bodyPr>
          <a:lstStyle>
            <a:lvl1pPr marL="0" indent="0" algn="l">
              <a:buNone/>
              <a:defRPr sz="2250" b="1" i="0">
                <a:solidFill>
                  <a:srgbClr val="0070C0"/>
                </a:solidFill>
                <a:latin typeface="Arial" panose="020B06040202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r>
              <a:rPr lang="en-US" dirty="0"/>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4609240" y="1191371"/>
            <a:ext cx="4207993" cy="1079014"/>
          </a:xfrm>
          <a:prstGeom prst="rect">
            <a:avLst/>
          </a:prstGeom>
        </p:spPr>
        <p:txBody>
          <a:bodyPr/>
          <a:lstStyle>
            <a:lvl1pPr marL="0" indent="0">
              <a:buNone/>
              <a:defRPr sz="1250">
                <a:solidFill>
                  <a:schemeClr val="tx1"/>
                </a:solidFill>
                <a:latin typeface="Arial" panose="020B0604020202020204" pitchFamily="34" charset="0"/>
                <a:cs typeface="Arial" panose="020B0604020202020204" pitchFamily="34" charset="0"/>
              </a:defRPr>
            </a:lvl1pPr>
          </a:lstStyle>
          <a:p>
            <a:pPr lvl="0"/>
            <a:r>
              <a:rPr lang="en-US" dirty="0"/>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4936007" y="2421810"/>
            <a:ext cx="3881226" cy="1775994"/>
          </a:xfrm>
          <a:prstGeom prst="rect">
            <a:avLst/>
          </a:prstGeom>
        </p:spPr>
        <p:txBody>
          <a:bodyPr/>
          <a:lstStyle>
            <a:lvl1pPr marL="214313" indent="-214313">
              <a:buFont typeface="Arial" panose="020B0604020202020204" pitchFamily="34" charset="0"/>
              <a:buChar char="•"/>
              <a:defRPr sz="1125">
                <a:solidFill>
                  <a:schemeClr val="tx1"/>
                </a:solidFill>
                <a:latin typeface="Arial" panose="020B0604020202020204" pitchFamily="34" charset="0"/>
                <a:cs typeface="Arial" panose="020B0604020202020204" pitchFamily="34" charset="0"/>
              </a:defRPr>
            </a:lvl1pPr>
          </a:lstStyle>
          <a:p>
            <a:pPr lvl="0"/>
            <a:r>
              <a:rPr lang="en-US" dirty="0"/>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a:solidFill>
            <a:srgbClr val="FF0000"/>
          </a:solidFill>
        </p:spPr>
        <p:txBody>
          <a:bodyPr/>
          <a:lstStyle/>
          <a:p>
            <a:fld id="{4179449E-6FBB-2343-B3AE-D1EFA46A6E77}" type="slidenum">
              <a:rPr lang="en-US" smtClean="0"/>
              <a:pPr/>
              <a:t>‹#›</a:t>
            </a:fld>
            <a:endParaRPr lang="en-US" dirty="0"/>
          </a:p>
        </p:txBody>
      </p:sp>
    </p:spTree>
    <p:extLst>
      <p:ext uri="{BB962C8B-B14F-4D97-AF65-F5344CB8AC3E}">
        <p14:creationId xmlns:p14="http://schemas.microsoft.com/office/powerpoint/2010/main" val="3148211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2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CEF199-62DE-412D-83AD-52BBF1864279}"/>
              </a:ext>
            </a:extLst>
          </p:cNvPr>
          <p:cNvSpPr>
            <a:spLocks noGrp="1"/>
          </p:cNvSpPr>
          <p:nvPr>
            <p:ph type="sldNum" sz="quarter" idx="10"/>
          </p:nvPr>
        </p:nvSpPr>
        <p:spPr>
          <a:solidFill>
            <a:srgbClr val="FF0000"/>
          </a:solidFill>
        </p:spPr>
        <p:txBody>
          <a:bodyPr/>
          <a:lstStyle/>
          <a:p>
            <a:fld id="{4179449E-6FBB-2343-B3AE-D1EFA46A6E77}" type="slidenum">
              <a:rPr lang="en-US" smtClean="0"/>
              <a:pPr/>
              <a:t>‹#›</a:t>
            </a:fld>
            <a:endParaRPr lang="en-US" dirty="0"/>
          </a:p>
        </p:txBody>
      </p:sp>
      <p:sp>
        <p:nvSpPr>
          <p:cNvPr id="18" name="Text Placeholder 35">
            <a:extLst>
              <a:ext uri="{FF2B5EF4-FFF2-40B4-BE49-F238E27FC236}">
                <a16:creationId xmlns:a16="http://schemas.microsoft.com/office/drawing/2014/main" id="{65B54722-B0D4-4125-8E20-582BDA4E76E7}"/>
              </a:ext>
            </a:extLst>
          </p:cNvPr>
          <p:cNvSpPr>
            <a:spLocks noGrp="1"/>
          </p:cNvSpPr>
          <p:nvPr>
            <p:ph type="body" sz="quarter" idx="11" hasCustomPrompt="1"/>
          </p:nvPr>
        </p:nvSpPr>
        <p:spPr>
          <a:xfrm>
            <a:off x="247229" y="816565"/>
            <a:ext cx="1851095" cy="671993"/>
          </a:xfrm>
          <a:prstGeom prst="rect">
            <a:avLst/>
          </a:prstGeom>
          <a:effectLst/>
        </p:spPr>
        <p:txBody>
          <a:bodyPr>
            <a:noAutofit/>
          </a:bodyPr>
          <a:lstStyle>
            <a:lvl1pPr marL="0" indent="0" algn="l">
              <a:buNone/>
              <a:defRPr sz="2500" b="1">
                <a:solidFill>
                  <a:schemeClr val="bg1"/>
                </a:solidFill>
                <a:latin typeface="Arial" panose="020B06040202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COVER TITLE</a:t>
            </a:r>
          </a:p>
        </p:txBody>
      </p:sp>
      <p:sp>
        <p:nvSpPr>
          <p:cNvPr id="19" name="Text Placeholder 29">
            <a:extLst>
              <a:ext uri="{FF2B5EF4-FFF2-40B4-BE49-F238E27FC236}">
                <a16:creationId xmlns:a16="http://schemas.microsoft.com/office/drawing/2014/main" id="{DA132DF8-4EEF-44E5-AD0A-6CF0E213E54C}"/>
              </a:ext>
            </a:extLst>
          </p:cNvPr>
          <p:cNvSpPr>
            <a:spLocks noGrp="1"/>
          </p:cNvSpPr>
          <p:nvPr>
            <p:ph type="body" sz="quarter" idx="12" hasCustomPrompt="1"/>
          </p:nvPr>
        </p:nvSpPr>
        <p:spPr>
          <a:xfrm>
            <a:off x="247229" y="1874369"/>
            <a:ext cx="1841365" cy="2378654"/>
          </a:xfrm>
          <a:prstGeom prst="rect">
            <a:avLst/>
          </a:prstGeom>
        </p:spPr>
        <p:txBody>
          <a:bodyPr/>
          <a:lstStyle>
            <a:lvl1pPr marL="0" indent="0">
              <a:buNone/>
              <a:defRPr sz="1250">
                <a:solidFill>
                  <a:schemeClr val="bg1"/>
                </a:solidFill>
                <a:latin typeface="Arial" panose="020B0604020202020204" pitchFamily="34" charset="0"/>
                <a:cs typeface="Arial" panose="020B0604020202020204" pitchFamily="34" charset="0"/>
              </a:defRPr>
            </a:lvl1pPr>
          </a:lstStyle>
          <a:p>
            <a:pPr lvl="0"/>
            <a:r>
              <a:rPr lang="en-US" dirty="0"/>
              <a:t>Arial Regular 20pt – for standard body copy</a:t>
            </a:r>
          </a:p>
        </p:txBody>
      </p:sp>
      <p:sp>
        <p:nvSpPr>
          <p:cNvPr id="20" name="Text Placeholder 35">
            <a:extLst>
              <a:ext uri="{FF2B5EF4-FFF2-40B4-BE49-F238E27FC236}">
                <a16:creationId xmlns:a16="http://schemas.microsoft.com/office/drawing/2014/main" id="{907D6828-DF65-42B3-AFB3-0421E93CA215}"/>
              </a:ext>
            </a:extLst>
          </p:cNvPr>
          <p:cNvSpPr>
            <a:spLocks noGrp="1"/>
          </p:cNvSpPr>
          <p:nvPr>
            <p:ph type="body" sz="quarter" idx="13" hasCustomPrompt="1"/>
          </p:nvPr>
        </p:nvSpPr>
        <p:spPr>
          <a:xfrm>
            <a:off x="247229" y="1515519"/>
            <a:ext cx="1851095" cy="331889"/>
          </a:xfrm>
          <a:prstGeom prst="rect">
            <a:avLst/>
          </a:prstGeom>
          <a:effectLst/>
        </p:spPr>
        <p:txBody>
          <a:bodyPr>
            <a:noAutofit/>
          </a:bodyPr>
          <a:lstStyle>
            <a:lvl1pPr marL="0" indent="0" algn="l">
              <a:buNone/>
              <a:defRPr sz="1750" b="1">
                <a:solidFill>
                  <a:srgbClr val="A3C93B"/>
                </a:solidFill>
                <a:latin typeface="Arial" panose="020B06040202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Subtitle</a:t>
            </a:r>
          </a:p>
        </p:txBody>
      </p:sp>
      <p:sp>
        <p:nvSpPr>
          <p:cNvPr id="21" name="Text Placeholder 35">
            <a:extLst>
              <a:ext uri="{FF2B5EF4-FFF2-40B4-BE49-F238E27FC236}">
                <a16:creationId xmlns:a16="http://schemas.microsoft.com/office/drawing/2014/main" id="{650AAA7F-DAAA-4816-80E0-3D79AB75BDC9}"/>
              </a:ext>
            </a:extLst>
          </p:cNvPr>
          <p:cNvSpPr>
            <a:spLocks noGrp="1"/>
          </p:cNvSpPr>
          <p:nvPr>
            <p:ph type="body" sz="quarter" idx="14" hasCustomPrompt="1"/>
          </p:nvPr>
        </p:nvSpPr>
        <p:spPr>
          <a:xfrm>
            <a:off x="4760032" y="816565"/>
            <a:ext cx="1851095" cy="671993"/>
          </a:xfrm>
          <a:prstGeom prst="rect">
            <a:avLst/>
          </a:prstGeom>
          <a:effectLst/>
        </p:spPr>
        <p:txBody>
          <a:bodyPr>
            <a:noAutofit/>
          </a:bodyPr>
          <a:lstStyle>
            <a:lvl1pPr marL="0" indent="0" algn="l">
              <a:buNone/>
              <a:defRPr sz="2500" b="1">
                <a:solidFill>
                  <a:schemeClr val="bg1"/>
                </a:solidFill>
                <a:latin typeface="Arial" panose="020B06040202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COVER TITLE</a:t>
            </a:r>
          </a:p>
        </p:txBody>
      </p:sp>
      <p:sp>
        <p:nvSpPr>
          <p:cNvPr id="22" name="Text Placeholder 29">
            <a:extLst>
              <a:ext uri="{FF2B5EF4-FFF2-40B4-BE49-F238E27FC236}">
                <a16:creationId xmlns:a16="http://schemas.microsoft.com/office/drawing/2014/main" id="{E407FDAA-B0B1-47B7-AD49-9B9FA31B00DA}"/>
              </a:ext>
            </a:extLst>
          </p:cNvPr>
          <p:cNvSpPr>
            <a:spLocks noGrp="1"/>
          </p:cNvSpPr>
          <p:nvPr>
            <p:ph type="body" sz="quarter" idx="15" hasCustomPrompt="1"/>
          </p:nvPr>
        </p:nvSpPr>
        <p:spPr>
          <a:xfrm>
            <a:off x="4760033" y="1874369"/>
            <a:ext cx="1841365" cy="2378654"/>
          </a:xfrm>
          <a:prstGeom prst="rect">
            <a:avLst/>
          </a:prstGeom>
        </p:spPr>
        <p:txBody>
          <a:bodyPr/>
          <a:lstStyle>
            <a:lvl1pPr marL="0" indent="0">
              <a:buNone/>
              <a:defRPr sz="1250">
                <a:solidFill>
                  <a:schemeClr val="bg1"/>
                </a:solidFill>
                <a:latin typeface="Arial" panose="020B0604020202020204" pitchFamily="34" charset="0"/>
                <a:cs typeface="Arial" panose="020B0604020202020204" pitchFamily="34" charset="0"/>
              </a:defRPr>
            </a:lvl1pPr>
          </a:lstStyle>
          <a:p>
            <a:pPr lvl="0"/>
            <a:r>
              <a:rPr lang="en-US" dirty="0"/>
              <a:t>Arial Regular 20pt – for standard body copy</a:t>
            </a:r>
          </a:p>
        </p:txBody>
      </p:sp>
      <p:sp>
        <p:nvSpPr>
          <p:cNvPr id="23" name="Text Placeholder 35">
            <a:extLst>
              <a:ext uri="{FF2B5EF4-FFF2-40B4-BE49-F238E27FC236}">
                <a16:creationId xmlns:a16="http://schemas.microsoft.com/office/drawing/2014/main" id="{D21BD871-F844-4638-916B-9EC528864167}"/>
              </a:ext>
            </a:extLst>
          </p:cNvPr>
          <p:cNvSpPr>
            <a:spLocks noGrp="1"/>
          </p:cNvSpPr>
          <p:nvPr>
            <p:ph type="body" sz="quarter" idx="16" hasCustomPrompt="1"/>
          </p:nvPr>
        </p:nvSpPr>
        <p:spPr>
          <a:xfrm>
            <a:off x="4760032" y="1515519"/>
            <a:ext cx="1851095" cy="331889"/>
          </a:xfrm>
          <a:prstGeom prst="rect">
            <a:avLst/>
          </a:prstGeom>
          <a:effectLst/>
        </p:spPr>
        <p:txBody>
          <a:bodyPr>
            <a:noAutofit/>
          </a:bodyPr>
          <a:lstStyle>
            <a:lvl1pPr marL="0" indent="0" algn="l">
              <a:buNone/>
              <a:defRPr sz="1750" b="1">
                <a:solidFill>
                  <a:srgbClr val="A3C93B"/>
                </a:solidFill>
                <a:latin typeface="Arial" panose="020B06040202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Subtitle</a:t>
            </a:r>
          </a:p>
        </p:txBody>
      </p:sp>
    </p:spTree>
    <p:extLst>
      <p:ext uri="{BB962C8B-B14F-4D97-AF65-F5344CB8AC3E}">
        <p14:creationId xmlns:p14="http://schemas.microsoft.com/office/powerpoint/2010/main" val="190615905"/>
      </p:ext>
    </p:extLst>
  </p:cSld>
  <p:clrMapOvr>
    <a:masterClrMapping/>
  </p:clrMapOvr>
  <p:extLst>
    <p:ext uri="{DCECCB84-F9BA-43D5-87BE-67443E8EF086}">
      <p15:sldGuideLst xmlns:p15="http://schemas.microsoft.com/office/powerpoint/2012/main">
        <p15:guide id="1" orient="horz" pos="1944">
          <p15:clr>
            <a:srgbClr val="FBAE40"/>
          </p15:clr>
        </p15:guide>
        <p15:guide id="2" pos="3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BD461-233B-5C42-9C37-8C196ACB20EA}"/>
              </a:ext>
            </a:extLst>
          </p:cNvPr>
          <p:cNvSpPr/>
          <p:nvPr userDrawn="1"/>
        </p:nvSpPr>
        <p:spPr bwMode="auto">
          <a:xfrm>
            <a:off x="0" y="2419350"/>
            <a:ext cx="9144000" cy="305882"/>
          </a:xfrm>
          <a:prstGeom prst="rect">
            <a:avLst/>
          </a:prstGeom>
          <a:solidFill>
            <a:srgbClr val="92C1C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Rectangle 1">
            <a:extLst>
              <a:ext uri="{FF2B5EF4-FFF2-40B4-BE49-F238E27FC236}">
                <a16:creationId xmlns:a16="http://schemas.microsoft.com/office/drawing/2014/main" id="{1C4F3DA0-877A-BB4B-9B9E-A6C6F578CCA7}"/>
              </a:ext>
            </a:extLst>
          </p:cNvPr>
          <p:cNvSpPr/>
          <p:nvPr userDrawn="1"/>
        </p:nvSpPr>
        <p:spPr bwMode="auto">
          <a:xfrm>
            <a:off x="0" y="0"/>
            <a:ext cx="9144000" cy="2571750"/>
          </a:xfrm>
          <a:prstGeom prst="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3" name="Text Placeholder 2">
            <a:extLst>
              <a:ext uri="{FF2B5EF4-FFF2-40B4-BE49-F238E27FC236}">
                <a16:creationId xmlns:a16="http://schemas.microsoft.com/office/drawing/2014/main" id="{D8FF5E37-72B1-4913-8852-0D1BD1401AA9}"/>
              </a:ext>
            </a:extLst>
          </p:cNvPr>
          <p:cNvSpPr>
            <a:spLocks noGrp="1"/>
          </p:cNvSpPr>
          <p:nvPr>
            <p:ph type="body" sz="quarter" idx="10" hasCustomPrompt="1"/>
          </p:nvPr>
        </p:nvSpPr>
        <p:spPr>
          <a:xfrm>
            <a:off x="686455" y="124910"/>
            <a:ext cx="3810000" cy="1194620"/>
          </a:xfrm>
          <a:prstGeom prst="rect">
            <a:avLst/>
          </a:prstGeom>
        </p:spPr>
        <p:txBody>
          <a:bodyPr/>
          <a:lstStyle>
            <a:lvl1pPr marL="0" indent="0">
              <a:buNone/>
              <a:defRPr sz="3600" b="1">
                <a:solidFill>
                  <a:schemeClr val="bg1"/>
                </a:solidFill>
                <a:latin typeface="Arial" panose="020B0604020202020204" pitchFamily="34" charset="0"/>
                <a:cs typeface="Arial" panose="020B0604020202020204" pitchFamily="34" charset="0"/>
              </a:defRPr>
            </a:lvl1pPr>
          </a:lstStyle>
          <a:p>
            <a:pPr lvl="0"/>
            <a:r>
              <a:rPr lang="en-US" dirty="0"/>
              <a:t>CLICK HERE TO EDIT TITLE</a:t>
            </a:r>
          </a:p>
        </p:txBody>
      </p:sp>
      <p:sp>
        <p:nvSpPr>
          <p:cNvPr id="8" name="Rounded Rectangle 7">
            <a:extLst>
              <a:ext uri="{FF2B5EF4-FFF2-40B4-BE49-F238E27FC236}">
                <a16:creationId xmlns:a16="http://schemas.microsoft.com/office/drawing/2014/main" id="{B4DA1A4B-79EF-F84E-911F-A3B4361274A2}"/>
              </a:ext>
            </a:extLst>
          </p:cNvPr>
          <p:cNvSpPr/>
          <p:nvPr userDrawn="1"/>
        </p:nvSpPr>
        <p:spPr bwMode="auto">
          <a:xfrm>
            <a:off x="651306" y="1344110"/>
            <a:ext cx="8264094" cy="3191879"/>
          </a:xfrm>
          <a:prstGeom prst="roundRect">
            <a:avLst/>
          </a:prstGeom>
          <a:solidFill>
            <a:srgbClr val="92C1C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dirty="0"/>
          </a:p>
        </p:txBody>
      </p:sp>
      <p:sp>
        <p:nvSpPr>
          <p:cNvPr id="41" name="Text Placeholder 30">
            <a:extLst>
              <a:ext uri="{FF2B5EF4-FFF2-40B4-BE49-F238E27FC236}">
                <a16:creationId xmlns:a16="http://schemas.microsoft.com/office/drawing/2014/main" id="{D5D7722F-4D91-430F-A0C8-1D394B9A6437}"/>
              </a:ext>
            </a:extLst>
          </p:cNvPr>
          <p:cNvSpPr>
            <a:spLocks noGrp="1"/>
          </p:cNvSpPr>
          <p:nvPr>
            <p:ph type="body" sz="quarter" idx="14" hasCustomPrompt="1"/>
          </p:nvPr>
        </p:nvSpPr>
        <p:spPr>
          <a:xfrm>
            <a:off x="2057399" y="1550557"/>
            <a:ext cx="4876799" cy="278331"/>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Subtitle goes here</a:t>
            </a:r>
          </a:p>
        </p:txBody>
      </p:sp>
      <p:sp>
        <p:nvSpPr>
          <p:cNvPr id="42" name="Text Placeholder 32">
            <a:extLst>
              <a:ext uri="{FF2B5EF4-FFF2-40B4-BE49-F238E27FC236}">
                <a16:creationId xmlns:a16="http://schemas.microsoft.com/office/drawing/2014/main" id="{B21AD963-95C5-49EB-93D1-9BA7F7C67566}"/>
              </a:ext>
            </a:extLst>
          </p:cNvPr>
          <p:cNvSpPr>
            <a:spLocks noGrp="1"/>
          </p:cNvSpPr>
          <p:nvPr>
            <p:ph type="body" sz="quarter" idx="15" hasCustomPrompt="1"/>
          </p:nvPr>
        </p:nvSpPr>
        <p:spPr>
          <a:xfrm>
            <a:off x="2057400" y="1854654"/>
            <a:ext cx="4876800" cy="638175"/>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Arial Regular 18pt – for standard body copy</a:t>
            </a:r>
          </a:p>
        </p:txBody>
      </p:sp>
      <p:sp>
        <p:nvSpPr>
          <p:cNvPr id="43" name="Text Placeholder 30">
            <a:extLst>
              <a:ext uri="{FF2B5EF4-FFF2-40B4-BE49-F238E27FC236}">
                <a16:creationId xmlns:a16="http://schemas.microsoft.com/office/drawing/2014/main" id="{9D042114-35FF-4FB5-A275-D904F779CF4D}"/>
              </a:ext>
            </a:extLst>
          </p:cNvPr>
          <p:cNvSpPr>
            <a:spLocks noGrp="1"/>
          </p:cNvSpPr>
          <p:nvPr>
            <p:ph type="body" sz="quarter" idx="16" hasCustomPrompt="1"/>
          </p:nvPr>
        </p:nvSpPr>
        <p:spPr>
          <a:xfrm>
            <a:off x="2047856" y="2531800"/>
            <a:ext cx="4876799" cy="278331"/>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Subtitle goes here</a:t>
            </a:r>
          </a:p>
        </p:txBody>
      </p:sp>
      <p:sp>
        <p:nvSpPr>
          <p:cNvPr id="44" name="Text Placeholder 32">
            <a:extLst>
              <a:ext uri="{FF2B5EF4-FFF2-40B4-BE49-F238E27FC236}">
                <a16:creationId xmlns:a16="http://schemas.microsoft.com/office/drawing/2014/main" id="{FA64C0C4-7B05-42D8-A863-6E55CC556729}"/>
              </a:ext>
            </a:extLst>
          </p:cNvPr>
          <p:cNvSpPr>
            <a:spLocks noGrp="1"/>
          </p:cNvSpPr>
          <p:nvPr>
            <p:ph type="body" sz="quarter" idx="17" hasCustomPrompt="1"/>
          </p:nvPr>
        </p:nvSpPr>
        <p:spPr>
          <a:xfrm>
            <a:off x="2047857" y="2835897"/>
            <a:ext cx="4876800" cy="638175"/>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Arial Regular 18pt – for standard body copy</a:t>
            </a:r>
          </a:p>
        </p:txBody>
      </p:sp>
      <p:sp>
        <p:nvSpPr>
          <p:cNvPr id="45" name="Text Placeholder 30">
            <a:extLst>
              <a:ext uri="{FF2B5EF4-FFF2-40B4-BE49-F238E27FC236}">
                <a16:creationId xmlns:a16="http://schemas.microsoft.com/office/drawing/2014/main" id="{0922301E-88C5-420C-9A11-686AA88193C0}"/>
              </a:ext>
            </a:extLst>
          </p:cNvPr>
          <p:cNvSpPr>
            <a:spLocks noGrp="1"/>
          </p:cNvSpPr>
          <p:nvPr>
            <p:ph type="body" sz="quarter" idx="18" hasCustomPrompt="1"/>
          </p:nvPr>
        </p:nvSpPr>
        <p:spPr>
          <a:xfrm>
            <a:off x="2057399" y="3534478"/>
            <a:ext cx="4876799" cy="278331"/>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Subtitle goes here</a:t>
            </a:r>
          </a:p>
        </p:txBody>
      </p:sp>
      <p:sp>
        <p:nvSpPr>
          <p:cNvPr id="46" name="Text Placeholder 32">
            <a:extLst>
              <a:ext uri="{FF2B5EF4-FFF2-40B4-BE49-F238E27FC236}">
                <a16:creationId xmlns:a16="http://schemas.microsoft.com/office/drawing/2014/main" id="{BCAE04B9-84AB-4FD8-AD0E-E74CD96B9C1F}"/>
              </a:ext>
            </a:extLst>
          </p:cNvPr>
          <p:cNvSpPr>
            <a:spLocks noGrp="1"/>
          </p:cNvSpPr>
          <p:nvPr>
            <p:ph type="body" sz="quarter" idx="19" hasCustomPrompt="1"/>
          </p:nvPr>
        </p:nvSpPr>
        <p:spPr>
          <a:xfrm>
            <a:off x="2057400" y="3838575"/>
            <a:ext cx="4876800" cy="638175"/>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stStyle>
          <a:p>
            <a:pPr lvl="0"/>
            <a:r>
              <a:rPr lang="en-US" dirty="0"/>
              <a:t>Arial Regular 18pt – for standard body copy</a:t>
            </a:r>
          </a:p>
        </p:txBody>
      </p:sp>
      <p:sp>
        <p:nvSpPr>
          <p:cNvPr id="20" name="Rounded Rectangle 4">
            <a:extLst>
              <a:ext uri="{FF2B5EF4-FFF2-40B4-BE49-F238E27FC236}">
                <a16:creationId xmlns:a16="http://schemas.microsoft.com/office/drawing/2014/main" id="{83890152-CB7C-4A9A-BE4B-5DFB8FB14B3A}"/>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5" name="Slide Number Placeholder 4">
            <a:extLst>
              <a:ext uri="{FF2B5EF4-FFF2-40B4-BE49-F238E27FC236}">
                <a16:creationId xmlns:a16="http://schemas.microsoft.com/office/drawing/2014/main" id="{C2F20E0D-37EB-49FF-BC0D-7509FBD69EAC}"/>
              </a:ext>
            </a:extLst>
          </p:cNvPr>
          <p:cNvSpPr>
            <a:spLocks noGrp="1"/>
          </p:cNvSpPr>
          <p:nvPr>
            <p:ph type="sldNum" sz="quarter" idx="20"/>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851271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1456C889-D033-4135-AF55-9A6D4B7CA0D7}"/>
              </a:ext>
            </a:extLst>
          </p:cNvPr>
          <p:cNvSpPr>
            <a:spLocks noGrp="1"/>
          </p:cNvSpPr>
          <p:nvPr>
            <p:ph type="sldNum" sz="quarter" idx="10"/>
          </p:nvPr>
        </p:nvSpPr>
        <p:spPr>
          <a:solidFill>
            <a:srgbClr val="FF0000"/>
          </a:solidFill>
        </p:spPr>
        <p:txBody>
          <a:bodyPr/>
          <a:lstStyle/>
          <a:p>
            <a:fld id="{4179449E-6FBB-2343-B3AE-D1EFA46A6E77}" type="slidenum">
              <a:rPr lang="en-US" smtClean="0"/>
              <a:pPr/>
              <a:t>‹#›</a:t>
            </a:fld>
            <a:endParaRPr lang="en-US" dirty="0"/>
          </a:p>
        </p:txBody>
      </p:sp>
    </p:spTree>
    <p:extLst>
      <p:ext uri="{BB962C8B-B14F-4D97-AF65-F5344CB8AC3E}">
        <p14:creationId xmlns:p14="http://schemas.microsoft.com/office/powerpoint/2010/main" val="1460400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ext Placeholder 35">
            <a:extLst>
              <a:ext uri="{FF2B5EF4-FFF2-40B4-BE49-F238E27FC236}">
                <a16:creationId xmlns:a16="http://schemas.microsoft.com/office/drawing/2014/main" id="{CDBBAF6F-7055-4781-B73D-A6FEDA5EA6EA}"/>
              </a:ext>
            </a:extLst>
          </p:cNvPr>
          <p:cNvSpPr>
            <a:spLocks noGrp="1"/>
          </p:cNvSpPr>
          <p:nvPr>
            <p:ph type="body" sz="quarter" idx="10" hasCustomPrompt="1"/>
          </p:nvPr>
        </p:nvSpPr>
        <p:spPr>
          <a:xfrm>
            <a:off x="668548" y="391525"/>
            <a:ext cx="7604911" cy="332818"/>
          </a:xfrm>
          <a:prstGeom prst="rect">
            <a:avLst/>
          </a:prstGeom>
          <a:effectLst/>
        </p:spPr>
        <p:txBody>
          <a:bodyPr>
            <a:noAutofit/>
          </a:bodyPr>
          <a:lstStyle>
            <a:lvl1pPr marL="0" indent="0" algn="l">
              <a:buNone/>
              <a:defRPr sz="2250" b="0">
                <a:solidFill>
                  <a:srgbClr val="002060"/>
                </a:solidFill>
                <a:latin typeface="Arial Black" panose="020B0A040201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COVER TITLE GOES HERE</a:t>
            </a:r>
          </a:p>
        </p:txBody>
      </p:sp>
      <p:sp>
        <p:nvSpPr>
          <p:cNvPr id="14" name="Text Placeholder 29">
            <a:extLst>
              <a:ext uri="{FF2B5EF4-FFF2-40B4-BE49-F238E27FC236}">
                <a16:creationId xmlns:a16="http://schemas.microsoft.com/office/drawing/2014/main" id="{668FCC56-BF3D-4E0B-8207-DA91AB973A08}"/>
              </a:ext>
            </a:extLst>
          </p:cNvPr>
          <p:cNvSpPr>
            <a:spLocks noGrp="1"/>
          </p:cNvSpPr>
          <p:nvPr>
            <p:ph type="body" sz="quarter" idx="11" hasCustomPrompt="1"/>
          </p:nvPr>
        </p:nvSpPr>
        <p:spPr>
          <a:xfrm>
            <a:off x="668548" y="1229389"/>
            <a:ext cx="7604911" cy="1611074"/>
          </a:xfrm>
          <a:prstGeom prst="rect">
            <a:avLst/>
          </a:prstGeom>
        </p:spPr>
        <p:txBody>
          <a:bodyPr/>
          <a:lstStyle>
            <a:lvl1pPr marL="0" indent="0">
              <a:buNone/>
              <a:defRPr sz="1250">
                <a:solidFill>
                  <a:schemeClr val="tx1"/>
                </a:solidFill>
                <a:latin typeface="Arial" panose="020B0604020202020204" pitchFamily="34" charset="0"/>
                <a:cs typeface="Arial" panose="020B0604020202020204" pitchFamily="34" charset="0"/>
              </a:defRPr>
            </a:lvl1pPr>
          </a:lstStyle>
          <a:p>
            <a:pPr lvl="0"/>
            <a:r>
              <a:rPr lang="en-US" dirty="0"/>
              <a:t>Arial Regular 20pt – for standard body copy</a:t>
            </a:r>
          </a:p>
        </p:txBody>
      </p:sp>
      <p:sp>
        <p:nvSpPr>
          <p:cNvPr id="15" name="Text Placeholder 29">
            <a:extLst>
              <a:ext uri="{FF2B5EF4-FFF2-40B4-BE49-F238E27FC236}">
                <a16:creationId xmlns:a16="http://schemas.microsoft.com/office/drawing/2014/main" id="{1A2AB199-D75D-4785-8572-F81A8B416AF1}"/>
              </a:ext>
            </a:extLst>
          </p:cNvPr>
          <p:cNvSpPr>
            <a:spLocks noGrp="1"/>
          </p:cNvSpPr>
          <p:nvPr>
            <p:ph type="body" sz="quarter" idx="12" hasCustomPrompt="1"/>
          </p:nvPr>
        </p:nvSpPr>
        <p:spPr>
          <a:xfrm>
            <a:off x="668548" y="2840463"/>
            <a:ext cx="7604911" cy="1312881"/>
          </a:xfrm>
          <a:prstGeom prst="rect">
            <a:avLst/>
          </a:prstGeom>
        </p:spPr>
        <p:txBody>
          <a:bodyPr/>
          <a:lstStyle>
            <a:lvl1pPr marL="214313" indent="-214313">
              <a:buFont typeface="Arial" panose="020B0604020202020204" pitchFamily="34" charset="0"/>
              <a:buChar char="•"/>
              <a:defRPr sz="1125">
                <a:solidFill>
                  <a:schemeClr val="tx1"/>
                </a:solidFill>
                <a:latin typeface="Arial" panose="020B0604020202020204" pitchFamily="34" charset="0"/>
                <a:cs typeface="Arial" panose="020B0604020202020204" pitchFamily="34" charset="0"/>
              </a:defRPr>
            </a:lvl1pPr>
          </a:lstStyle>
          <a:p>
            <a:pPr lvl="0"/>
            <a:r>
              <a:rPr lang="en-US" dirty="0"/>
              <a:t>Arial Regular 18pt – for support copy</a:t>
            </a:r>
          </a:p>
        </p:txBody>
      </p:sp>
      <p:sp>
        <p:nvSpPr>
          <p:cNvPr id="16" name="Text Placeholder 35">
            <a:extLst>
              <a:ext uri="{FF2B5EF4-FFF2-40B4-BE49-F238E27FC236}">
                <a16:creationId xmlns:a16="http://schemas.microsoft.com/office/drawing/2014/main" id="{2FE31110-7DA2-4585-87DE-851DB62C62F2}"/>
              </a:ext>
            </a:extLst>
          </p:cNvPr>
          <p:cNvSpPr>
            <a:spLocks noGrp="1"/>
          </p:cNvSpPr>
          <p:nvPr>
            <p:ph type="body" sz="quarter" idx="13" hasCustomPrompt="1"/>
          </p:nvPr>
        </p:nvSpPr>
        <p:spPr>
          <a:xfrm>
            <a:off x="668548" y="737635"/>
            <a:ext cx="7604911" cy="332818"/>
          </a:xfrm>
          <a:prstGeom prst="rect">
            <a:avLst/>
          </a:prstGeom>
          <a:effectLst/>
        </p:spPr>
        <p:txBody>
          <a:bodyPr>
            <a:noAutofit/>
          </a:bodyPr>
          <a:lstStyle>
            <a:lvl1pPr marL="0" indent="0" algn="l">
              <a:buNone/>
              <a:defRPr sz="2000" b="0">
                <a:solidFill>
                  <a:srgbClr val="0070C0"/>
                </a:solidFill>
                <a:latin typeface="Arial Black" panose="020B0A04020102020204" pitchFamily="34" charset="0"/>
                <a:cs typeface="Arial" panose="020B0604020202020204" pitchFamily="34" charset="0"/>
              </a:defRPr>
            </a:lvl1pPr>
            <a:lvl2pPr>
              <a:defRPr sz="3375" b="1">
                <a:latin typeface="Arial" panose="020B0604020202020204" pitchFamily="34" charset="0"/>
                <a:cs typeface="Arial" panose="020B0604020202020204" pitchFamily="34" charset="0"/>
              </a:defRPr>
            </a:lvl2pPr>
            <a:lvl3pPr>
              <a:defRPr sz="3375" b="1">
                <a:latin typeface="Arial" panose="020B0604020202020204" pitchFamily="34" charset="0"/>
                <a:cs typeface="Arial" panose="020B0604020202020204" pitchFamily="34" charset="0"/>
              </a:defRPr>
            </a:lvl3pPr>
            <a:lvl4pPr>
              <a:defRPr sz="3375" b="1">
                <a:latin typeface="Arial" panose="020B0604020202020204" pitchFamily="34" charset="0"/>
                <a:cs typeface="Arial" panose="020B0604020202020204" pitchFamily="34" charset="0"/>
              </a:defRPr>
            </a:lvl4pPr>
            <a:lvl5pPr>
              <a:defRPr sz="3375" b="1">
                <a:latin typeface="Arial" panose="020B0604020202020204" pitchFamily="34" charset="0"/>
                <a:cs typeface="Arial" panose="020B0604020202020204" pitchFamily="34" charset="0"/>
              </a:defRPr>
            </a:lvl5pPr>
          </a:lstStyle>
          <a:p>
            <a:pPr lvl="0"/>
            <a:r>
              <a:rPr lang="en-US" dirty="0"/>
              <a:t>Subtitle</a:t>
            </a:r>
          </a:p>
        </p:txBody>
      </p:sp>
      <p:sp>
        <p:nvSpPr>
          <p:cNvPr id="17" name="Slide Number Placeholder 16">
            <a:extLst>
              <a:ext uri="{FF2B5EF4-FFF2-40B4-BE49-F238E27FC236}">
                <a16:creationId xmlns:a16="http://schemas.microsoft.com/office/drawing/2014/main" id="{5B46CDE3-21A1-493E-AF23-88433F7DD0B8}"/>
              </a:ext>
            </a:extLst>
          </p:cNvPr>
          <p:cNvSpPr>
            <a:spLocks noGrp="1"/>
          </p:cNvSpPr>
          <p:nvPr>
            <p:ph type="sldNum" sz="quarter" idx="14"/>
          </p:nvPr>
        </p:nvSpPr>
        <p:spPr>
          <a:solidFill>
            <a:srgbClr val="FF0000"/>
          </a:solidFill>
        </p:spPr>
        <p:txBody>
          <a:bodyPr/>
          <a:lstStyle/>
          <a:p>
            <a:fld id="{4179449E-6FBB-2343-B3AE-D1EFA46A6E77}" type="slidenum">
              <a:rPr lang="en-US" smtClean="0"/>
              <a:pPr/>
              <a:t>‹#›</a:t>
            </a:fld>
            <a:endParaRPr lang="en-US" dirty="0"/>
          </a:p>
        </p:txBody>
      </p:sp>
    </p:spTree>
    <p:extLst>
      <p:ext uri="{BB962C8B-B14F-4D97-AF65-F5344CB8AC3E}">
        <p14:creationId xmlns:p14="http://schemas.microsoft.com/office/powerpoint/2010/main" val="2629282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1B5B0C-06AA-4126-8F3D-548BE398FF5B}"/>
              </a:ext>
            </a:extLst>
          </p:cNvPr>
          <p:cNvSpPr/>
          <p:nvPr userDrawn="1"/>
        </p:nvSpPr>
        <p:spPr>
          <a:xfrm>
            <a:off x="-1" y="4208930"/>
            <a:ext cx="9144001" cy="9345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4" name="TextBox 3">
            <a:extLst>
              <a:ext uri="{FF2B5EF4-FFF2-40B4-BE49-F238E27FC236}">
                <a16:creationId xmlns:a16="http://schemas.microsoft.com/office/drawing/2014/main" id="{81F3E4AF-404C-47A6-ADAC-815619593D32}"/>
              </a:ext>
            </a:extLst>
          </p:cNvPr>
          <p:cNvSpPr txBox="1"/>
          <p:nvPr userDrawn="1"/>
        </p:nvSpPr>
        <p:spPr>
          <a:xfrm>
            <a:off x="467479" y="237747"/>
            <a:ext cx="8297995" cy="3785652"/>
          </a:xfrm>
          <a:prstGeom prst="rect">
            <a:avLst/>
          </a:prstGeom>
          <a:noFill/>
        </p:spPr>
        <p:txBody>
          <a:bodyPr wrap="square" rtlCol="0" anchor="ctr">
            <a:spAutoFit/>
          </a:bodyPr>
          <a:lstStyle/>
          <a:p>
            <a:r>
              <a:rPr lang="en-US" sz="1000" dirty="0">
                <a:latin typeface="Arial" panose="020B0604020202020204" pitchFamily="34"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To file a program complaint of discrimination, complete the USDA Program Discrimination Complaint Form, (AD-3027) found online at: </a:t>
            </a:r>
            <a:r>
              <a:rPr lang="en-US" sz="1000"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http://www.ascr.usda.gov/complaint_filing_cust.html</a:t>
            </a:r>
            <a:r>
              <a:rPr lang="en-US" sz="1000" dirty="0">
                <a:latin typeface="Arial" panose="020B0604020202020204" pitchFamily="34" charset="0"/>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  </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mail: </a:t>
            </a:r>
          </a:p>
          <a:p>
            <a:r>
              <a:rPr lang="en-US" sz="1000" dirty="0">
                <a:latin typeface="Arial" panose="020B0604020202020204" pitchFamily="34" charset="0"/>
                <a:cs typeface="Arial" panose="020B0604020202020204" pitchFamily="34" charset="0"/>
              </a:rPr>
              <a:t>U.S. Department of Agriculture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Office of the Assistant Secretary for Civil Rights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1400 Independence Avenue, SW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Washington, D.C. 20250-9410; </a:t>
            </a:r>
            <a:br>
              <a:rPr lang="en-US" sz="1000"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fax: (202) 690-7442; or email: </a:t>
            </a:r>
            <a:r>
              <a:rPr lang="en-US" sz="1000" u="sng" dirty="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program.intake@usda.gov</a:t>
            </a:r>
            <a:r>
              <a:rPr lang="en-US" sz="1000" dirty="0">
                <a:latin typeface="Arial" panose="020B0604020202020204" pitchFamily="34" charset="0"/>
                <a:cs typeface="Arial" panose="020B0604020202020204" pitchFamily="34" charset="0"/>
              </a:rPr>
              <a:t>.</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This institution is an equal opportunity provider.</a:t>
            </a:r>
          </a:p>
        </p:txBody>
      </p:sp>
      <p:pic>
        <p:nvPicPr>
          <p:cNvPr id="5" name="Picture 4">
            <a:extLst>
              <a:ext uri="{FF2B5EF4-FFF2-40B4-BE49-F238E27FC236}">
                <a16:creationId xmlns:a16="http://schemas.microsoft.com/office/drawing/2014/main" id="{79B5C21D-6EFC-40C3-8C90-93ACDF47DBA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469815" y="3958860"/>
            <a:ext cx="518856" cy="518856"/>
          </a:xfrm>
          <a:prstGeom prst="rect">
            <a:avLst/>
          </a:prstGeom>
        </p:spPr>
      </p:pic>
      <p:sp>
        <p:nvSpPr>
          <p:cNvPr id="6" name="TextBox 5">
            <a:extLst>
              <a:ext uri="{FF2B5EF4-FFF2-40B4-BE49-F238E27FC236}">
                <a16:creationId xmlns:a16="http://schemas.microsoft.com/office/drawing/2014/main" id="{139D95A8-7398-4BBE-8A32-29C1A09680B5}"/>
              </a:ext>
            </a:extLst>
          </p:cNvPr>
          <p:cNvSpPr txBox="1"/>
          <p:nvPr userDrawn="1"/>
        </p:nvSpPr>
        <p:spPr>
          <a:xfrm>
            <a:off x="2807047" y="4473220"/>
            <a:ext cx="3844389" cy="361637"/>
          </a:xfrm>
          <a:prstGeom prst="rect">
            <a:avLst/>
          </a:prstGeom>
          <a:noFill/>
          <a:effectLst/>
        </p:spPr>
        <p:txBody>
          <a:bodyPr wrap="square" rtlCol="0">
            <a:spAutoFit/>
          </a:bodyPr>
          <a:lstStyle/>
          <a:p>
            <a:pPr algn="ctr"/>
            <a:r>
              <a:rPr lang="en-US" sz="875" dirty="0">
                <a:solidFill>
                  <a:schemeClr val="bg1"/>
                </a:solidFill>
                <a:latin typeface="Arial" panose="020B0604020202020204" pitchFamily="34" charset="0"/>
                <a:cs typeface="Arial" panose="020B0604020202020204" pitchFamily="34" charset="0"/>
              </a:rPr>
              <a:t>TEXAS DEPARTMENT OF AGRICULTURE</a:t>
            </a:r>
          </a:p>
          <a:p>
            <a:pPr algn="ctr"/>
            <a:r>
              <a:rPr lang="en-US" sz="875" b="1" dirty="0">
                <a:solidFill>
                  <a:schemeClr val="bg1"/>
                </a:solidFill>
                <a:latin typeface="Arial" panose="020B0604020202020204" pitchFamily="34" charset="0"/>
                <a:cs typeface="Arial" panose="020B0604020202020204" pitchFamily="34" charset="0"/>
              </a:rPr>
              <a:t>COMMISSIONER SID MILLER</a:t>
            </a:r>
          </a:p>
        </p:txBody>
      </p:sp>
      <p:pic>
        <p:nvPicPr>
          <p:cNvPr id="8" name="Picture 7" descr="TDA-FN-SquareMeals-4c.ai">
            <a:extLst>
              <a:ext uri="{FF2B5EF4-FFF2-40B4-BE49-F238E27FC236}">
                <a16:creationId xmlns:a16="http://schemas.microsoft.com/office/drawing/2014/main" id="{5B2F39D8-1441-43C2-AB76-B23B7446B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969" y="4034622"/>
            <a:ext cx="1106031" cy="854661"/>
          </a:xfrm>
          <a:prstGeom prst="rect">
            <a:avLst/>
          </a:prstGeom>
        </p:spPr>
      </p:pic>
      <p:sp>
        <p:nvSpPr>
          <p:cNvPr id="9" name="TextBox 8">
            <a:extLst>
              <a:ext uri="{FF2B5EF4-FFF2-40B4-BE49-F238E27FC236}">
                <a16:creationId xmlns:a16="http://schemas.microsoft.com/office/drawing/2014/main" id="{AC39FC93-2155-488F-B3C9-DB1584E672FD}"/>
              </a:ext>
            </a:extLst>
          </p:cNvPr>
          <p:cNvSpPr txBox="1"/>
          <p:nvPr userDrawn="1"/>
        </p:nvSpPr>
        <p:spPr>
          <a:xfrm>
            <a:off x="2139484" y="4743500"/>
            <a:ext cx="5184620" cy="323165"/>
          </a:xfrm>
          <a:prstGeom prst="rect">
            <a:avLst/>
          </a:prstGeom>
          <a:noFill/>
          <a:effectLst/>
        </p:spPr>
        <p:txBody>
          <a:bodyPr wrap="square" rtlCol="0">
            <a:spAutoFit/>
          </a:bodyPr>
          <a:lstStyle/>
          <a:p>
            <a:pPr algn="ctr"/>
            <a:r>
              <a:rPr lang="en-US" sz="750" dirty="0">
                <a:solidFill>
                  <a:schemeClr val="bg1"/>
                </a:solidFill>
                <a:latin typeface="Arial" panose="020B0604020202020204" pitchFamily="34" charset="0"/>
                <a:cs typeface="Arial" panose="020B0604020202020204" pitchFamily="34" charset="0"/>
              </a:rPr>
              <a:t>This product was funded by USDA. </a:t>
            </a:r>
          </a:p>
          <a:p>
            <a:pPr algn="ctr"/>
            <a:r>
              <a:rPr lang="en-US" sz="750" dirty="0">
                <a:solidFill>
                  <a:schemeClr val="bg1"/>
                </a:solidFill>
                <a:latin typeface="Arial" panose="020B0604020202020204" pitchFamily="34" charset="0"/>
                <a:cs typeface="Arial" panose="020B0604020202020204" pitchFamily="34" charset="0"/>
              </a:rPr>
              <a:t>This institution is an equal opportunity provider.</a:t>
            </a:r>
          </a:p>
        </p:txBody>
      </p:sp>
      <p:grpSp>
        <p:nvGrpSpPr>
          <p:cNvPr id="10" name="Group 9">
            <a:extLst>
              <a:ext uri="{FF2B5EF4-FFF2-40B4-BE49-F238E27FC236}">
                <a16:creationId xmlns:a16="http://schemas.microsoft.com/office/drawing/2014/main" id="{AD5B1AB7-ED67-425F-8B07-D008350E8CB7}"/>
              </a:ext>
            </a:extLst>
          </p:cNvPr>
          <p:cNvGrpSpPr/>
          <p:nvPr userDrawn="1"/>
        </p:nvGrpSpPr>
        <p:grpSpPr>
          <a:xfrm>
            <a:off x="8331367" y="4302604"/>
            <a:ext cx="448478" cy="433771"/>
            <a:chOff x="6944896" y="9085617"/>
            <a:chExt cx="616423" cy="611852"/>
          </a:xfrm>
        </p:grpSpPr>
        <p:sp>
          <p:nvSpPr>
            <p:cNvPr id="11" name="Freeform 119">
              <a:extLst>
                <a:ext uri="{FF2B5EF4-FFF2-40B4-BE49-F238E27FC236}">
                  <a16:creationId xmlns:a16="http://schemas.microsoft.com/office/drawing/2014/main" id="{BEF48D35-A644-4747-8046-962AA13F32A1}"/>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25" dirty="0"/>
            </a:p>
          </p:txBody>
        </p:sp>
        <p:sp>
          <p:nvSpPr>
            <p:cNvPr id="12" name="Oval 173">
              <a:extLst>
                <a:ext uri="{FF2B5EF4-FFF2-40B4-BE49-F238E27FC236}">
                  <a16:creationId xmlns:a16="http://schemas.microsoft.com/office/drawing/2014/main" id="{149E43A9-FCED-4649-BC58-D0A556C8EFA0}"/>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sp>
          <p:nvSpPr>
            <p:cNvPr id="13" name="Freeform 174">
              <a:extLst>
                <a:ext uri="{FF2B5EF4-FFF2-40B4-BE49-F238E27FC236}">
                  <a16:creationId xmlns:a16="http://schemas.microsoft.com/office/drawing/2014/main" id="{0F672308-82B5-4135-B70E-54DD23C75258}"/>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sp>
          <p:nvSpPr>
            <p:cNvPr id="14" name="Freeform 175">
              <a:extLst>
                <a:ext uri="{FF2B5EF4-FFF2-40B4-BE49-F238E27FC236}">
                  <a16:creationId xmlns:a16="http://schemas.microsoft.com/office/drawing/2014/main" id="{B5776E93-C742-4B48-8DA1-0601AA2CCCF6}"/>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sp>
          <p:nvSpPr>
            <p:cNvPr id="15" name="Freeform 255">
              <a:extLst>
                <a:ext uri="{FF2B5EF4-FFF2-40B4-BE49-F238E27FC236}">
                  <a16:creationId xmlns:a16="http://schemas.microsoft.com/office/drawing/2014/main" id="{B5EFCDE8-8048-4595-BA21-7355E5B4B793}"/>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125" dirty="0"/>
            </a:p>
          </p:txBody>
        </p:sp>
        <p:sp>
          <p:nvSpPr>
            <p:cNvPr id="16" name="Freeform 264">
              <a:extLst>
                <a:ext uri="{FF2B5EF4-FFF2-40B4-BE49-F238E27FC236}">
                  <a16:creationId xmlns:a16="http://schemas.microsoft.com/office/drawing/2014/main" id="{C6CF858C-76E8-469D-9AC4-630C2E3D452D}"/>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sp>
          <p:nvSpPr>
            <p:cNvPr id="17" name="Freeform 265">
              <a:extLst>
                <a:ext uri="{FF2B5EF4-FFF2-40B4-BE49-F238E27FC236}">
                  <a16:creationId xmlns:a16="http://schemas.microsoft.com/office/drawing/2014/main" id="{23444341-476E-4297-A539-3369B73C59A6}"/>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125" dirty="0"/>
            </a:p>
          </p:txBody>
        </p:sp>
      </p:grpSp>
      <p:sp>
        <p:nvSpPr>
          <p:cNvPr id="18" name="TextBox 17">
            <a:extLst>
              <a:ext uri="{FF2B5EF4-FFF2-40B4-BE49-F238E27FC236}">
                <a16:creationId xmlns:a16="http://schemas.microsoft.com/office/drawing/2014/main" id="{D88F3175-2E59-4BA2-B9AC-E41413ECDC80}"/>
              </a:ext>
            </a:extLst>
          </p:cNvPr>
          <p:cNvSpPr txBox="1"/>
          <p:nvPr userDrawn="1"/>
        </p:nvSpPr>
        <p:spPr>
          <a:xfrm>
            <a:off x="306160" y="4748186"/>
            <a:ext cx="4001586" cy="323165"/>
          </a:xfrm>
          <a:prstGeom prst="rect">
            <a:avLst/>
          </a:prstGeom>
          <a:noFill/>
        </p:spPr>
        <p:txBody>
          <a:bodyPr wrap="square" rtlCol="0">
            <a:spAutoFit/>
          </a:bodyPr>
          <a:lstStyle/>
          <a:p>
            <a:pPr lvl="0"/>
            <a:r>
              <a:rPr lang="en-US" sz="750" dirty="0">
                <a:solidFill>
                  <a:schemeClr val="bg1"/>
                </a:solidFill>
                <a:latin typeface="Arial" panose="020B0604020202020204" pitchFamily="34" charset="0"/>
                <a:cs typeface="Arial" panose="020B0604020202020204" pitchFamily="34" charset="0"/>
              </a:rPr>
              <a:t>Food and Nutrition Division</a:t>
            </a:r>
          </a:p>
          <a:p>
            <a:pPr lvl="0"/>
            <a:r>
              <a:rPr lang="en-US" sz="750" dirty="0">
                <a:solidFill>
                  <a:schemeClr val="bg1"/>
                </a:solidFill>
                <a:latin typeface="Arial" panose="020B0604020202020204" pitchFamily="34" charset="0"/>
                <a:cs typeface="Arial" panose="020B0604020202020204" pitchFamily="34" charset="0"/>
              </a:rPr>
              <a:t>Nutrition Assistance Programs</a:t>
            </a:r>
          </a:p>
        </p:txBody>
      </p:sp>
      <p:sp>
        <p:nvSpPr>
          <p:cNvPr id="2" name="Slide Number Placeholder 1">
            <a:extLst>
              <a:ext uri="{FF2B5EF4-FFF2-40B4-BE49-F238E27FC236}">
                <a16:creationId xmlns:a16="http://schemas.microsoft.com/office/drawing/2014/main" id="{F09CDEBA-592B-406D-B5B6-6D09ACB92D1B}"/>
              </a:ext>
            </a:extLst>
          </p:cNvPr>
          <p:cNvSpPr>
            <a:spLocks noGrp="1"/>
          </p:cNvSpPr>
          <p:nvPr>
            <p:ph type="sldNum" sz="quarter" idx="10"/>
          </p:nvPr>
        </p:nvSpPr>
        <p:spPr>
          <a:solidFill>
            <a:srgbClr val="FF0000"/>
          </a:solidFill>
        </p:spPr>
        <p:txBody>
          <a:bodyPr/>
          <a:lstStyle/>
          <a:p>
            <a:fld id="{4179449E-6FBB-2343-B3AE-D1EFA46A6E77}" type="slidenum">
              <a:rPr lang="en-US" smtClean="0"/>
              <a:pPr/>
              <a:t>‹#›</a:t>
            </a:fld>
            <a:endParaRPr lang="en-US" dirty="0"/>
          </a:p>
        </p:txBody>
      </p:sp>
      <p:sp>
        <p:nvSpPr>
          <p:cNvPr id="20" name="TextBox 19">
            <a:extLst>
              <a:ext uri="{FF2B5EF4-FFF2-40B4-BE49-F238E27FC236}">
                <a16:creationId xmlns:a16="http://schemas.microsoft.com/office/drawing/2014/main" id="{39E08727-B43B-47CF-A221-10E97F706FAC}"/>
              </a:ext>
            </a:extLst>
          </p:cNvPr>
          <p:cNvSpPr txBox="1"/>
          <p:nvPr userDrawn="1"/>
        </p:nvSpPr>
        <p:spPr>
          <a:xfrm>
            <a:off x="7507198" y="4758598"/>
            <a:ext cx="1347038" cy="323165"/>
          </a:xfrm>
          <a:prstGeom prst="rect">
            <a:avLst/>
          </a:prstGeom>
          <a:noFill/>
        </p:spPr>
        <p:txBody>
          <a:bodyPr wrap="square" rtlCol="0">
            <a:spAutoFit/>
          </a:bodyPr>
          <a:lstStyle/>
          <a:p>
            <a:pPr lvl="0"/>
            <a:r>
              <a:rPr lang="en-US" sz="750" dirty="0">
                <a:solidFill>
                  <a:schemeClr val="bg1"/>
                </a:solidFill>
                <a:latin typeface="Arial" panose="020B0604020202020204" pitchFamily="34" charset="0"/>
                <a:cs typeface="Arial" panose="020B0604020202020204" pitchFamily="34" charset="0"/>
              </a:rPr>
              <a:t>                  Updated  </a:t>
            </a:r>
          </a:p>
          <a:p>
            <a:pPr lvl="0" algn="r"/>
            <a:r>
              <a:rPr lang="en-US" sz="750" dirty="0">
                <a:solidFill>
                  <a:schemeClr val="bg1"/>
                </a:solidFill>
                <a:latin typeface="Arial" panose="020B0604020202020204" pitchFamily="34" charset="0"/>
                <a:cs typeface="Arial" panose="020B0604020202020204" pitchFamily="34" charset="0"/>
              </a:rPr>
              <a:t>www.SquareMeals.org</a:t>
            </a:r>
          </a:p>
        </p:txBody>
      </p:sp>
    </p:spTree>
    <p:extLst>
      <p:ext uri="{BB962C8B-B14F-4D97-AF65-F5344CB8AC3E}">
        <p14:creationId xmlns:p14="http://schemas.microsoft.com/office/powerpoint/2010/main" val="14481309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30C1823-C5DC-4977-9936-3955BA5DE3E9}"/>
              </a:ext>
            </a:extLst>
          </p:cNvPr>
          <p:cNvSpPr>
            <a:spLocks noGrp="1"/>
          </p:cNvSpPr>
          <p:nvPr>
            <p:ph type="sldNum" sz="quarter" idx="10"/>
          </p:nvPr>
        </p:nvSpPr>
        <p:spPr>
          <a:solidFill>
            <a:srgbClr val="FF0000"/>
          </a:solidFill>
        </p:spPr>
        <p:txBody>
          <a:bodyPr/>
          <a:lstStyle/>
          <a:p>
            <a:fld id="{4179449E-6FBB-2343-B3AE-D1EFA46A6E77}" type="slidenum">
              <a:rPr lang="en-US" smtClean="0"/>
              <a:pPr/>
              <a:t>‹#›</a:t>
            </a:fld>
            <a:endParaRPr lang="en-US" dirty="0"/>
          </a:p>
        </p:txBody>
      </p:sp>
      <p:sp>
        <p:nvSpPr>
          <p:cNvPr id="10" name="Text Placeholder 2">
            <a:extLst>
              <a:ext uri="{FF2B5EF4-FFF2-40B4-BE49-F238E27FC236}">
                <a16:creationId xmlns:a16="http://schemas.microsoft.com/office/drawing/2014/main" id="{BC2B3753-A56E-4EDE-A3E2-ECFB45E9EFBE}"/>
              </a:ext>
            </a:extLst>
          </p:cNvPr>
          <p:cNvSpPr>
            <a:spLocks noGrp="1"/>
          </p:cNvSpPr>
          <p:nvPr>
            <p:ph type="body" sz="quarter" idx="11" hasCustomPrompt="1"/>
          </p:nvPr>
        </p:nvSpPr>
        <p:spPr>
          <a:xfrm>
            <a:off x="0" y="1695449"/>
            <a:ext cx="9144000" cy="1752600"/>
          </a:xfrm>
          <a:prstGeom prst="rect">
            <a:avLst/>
          </a:prstGeom>
        </p:spPr>
        <p:txBody>
          <a:bodyPr/>
          <a:lstStyle>
            <a:lvl1pPr marL="0" indent="0" algn="ctr">
              <a:buNone/>
              <a:defRPr sz="8625" b="1">
                <a:solidFill>
                  <a:schemeClr val="bg1"/>
                </a:solidFill>
                <a:latin typeface="Arial" panose="020B0604020202020204" pitchFamily="34" charset="0"/>
                <a:cs typeface="Arial" panose="020B0604020202020204" pitchFamily="34" charset="0"/>
              </a:defRPr>
            </a:lvl1pPr>
          </a:lstStyle>
          <a:p>
            <a:pPr lvl="0"/>
            <a:r>
              <a:rPr lang="en-US" dirty="0"/>
              <a:t>Questions?</a:t>
            </a:r>
          </a:p>
        </p:txBody>
      </p:sp>
    </p:spTree>
    <p:extLst>
      <p:ext uri="{BB962C8B-B14F-4D97-AF65-F5344CB8AC3E}">
        <p14:creationId xmlns:p14="http://schemas.microsoft.com/office/powerpoint/2010/main" val="4142652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FCB207F0-F450-4723-BD7F-54EDBA8BACA4}"/>
              </a:ext>
            </a:extLst>
          </p:cNvPr>
          <p:cNvSpPr>
            <a:spLocks noGrp="1"/>
          </p:cNvSpPr>
          <p:nvPr>
            <p:ph type="sldNum" sz="quarter" idx="10"/>
          </p:nvPr>
        </p:nvSpPr>
        <p:spPr>
          <a:xfrm>
            <a:off x="8548054" y="0"/>
            <a:ext cx="337169" cy="369794"/>
          </a:xfrm>
          <a:solidFill>
            <a:srgbClr val="FF0000"/>
          </a:solidFill>
        </p:spPr>
        <p:txBody>
          <a:bodyPr/>
          <a:lstStyle/>
          <a:p>
            <a:fld id="{4179449E-6FBB-2343-B3AE-D1EFA46A6E77}" type="slidenum">
              <a:rPr lang="en-US" smtClean="0"/>
              <a:pPr/>
              <a:t>‹#›</a:t>
            </a:fld>
            <a:endParaRPr lang="en-US" dirty="0"/>
          </a:p>
        </p:txBody>
      </p:sp>
      <p:sp>
        <p:nvSpPr>
          <p:cNvPr id="25" name="Text Placeholder 2">
            <a:extLst>
              <a:ext uri="{FF2B5EF4-FFF2-40B4-BE49-F238E27FC236}">
                <a16:creationId xmlns:a16="http://schemas.microsoft.com/office/drawing/2014/main" id="{7FEBD50B-871E-4F18-B564-AF054655C54A}"/>
              </a:ext>
            </a:extLst>
          </p:cNvPr>
          <p:cNvSpPr>
            <a:spLocks noGrp="1"/>
          </p:cNvSpPr>
          <p:nvPr>
            <p:ph type="body" sz="quarter" idx="11" hasCustomPrompt="1"/>
          </p:nvPr>
        </p:nvSpPr>
        <p:spPr>
          <a:xfrm>
            <a:off x="0" y="208643"/>
            <a:ext cx="9144000" cy="780236"/>
          </a:xfrm>
          <a:prstGeom prst="rect">
            <a:avLst/>
          </a:prstGeom>
        </p:spPr>
        <p:txBody>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CONTACT US</a:t>
            </a:r>
          </a:p>
        </p:txBody>
      </p:sp>
      <p:sp>
        <p:nvSpPr>
          <p:cNvPr id="26" name="Text Placeholder 32">
            <a:extLst>
              <a:ext uri="{FF2B5EF4-FFF2-40B4-BE49-F238E27FC236}">
                <a16:creationId xmlns:a16="http://schemas.microsoft.com/office/drawing/2014/main" id="{2E6349AC-C332-490A-A647-52D2E485B599}"/>
              </a:ext>
            </a:extLst>
          </p:cNvPr>
          <p:cNvSpPr>
            <a:spLocks noGrp="1"/>
          </p:cNvSpPr>
          <p:nvPr>
            <p:ph type="body" sz="quarter" idx="15" hasCustomPrompt="1"/>
          </p:nvPr>
        </p:nvSpPr>
        <p:spPr>
          <a:xfrm>
            <a:off x="2528128" y="3177560"/>
            <a:ext cx="6091996" cy="445521"/>
          </a:xfrm>
          <a:prstGeom prst="rect">
            <a:avLst/>
          </a:prstGeom>
        </p:spPr>
        <p:txBody>
          <a:bodyPr/>
          <a:lstStyle>
            <a:lvl1pPr marL="0" indent="0" algn="l">
              <a:buNone/>
              <a:defRPr sz="2250">
                <a:solidFill>
                  <a:schemeClr val="bg1"/>
                </a:solidFill>
                <a:latin typeface="Arial" panose="020B0604020202020204" pitchFamily="34" charset="0"/>
                <a:cs typeface="Arial" panose="020B0604020202020204" pitchFamily="34" charset="0"/>
              </a:defRPr>
            </a:lvl1pPr>
          </a:lstStyle>
          <a:p>
            <a:pPr lvl="0"/>
            <a:r>
              <a:rPr lang="en-US" dirty="0"/>
              <a:t>email@texasagriculture.gov</a:t>
            </a:r>
          </a:p>
        </p:txBody>
      </p:sp>
      <p:sp>
        <p:nvSpPr>
          <p:cNvPr id="27" name="Text Placeholder 32">
            <a:extLst>
              <a:ext uri="{FF2B5EF4-FFF2-40B4-BE49-F238E27FC236}">
                <a16:creationId xmlns:a16="http://schemas.microsoft.com/office/drawing/2014/main" id="{2F96FFCA-C2A4-4D79-AC93-042E57E90DE3}"/>
              </a:ext>
            </a:extLst>
          </p:cNvPr>
          <p:cNvSpPr>
            <a:spLocks noGrp="1"/>
          </p:cNvSpPr>
          <p:nvPr>
            <p:ph type="body" sz="quarter" idx="16" hasCustomPrompt="1"/>
          </p:nvPr>
        </p:nvSpPr>
        <p:spPr>
          <a:xfrm>
            <a:off x="2528128" y="4223178"/>
            <a:ext cx="6091996" cy="396446"/>
          </a:xfrm>
          <a:prstGeom prst="rect">
            <a:avLst/>
          </a:prstGeom>
        </p:spPr>
        <p:txBody>
          <a:bodyPr/>
          <a:lstStyle>
            <a:lvl1pPr marL="0" indent="0" algn="l">
              <a:buNone/>
              <a:defRPr sz="2250">
                <a:solidFill>
                  <a:schemeClr val="bg1"/>
                </a:solidFill>
                <a:latin typeface="Arial" panose="020B0604020202020204" pitchFamily="34" charset="0"/>
                <a:cs typeface="Arial" panose="020B0604020202020204" pitchFamily="34" charset="0"/>
              </a:defRPr>
            </a:lvl1pPr>
          </a:lstStyle>
          <a:p>
            <a:pPr lvl="0"/>
            <a:r>
              <a:rPr lang="en-US" dirty="0"/>
              <a:t>123-456-7890</a:t>
            </a:r>
          </a:p>
        </p:txBody>
      </p:sp>
      <p:sp>
        <p:nvSpPr>
          <p:cNvPr id="28" name="Text Placeholder 32">
            <a:extLst>
              <a:ext uri="{FF2B5EF4-FFF2-40B4-BE49-F238E27FC236}">
                <a16:creationId xmlns:a16="http://schemas.microsoft.com/office/drawing/2014/main" id="{B42D45DF-E57C-4FA9-A010-074EC5E52055}"/>
              </a:ext>
            </a:extLst>
          </p:cNvPr>
          <p:cNvSpPr>
            <a:spLocks noGrp="1"/>
          </p:cNvSpPr>
          <p:nvPr>
            <p:ph type="body" sz="quarter" idx="17" hasCustomPrompt="1"/>
          </p:nvPr>
        </p:nvSpPr>
        <p:spPr>
          <a:xfrm>
            <a:off x="2528128" y="1280040"/>
            <a:ext cx="6091997" cy="445521"/>
          </a:xfrm>
          <a:prstGeom prst="rect">
            <a:avLst/>
          </a:prstGeom>
        </p:spPr>
        <p:txBody>
          <a:bodyPr/>
          <a:lstStyle>
            <a:lvl1pPr marL="0" indent="0" algn="l">
              <a:buNone/>
              <a:defRPr sz="2250">
                <a:solidFill>
                  <a:schemeClr val="bg1"/>
                </a:solidFill>
                <a:latin typeface="Arial" panose="020B0604020202020204" pitchFamily="34" charset="0"/>
                <a:cs typeface="Arial" panose="020B0604020202020204" pitchFamily="34" charset="0"/>
              </a:defRPr>
            </a:lvl1pPr>
          </a:lstStyle>
          <a:p>
            <a:pPr lvl="0"/>
            <a:r>
              <a:rPr lang="en-US" dirty="0"/>
              <a:t>12354 Street Name City, State Zip Code</a:t>
            </a:r>
          </a:p>
        </p:txBody>
      </p:sp>
      <p:sp>
        <p:nvSpPr>
          <p:cNvPr id="29" name="Text Placeholder 32">
            <a:extLst>
              <a:ext uri="{FF2B5EF4-FFF2-40B4-BE49-F238E27FC236}">
                <a16:creationId xmlns:a16="http://schemas.microsoft.com/office/drawing/2014/main" id="{587BA7BE-A305-4184-B23B-BF6DD3822F43}"/>
              </a:ext>
            </a:extLst>
          </p:cNvPr>
          <p:cNvSpPr>
            <a:spLocks noGrp="1"/>
          </p:cNvSpPr>
          <p:nvPr>
            <p:ph type="body" sz="quarter" idx="18" hasCustomPrompt="1"/>
          </p:nvPr>
        </p:nvSpPr>
        <p:spPr>
          <a:xfrm>
            <a:off x="2528128" y="2227188"/>
            <a:ext cx="6091997" cy="445521"/>
          </a:xfrm>
          <a:prstGeom prst="rect">
            <a:avLst/>
          </a:prstGeom>
        </p:spPr>
        <p:txBody>
          <a:bodyPr/>
          <a:lstStyle>
            <a:lvl1pPr marL="0" indent="0" algn="l">
              <a:buNone/>
              <a:defRPr sz="2250">
                <a:solidFill>
                  <a:schemeClr val="bg1"/>
                </a:solidFill>
                <a:latin typeface="Arial" panose="020B0604020202020204" pitchFamily="34" charset="0"/>
                <a:cs typeface="Arial" panose="020B0604020202020204" pitchFamily="34" charset="0"/>
              </a:defRPr>
            </a:lvl1pPr>
          </a:lstStyle>
          <a:p>
            <a:pPr lvl="0"/>
            <a:r>
              <a:rPr lang="en-US" dirty="0"/>
              <a:t>www.SquareMeals.org</a:t>
            </a:r>
          </a:p>
        </p:txBody>
      </p:sp>
    </p:spTree>
    <p:extLst>
      <p:ext uri="{BB962C8B-B14F-4D97-AF65-F5344CB8AC3E}">
        <p14:creationId xmlns:p14="http://schemas.microsoft.com/office/powerpoint/2010/main" val="1647214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ABA0FAD4-E5B1-46F0-B32C-8E1446D87C13}" type="datetime1">
              <a:rPr lang="en-US" smtClean="0"/>
              <a:t>8/26/2020</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466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DE9C86-C3E7-431A-AAB3-AF551913E018}"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781463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F525C0-505F-4D86-98C6-859EBCEEEB53}"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5305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5AB554-96C9-47B0-93F5-D72E798DD60F}" type="datetime1">
              <a:rPr lang="en-US" smtClean="0"/>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2207979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213E83-2680-4C24-A4DD-969F48E07D6F}" type="datetime1">
              <a:rPr lang="en-US" smtClean="0"/>
              <a:t>8/26/2020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110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C75B39D-492D-4C82-AC63-9A5322B1A353}"/>
              </a:ext>
            </a:extLst>
          </p:cNvPr>
          <p:cNvSpPr>
            <a:spLocks noGrp="1"/>
          </p:cNvSpPr>
          <p:nvPr>
            <p:ph type="body" sz="quarter" idx="10" hasCustomPrompt="1"/>
          </p:nvPr>
        </p:nvSpPr>
        <p:spPr>
          <a:xfrm>
            <a:off x="533400" y="1352550"/>
            <a:ext cx="8382000" cy="2667000"/>
          </a:xfrm>
          <a:prstGeom prst="rect">
            <a:avLst/>
          </a:prstGeo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atin typeface="Arial" panose="020B0604020202020204" pitchFamily="34" charset="0"/>
                <a:cs typeface="Arial" panose="020B0604020202020204" pitchFamily="34" charset="0"/>
              </a:defRPr>
            </a:lvl1pPr>
          </a:lstStyle>
          <a:p>
            <a:pPr lvl="0"/>
            <a:r>
              <a:rPr lang="en-US" dirty="0"/>
              <a:t>Arial Regular 20pt – great for body copy</a:t>
            </a:r>
          </a:p>
          <a:p>
            <a:pPr lvl="0"/>
            <a:endParaRPr lang="en-US" dirty="0"/>
          </a:p>
        </p:txBody>
      </p:sp>
      <p:sp>
        <p:nvSpPr>
          <p:cNvPr id="12" name="Text Placeholder 8">
            <a:extLst>
              <a:ext uri="{FF2B5EF4-FFF2-40B4-BE49-F238E27FC236}">
                <a16:creationId xmlns:a16="http://schemas.microsoft.com/office/drawing/2014/main" id="{DBDE32CA-12B6-4E72-A4FD-31688A5F2821}"/>
              </a:ext>
            </a:extLst>
          </p:cNvPr>
          <p:cNvSpPr>
            <a:spLocks noGrp="1"/>
          </p:cNvSpPr>
          <p:nvPr>
            <p:ph type="body" sz="quarter" idx="11" hasCustomPrompt="1"/>
          </p:nvPr>
        </p:nvSpPr>
        <p:spPr>
          <a:xfrm>
            <a:off x="540163" y="320070"/>
            <a:ext cx="8382000" cy="4572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dirty="0"/>
              <a:t>CLICK HERE TO EDIT TITLE </a:t>
            </a:r>
          </a:p>
        </p:txBody>
      </p:sp>
      <p:sp>
        <p:nvSpPr>
          <p:cNvPr id="13" name="Text Placeholder 8">
            <a:extLst>
              <a:ext uri="{FF2B5EF4-FFF2-40B4-BE49-F238E27FC236}">
                <a16:creationId xmlns:a16="http://schemas.microsoft.com/office/drawing/2014/main" id="{D2093A64-A0FC-4339-80D6-6966844300D7}"/>
              </a:ext>
            </a:extLst>
          </p:cNvPr>
          <p:cNvSpPr>
            <a:spLocks noGrp="1"/>
          </p:cNvSpPr>
          <p:nvPr>
            <p:ph type="body" sz="quarter" idx="12" hasCustomPrompt="1"/>
          </p:nvPr>
        </p:nvSpPr>
        <p:spPr>
          <a:xfrm>
            <a:off x="540163" y="819150"/>
            <a:ext cx="8382000" cy="457200"/>
          </a:xfrm>
          <a:prstGeom prst="rect">
            <a:avLst/>
          </a:prstGeom>
        </p:spPr>
        <p:txBody>
          <a:bodyPr/>
          <a:lstStyle>
            <a:lvl1pPr marL="0" indent="0">
              <a:buNone/>
              <a:defRPr sz="2000" b="1">
                <a:solidFill>
                  <a:srgbClr val="2F6D8F"/>
                </a:solidFill>
                <a:latin typeface="Arial Black" panose="020B0A04020102020204" pitchFamily="34" charset="0"/>
                <a:cs typeface="Arial" panose="020B0604020202020204" pitchFamily="34" charset="0"/>
              </a:defRPr>
            </a:lvl1pPr>
          </a:lstStyle>
          <a:p>
            <a:pPr lvl="0"/>
            <a:r>
              <a:rPr lang="en-US" dirty="0"/>
              <a:t>Subtitle goes here</a:t>
            </a:r>
          </a:p>
        </p:txBody>
      </p:sp>
      <p:sp>
        <p:nvSpPr>
          <p:cNvPr id="8" name="Rounded Rectangle 4">
            <a:extLst>
              <a:ext uri="{FF2B5EF4-FFF2-40B4-BE49-F238E27FC236}">
                <a16:creationId xmlns:a16="http://schemas.microsoft.com/office/drawing/2014/main" id="{870513BF-3C9D-4740-8F24-EAC49FE283BB}"/>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6619FDDA-503F-478F-B2AD-349B8A0F7A7F}"/>
              </a:ext>
            </a:extLst>
          </p:cNvPr>
          <p:cNvSpPr>
            <a:spLocks noGrp="1"/>
          </p:cNvSpPr>
          <p:nvPr>
            <p:ph type="sldNum" sz="quarter" idx="13"/>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3915883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6A7AE1-B43F-484C-9BB3-839D04AE07C3}" type="datetime1">
              <a:rPr lang="en-US" smtClean="0"/>
              <a:t>8/26/2020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9971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C82F6-6016-4B87-AEC3-8DD1B06A5098}" type="datetime1">
              <a:rPr lang="en-US" smtClean="0"/>
              <a:t>8/26/2020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051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6A8CAE5-550A-4BD7-9973-F57FB35CEC58}" type="datetime1">
              <a:rPr lang="en-US" smtClean="0"/>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2914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A136968-72E7-4525-9BFC-C226B83E7915}" type="datetime1">
              <a:rPr lang="en-US" smtClean="0"/>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46638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AC6EACCA-1395-45D1-BD34-B66AE3269765}" type="datetime1">
              <a:rPr lang="en-US" smtClean="0"/>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10705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89319F-6697-4635-B382-AE6F793FC2F9}"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29006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CADD6D-15EE-4A60-A2BE-E7D9F6BFC355}"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369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A5B549-1F94-4785-95D6-7BDEBBFA7B24}"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2528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8C0FBA-A52C-47FC-9ACD-365B6296BCEF}"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9322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8994EB-98CC-4A91-AE64-54B2A162CF5B}"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781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13C852D5-A265-4904-80DB-D2A541F10479}"/>
              </a:ext>
            </a:extLst>
          </p:cNvPr>
          <p:cNvSpPr>
            <a:spLocks noGrp="1"/>
          </p:cNvSpPr>
          <p:nvPr>
            <p:ph type="body" sz="quarter" idx="10" hasCustomPrompt="1"/>
          </p:nvPr>
        </p:nvSpPr>
        <p:spPr>
          <a:xfrm>
            <a:off x="671260" y="1971878"/>
            <a:ext cx="8244140" cy="914400"/>
          </a:xfrm>
          <a:prstGeom prst="rect">
            <a:avLst/>
          </a:prstGeo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atin typeface="Arial" panose="020B0604020202020204" pitchFamily="34" charset="0"/>
                <a:cs typeface="Arial" panose="020B0604020202020204" pitchFamily="34" charset="0"/>
              </a:defRPr>
            </a:lvl1pPr>
          </a:lstStyle>
          <a:p>
            <a:pPr lvl="0"/>
            <a:r>
              <a:rPr lang="en-US" dirty="0"/>
              <a:t>Arial Regular 20pt – for body copy</a:t>
            </a:r>
          </a:p>
          <a:p>
            <a:pPr lvl="0"/>
            <a:endParaRPr lang="en-US" dirty="0"/>
          </a:p>
        </p:txBody>
      </p:sp>
      <p:sp>
        <p:nvSpPr>
          <p:cNvPr id="22" name="Text Placeholder 8">
            <a:extLst>
              <a:ext uri="{FF2B5EF4-FFF2-40B4-BE49-F238E27FC236}">
                <a16:creationId xmlns:a16="http://schemas.microsoft.com/office/drawing/2014/main" id="{56B828D8-EF7C-404E-8DB2-CAABBA716557}"/>
              </a:ext>
            </a:extLst>
          </p:cNvPr>
          <p:cNvSpPr>
            <a:spLocks noGrp="1"/>
          </p:cNvSpPr>
          <p:nvPr>
            <p:ph type="body" sz="quarter" idx="11" hasCustomPrompt="1"/>
          </p:nvPr>
        </p:nvSpPr>
        <p:spPr>
          <a:xfrm>
            <a:off x="650320" y="320070"/>
            <a:ext cx="8244140" cy="4572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dirty="0"/>
              <a:t>CLICK HERE TO EDIT TITLE </a:t>
            </a:r>
          </a:p>
        </p:txBody>
      </p:sp>
      <p:sp>
        <p:nvSpPr>
          <p:cNvPr id="23" name="Text Placeholder 8">
            <a:extLst>
              <a:ext uri="{FF2B5EF4-FFF2-40B4-BE49-F238E27FC236}">
                <a16:creationId xmlns:a16="http://schemas.microsoft.com/office/drawing/2014/main" id="{AF79DE77-DA2C-4D66-AF87-082008BA8390}"/>
              </a:ext>
            </a:extLst>
          </p:cNvPr>
          <p:cNvSpPr>
            <a:spLocks noGrp="1"/>
          </p:cNvSpPr>
          <p:nvPr>
            <p:ph type="body" sz="quarter" idx="12" hasCustomPrompt="1"/>
          </p:nvPr>
        </p:nvSpPr>
        <p:spPr>
          <a:xfrm>
            <a:off x="671260" y="807140"/>
            <a:ext cx="8223200" cy="457200"/>
          </a:xfrm>
          <a:prstGeom prst="rect">
            <a:avLst/>
          </a:prstGeom>
        </p:spPr>
        <p:txBody>
          <a:bodyPr/>
          <a:lstStyle>
            <a:lvl1pPr marL="0" indent="0">
              <a:buNone/>
              <a:defRPr sz="2000" b="1">
                <a:solidFill>
                  <a:srgbClr val="2F6D8F"/>
                </a:solidFill>
                <a:latin typeface="Arial Black" panose="020B0A04020102020204" pitchFamily="34" charset="0"/>
                <a:cs typeface="Arial" panose="020B0604020202020204" pitchFamily="34" charset="0"/>
              </a:defRPr>
            </a:lvl1pPr>
          </a:lstStyle>
          <a:p>
            <a:pPr lvl="0"/>
            <a:r>
              <a:rPr lang="en-US" dirty="0"/>
              <a:t>Subtitle goes here</a:t>
            </a:r>
          </a:p>
        </p:txBody>
      </p:sp>
      <p:sp>
        <p:nvSpPr>
          <p:cNvPr id="25" name="Text Placeholder 10">
            <a:extLst>
              <a:ext uri="{FF2B5EF4-FFF2-40B4-BE49-F238E27FC236}">
                <a16:creationId xmlns:a16="http://schemas.microsoft.com/office/drawing/2014/main" id="{00F2CA8E-A781-4C15-BAC1-9D87FDA21245}"/>
              </a:ext>
            </a:extLst>
          </p:cNvPr>
          <p:cNvSpPr>
            <a:spLocks noGrp="1"/>
          </p:cNvSpPr>
          <p:nvPr>
            <p:ph type="body" sz="quarter" idx="14" hasCustomPrompt="1"/>
          </p:nvPr>
        </p:nvSpPr>
        <p:spPr>
          <a:xfrm>
            <a:off x="671260" y="1584618"/>
            <a:ext cx="8244140" cy="377532"/>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26" name="Text Placeholder 6">
            <a:extLst>
              <a:ext uri="{FF2B5EF4-FFF2-40B4-BE49-F238E27FC236}">
                <a16:creationId xmlns:a16="http://schemas.microsoft.com/office/drawing/2014/main" id="{BB3A21E9-EF00-467D-98A2-F56E0F091EE0}"/>
              </a:ext>
            </a:extLst>
          </p:cNvPr>
          <p:cNvSpPr>
            <a:spLocks noGrp="1"/>
          </p:cNvSpPr>
          <p:nvPr>
            <p:ph type="body" sz="quarter" idx="15" hasCustomPrompt="1"/>
          </p:nvPr>
        </p:nvSpPr>
        <p:spPr>
          <a:xfrm>
            <a:off x="671260" y="3277006"/>
            <a:ext cx="8244140" cy="762000"/>
          </a:xfrm>
          <a:prstGeom prst="rect">
            <a:avLst/>
          </a:prstGeom>
        </p:spPr>
        <p:txBody>
          <a:bodyPr/>
          <a:lstStyle>
            <a:lvl1pPr marL="457200" marR="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a:latin typeface="Arial" panose="020B0604020202020204" pitchFamily="34" charset="0"/>
                <a:cs typeface="Arial" panose="020B0604020202020204" pitchFamily="34" charset="0"/>
              </a:defRPr>
            </a:lvl1pPr>
          </a:lstStyle>
          <a:p>
            <a:pPr lvl="0"/>
            <a:r>
              <a:rPr lang="en-US" dirty="0"/>
              <a:t>Arial Regular 20pt – for body copy</a:t>
            </a:r>
          </a:p>
          <a:p>
            <a:pPr lvl="0"/>
            <a:endParaRPr lang="en-US" dirty="0"/>
          </a:p>
        </p:txBody>
      </p:sp>
      <p:sp>
        <p:nvSpPr>
          <p:cNvPr id="27" name="Text Placeholder 10">
            <a:extLst>
              <a:ext uri="{FF2B5EF4-FFF2-40B4-BE49-F238E27FC236}">
                <a16:creationId xmlns:a16="http://schemas.microsoft.com/office/drawing/2014/main" id="{DF2CB29E-6790-4BD2-B627-1E1A07B558C6}"/>
              </a:ext>
            </a:extLst>
          </p:cNvPr>
          <p:cNvSpPr>
            <a:spLocks noGrp="1"/>
          </p:cNvSpPr>
          <p:nvPr>
            <p:ph type="body" sz="quarter" idx="16" hasCustomPrompt="1"/>
          </p:nvPr>
        </p:nvSpPr>
        <p:spPr>
          <a:xfrm>
            <a:off x="671260" y="2880018"/>
            <a:ext cx="8244140" cy="377532"/>
          </a:xfrm>
          <a:prstGeom prst="rect">
            <a:avLst/>
          </a:prstGeom>
        </p:spPr>
        <p:txBody>
          <a:bodyPr/>
          <a:lstStyle>
            <a:lvl1pPr marL="0" indent="0">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10" name="Rounded Rectangle 4">
            <a:extLst>
              <a:ext uri="{FF2B5EF4-FFF2-40B4-BE49-F238E27FC236}">
                <a16:creationId xmlns:a16="http://schemas.microsoft.com/office/drawing/2014/main" id="{70E18D6F-2833-47AD-B18A-FA4A70FD0F89}"/>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1810F1EE-4E1E-4AAD-BC3E-85B24D397A36}"/>
              </a:ext>
            </a:extLst>
          </p:cNvPr>
          <p:cNvSpPr>
            <a:spLocks noGrp="1"/>
          </p:cNvSpPr>
          <p:nvPr>
            <p:ph type="sldNum" sz="quarter" idx="17"/>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2179154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A749EE-44BF-4670-82D9-1E4E5CBD812B}"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7467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6AE83A-A00A-4298-8D5C-2EE09D70DA5F}" type="datetime1">
              <a:rPr lang="en-US" smtClean="0"/>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52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2" name="Text Placeholder 6">
            <a:extLst>
              <a:ext uri="{FF2B5EF4-FFF2-40B4-BE49-F238E27FC236}">
                <a16:creationId xmlns:a16="http://schemas.microsoft.com/office/drawing/2014/main" id="{78A35428-C430-41AE-BA64-5E17CFAF8B78}"/>
              </a:ext>
            </a:extLst>
          </p:cNvPr>
          <p:cNvSpPr>
            <a:spLocks noGrp="1"/>
          </p:cNvSpPr>
          <p:nvPr userDrawn="1">
            <p:ph type="body" sz="quarter" idx="10" hasCustomPrompt="1"/>
          </p:nvPr>
        </p:nvSpPr>
        <p:spPr>
          <a:xfrm>
            <a:off x="638175" y="3398021"/>
            <a:ext cx="1731858" cy="1179995"/>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43" name="Text Placeholder 10">
            <a:extLst>
              <a:ext uri="{FF2B5EF4-FFF2-40B4-BE49-F238E27FC236}">
                <a16:creationId xmlns:a16="http://schemas.microsoft.com/office/drawing/2014/main" id="{0F670059-C73D-4F3A-AE2B-194F9D298829}"/>
              </a:ext>
            </a:extLst>
          </p:cNvPr>
          <p:cNvSpPr>
            <a:spLocks noGrp="1"/>
          </p:cNvSpPr>
          <p:nvPr userDrawn="1">
            <p:ph type="body" sz="quarter" idx="14" hasCustomPrompt="1"/>
          </p:nvPr>
        </p:nvSpPr>
        <p:spPr>
          <a:xfrm>
            <a:off x="638175" y="2724150"/>
            <a:ext cx="1741382" cy="719042"/>
          </a:xfrm>
          <a:prstGeom prst="rect">
            <a:avLst/>
          </a:prstGeom>
        </p:spPr>
        <p:txBody>
          <a:bodyPr/>
          <a:lstStyle>
            <a:lvl1pPr marL="0" indent="0" algn="ctr">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44" name="Text Placeholder 6">
            <a:extLst>
              <a:ext uri="{FF2B5EF4-FFF2-40B4-BE49-F238E27FC236}">
                <a16:creationId xmlns:a16="http://schemas.microsoft.com/office/drawing/2014/main" id="{93AF1146-AF22-4E5D-B26F-EF2AD41CA024}"/>
              </a:ext>
            </a:extLst>
          </p:cNvPr>
          <p:cNvSpPr>
            <a:spLocks noGrp="1"/>
          </p:cNvSpPr>
          <p:nvPr userDrawn="1">
            <p:ph type="body" sz="quarter" idx="15" hasCustomPrompt="1"/>
          </p:nvPr>
        </p:nvSpPr>
        <p:spPr>
          <a:xfrm>
            <a:off x="2655275" y="3398398"/>
            <a:ext cx="1731858" cy="1179995"/>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45" name="Text Placeholder 10">
            <a:extLst>
              <a:ext uri="{FF2B5EF4-FFF2-40B4-BE49-F238E27FC236}">
                <a16:creationId xmlns:a16="http://schemas.microsoft.com/office/drawing/2014/main" id="{FB117395-4E00-48D9-9786-BDC0D584E4C7}"/>
              </a:ext>
            </a:extLst>
          </p:cNvPr>
          <p:cNvSpPr>
            <a:spLocks noGrp="1"/>
          </p:cNvSpPr>
          <p:nvPr userDrawn="1">
            <p:ph type="body" sz="quarter" idx="16" hasCustomPrompt="1"/>
          </p:nvPr>
        </p:nvSpPr>
        <p:spPr>
          <a:xfrm>
            <a:off x="2655275" y="2724527"/>
            <a:ext cx="1731857" cy="719042"/>
          </a:xfrm>
          <a:prstGeom prst="rect">
            <a:avLst/>
          </a:prstGeom>
        </p:spPr>
        <p:txBody>
          <a:bodyPr/>
          <a:lstStyle>
            <a:lvl1pPr marL="0" indent="0" algn="ctr">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46" name="Text Placeholder 6">
            <a:extLst>
              <a:ext uri="{FF2B5EF4-FFF2-40B4-BE49-F238E27FC236}">
                <a16:creationId xmlns:a16="http://schemas.microsoft.com/office/drawing/2014/main" id="{15733CEA-CA1A-4FD3-A0DA-3C7B15CCF60A}"/>
              </a:ext>
            </a:extLst>
          </p:cNvPr>
          <p:cNvSpPr>
            <a:spLocks noGrp="1"/>
          </p:cNvSpPr>
          <p:nvPr userDrawn="1">
            <p:ph type="body" sz="quarter" idx="17" hasCustomPrompt="1"/>
          </p:nvPr>
        </p:nvSpPr>
        <p:spPr>
          <a:xfrm>
            <a:off x="4658316" y="3398376"/>
            <a:ext cx="1731858" cy="1179995"/>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47" name="Text Placeholder 10">
            <a:extLst>
              <a:ext uri="{FF2B5EF4-FFF2-40B4-BE49-F238E27FC236}">
                <a16:creationId xmlns:a16="http://schemas.microsoft.com/office/drawing/2014/main" id="{8009FC1C-2A16-4E81-A528-A8173B46DDCD}"/>
              </a:ext>
            </a:extLst>
          </p:cNvPr>
          <p:cNvSpPr>
            <a:spLocks noGrp="1"/>
          </p:cNvSpPr>
          <p:nvPr userDrawn="1">
            <p:ph type="body" sz="quarter" idx="18" hasCustomPrompt="1"/>
          </p:nvPr>
        </p:nvSpPr>
        <p:spPr>
          <a:xfrm>
            <a:off x="4658316" y="2724505"/>
            <a:ext cx="1731857" cy="719042"/>
          </a:xfrm>
          <a:prstGeom prst="rect">
            <a:avLst/>
          </a:prstGeom>
        </p:spPr>
        <p:txBody>
          <a:bodyPr/>
          <a:lstStyle>
            <a:lvl1pPr marL="0" indent="0" algn="ctr">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48" name="Text Placeholder 6">
            <a:extLst>
              <a:ext uri="{FF2B5EF4-FFF2-40B4-BE49-F238E27FC236}">
                <a16:creationId xmlns:a16="http://schemas.microsoft.com/office/drawing/2014/main" id="{2A910AE5-39DC-4910-971C-FF5D4ED91906}"/>
              </a:ext>
            </a:extLst>
          </p:cNvPr>
          <p:cNvSpPr>
            <a:spLocks noGrp="1"/>
          </p:cNvSpPr>
          <p:nvPr userDrawn="1">
            <p:ph type="body" sz="quarter" idx="19" hasCustomPrompt="1"/>
          </p:nvPr>
        </p:nvSpPr>
        <p:spPr>
          <a:xfrm>
            <a:off x="6665891" y="3398753"/>
            <a:ext cx="1731858" cy="1179995"/>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49" name="Text Placeholder 10">
            <a:extLst>
              <a:ext uri="{FF2B5EF4-FFF2-40B4-BE49-F238E27FC236}">
                <a16:creationId xmlns:a16="http://schemas.microsoft.com/office/drawing/2014/main" id="{77D2B14D-02AD-4012-ACD6-82CE351B0A1D}"/>
              </a:ext>
            </a:extLst>
          </p:cNvPr>
          <p:cNvSpPr>
            <a:spLocks noGrp="1"/>
          </p:cNvSpPr>
          <p:nvPr userDrawn="1">
            <p:ph type="body" sz="quarter" idx="20" hasCustomPrompt="1"/>
          </p:nvPr>
        </p:nvSpPr>
        <p:spPr>
          <a:xfrm>
            <a:off x="6665891" y="2724882"/>
            <a:ext cx="1731857" cy="719042"/>
          </a:xfrm>
          <a:prstGeom prst="rect">
            <a:avLst/>
          </a:prstGeom>
        </p:spPr>
        <p:txBody>
          <a:bodyPr/>
          <a:lstStyle>
            <a:lvl1pPr marL="0" indent="0" algn="ctr">
              <a:buNone/>
              <a:defRPr sz="2000" b="1">
                <a:solidFill>
                  <a:srgbClr val="167263"/>
                </a:solidFill>
                <a:latin typeface="Arial" panose="020B0604020202020204" pitchFamily="34" charset="0"/>
                <a:cs typeface="Arial" panose="020B0604020202020204" pitchFamily="34" charset="0"/>
              </a:defRPr>
            </a:lvl1pPr>
          </a:lstStyle>
          <a:p>
            <a:pPr lvl="0"/>
            <a:r>
              <a:rPr lang="en-US" dirty="0"/>
              <a:t>CALL OUT GOES HERE</a:t>
            </a:r>
          </a:p>
        </p:txBody>
      </p:sp>
      <p:sp>
        <p:nvSpPr>
          <p:cNvPr id="50" name="Text Placeholder 8">
            <a:extLst>
              <a:ext uri="{FF2B5EF4-FFF2-40B4-BE49-F238E27FC236}">
                <a16:creationId xmlns:a16="http://schemas.microsoft.com/office/drawing/2014/main" id="{FDCA8E6D-FA9D-4B5E-888C-8CB2898E5362}"/>
              </a:ext>
            </a:extLst>
          </p:cNvPr>
          <p:cNvSpPr>
            <a:spLocks noGrp="1"/>
          </p:cNvSpPr>
          <p:nvPr userDrawn="1">
            <p:ph type="body" sz="quarter" idx="11" hasCustomPrompt="1"/>
          </p:nvPr>
        </p:nvSpPr>
        <p:spPr>
          <a:xfrm>
            <a:off x="0" y="214000"/>
            <a:ext cx="9144000" cy="499080"/>
          </a:xfrm>
          <a:prstGeom prst="rect">
            <a:avLst/>
          </a:prstGeom>
        </p:spPr>
        <p:txBody>
          <a:bodyPr/>
          <a:lstStyle>
            <a:lvl1pPr marL="0" indent="0" algn="ctr">
              <a:buNone/>
              <a:defRPr>
                <a:solidFill>
                  <a:srgbClr val="167263"/>
                </a:solidFill>
                <a:latin typeface="Arial" panose="020B0604020202020204" pitchFamily="34" charset="0"/>
                <a:cs typeface="Arial" panose="020B0604020202020204" pitchFamily="34" charset="0"/>
              </a:defRPr>
            </a:lvl1pPr>
          </a:lstStyle>
          <a:p>
            <a:pPr lvl="0"/>
            <a:r>
              <a:rPr lang="en-US" dirty="0"/>
              <a:t>TITLE GOES HERE </a:t>
            </a:r>
          </a:p>
        </p:txBody>
      </p:sp>
      <p:sp>
        <p:nvSpPr>
          <p:cNvPr id="51" name="Text Placeholder 8">
            <a:extLst>
              <a:ext uri="{FF2B5EF4-FFF2-40B4-BE49-F238E27FC236}">
                <a16:creationId xmlns:a16="http://schemas.microsoft.com/office/drawing/2014/main" id="{03FD2EC1-55D6-476D-9F71-65797E5788EF}"/>
              </a:ext>
            </a:extLst>
          </p:cNvPr>
          <p:cNvSpPr>
            <a:spLocks noGrp="1"/>
          </p:cNvSpPr>
          <p:nvPr userDrawn="1">
            <p:ph type="body" sz="quarter" idx="12" hasCustomPrompt="1"/>
          </p:nvPr>
        </p:nvSpPr>
        <p:spPr>
          <a:xfrm>
            <a:off x="1" y="739982"/>
            <a:ext cx="9143999" cy="383968"/>
          </a:xfrm>
          <a:prstGeom prst="rect">
            <a:avLst/>
          </a:prstGeom>
        </p:spPr>
        <p:txBody>
          <a:bodyPr/>
          <a:lstStyle>
            <a:lvl1pPr marL="0" indent="0" algn="ctr">
              <a:buNone/>
              <a:defRPr sz="2000" b="1">
                <a:solidFill>
                  <a:srgbClr val="2F6D8F"/>
                </a:solidFill>
                <a:latin typeface="Arial Black" panose="020B0A04020102020204" pitchFamily="34" charset="0"/>
                <a:cs typeface="Arial" panose="020B0604020202020204" pitchFamily="34" charset="0"/>
              </a:defRPr>
            </a:lvl1pPr>
          </a:lstStyle>
          <a:p>
            <a:pPr lvl="0"/>
            <a:r>
              <a:rPr lang="en-US" dirty="0"/>
              <a:t>Subtitle goes here</a:t>
            </a:r>
          </a:p>
        </p:txBody>
      </p:sp>
      <p:sp>
        <p:nvSpPr>
          <p:cNvPr id="13" name="Rounded Rectangle 4">
            <a:extLst>
              <a:ext uri="{FF2B5EF4-FFF2-40B4-BE49-F238E27FC236}">
                <a16:creationId xmlns:a16="http://schemas.microsoft.com/office/drawing/2014/main" id="{C49D5EEF-1B97-4088-B08C-42E0E973225B}"/>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638CB85A-11ED-4831-B634-58B24ECC3647}"/>
              </a:ext>
            </a:extLst>
          </p:cNvPr>
          <p:cNvSpPr>
            <a:spLocks noGrp="1"/>
          </p:cNvSpPr>
          <p:nvPr>
            <p:ph type="sldNum" sz="quarter" idx="21"/>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2631527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DB1DE0-B7FE-2841-9E6A-8B6DE7C421AD}"/>
              </a:ext>
            </a:extLst>
          </p:cNvPr>
          <p:cNvSpPr/>
          <p:nvPr userDrawn="1"/>
        </p:nvSpPr>
        <p:spPr bwMode="auto">
          <a:xfrm>
            <a:off x="0" y="0"/>
            <a:ext cx="9153098" cy="5143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7" name="Round Same Side Corner Rectangle 6">
            <a:extLst>
              <a:ext uri="{FF2B5EF4-FFF2-40B4-BE49-F238E27FC236}">
                <a16:creationId xmlns:a16="http://schemas.microsoft.com/office/drawing/2014/main" id="{5A9214D9-1DCB-5C41-B8E4-57E6A1EE2692}"/>
              </a:ext>
            </a:extLst>
          </p:cNvPr>
          <p:cNvSpPr/>
          <p:nvPr userDrawn="1"/>
        </p:nvSpPr>
        <p:spPr bwMode="auto">
          <a:xfrm>
            <a:off x="4916658" y="282914"/>
            <a:ext cx="3998742" cy="4088322"/>
          </a:xfrm>
          <a:prstGeom prst="round2SameRect">
            <a:avLst/>
          </a:prstGeom>
          <a:solidFill>
            <a:srgbClr val="2F6D8F"/>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9" name="Text Placeholder 6">
            <a:extLst>
              <a:ext uri="{FF2B5EF4-FFF2-40B4-BE49-F238E27FC236}">
                <a16:creationId xmlns:a16="http://schemas.microsoft.com/office/drawing/2014/main" id="{F4A47B47-3B5E-4677-B6D1-B076B89FB33D}"/>
              </a:ext>
            </a:extLst>
          </p:cNvPr>
          <p:cNvSpPr>
            <a:spLocks noGrp="1"/>
          </p:cNvSpPr>
          <p:nvPr>
            <p:ph type="body" sz="quarter" idx="10" hasCustomPrompt="1"/>
          </p:nvPr>
        </p:nvSpPr>
        <p:spPr>
          <a:xfrm>
            <a:off x="397092" y="1333094"/>
            <a:ext cx="4281740" cy="271772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lvl="0"/>
            <a:r>
              <a:rPr lang="en-US" dirty="0"/>
              <a:t>Arial Regular 16pt – for support copy</a:t>
            </a:r>
          </a:p>
        </p:txBody>
      </p:sp>
      <p:sp>
        <p:nvSpPr>
          <p:cNvPr id="20" name="Text Placeholder 8">
            <a:extLst>
              <a:ext uri="{FF2B5EF4-FFF2-40B4-BE49-F238E27FC236}">
                <a16:creationId xmlns:a16="http://schemas.microsoft.com/office/drawing/2014/main" id="{0A09776A-1A6E-400D-8DA6-0623662577E6}"/>
              </a:ext>
            </a:extLst>
          </p:cNvPr>
          <p:cNvSpPr>
            <a:spLocks noGrp="1"/>
          </p:cNvSpPr>
          <p:nvPr>
            <p:ph type="body" sz="quarter" idx="11" hasCustomPrompt="1"/>
          </p:nvPr>
        </p:nvSpPr>
        <p:spPr>
          <a:xfrm>
            <a:off x="397092" y="290886"/>
            <a:ext cx="4281740" cy="49908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dirty="0"/>
              <a:t>TITLE GOES HERE </a:t>
            </a:r>
          </a:p>
        </p:txBody>
      </p:sp>
      <p:sp>
        <p:nvSpPr>
          <p:cNvPr id="21" name="Text Placeholder 8">
            <a:extLst>
              <a:ext uri="{FF2B5EF4-FFF2-40B4-BE49-F238E27FC236}">
                <a16:creationId xmlns:a16="http://schemas.microsoft.com/office/drawing/2014/main" id="{8296EDF7-234A-46F3-BD02-4DC044A1EEDA}"/>
              </a:ext>
            </a:extLst>
          </p:cNvPr>
          <p:cNvSpPr>
            <a:spLocks noGrp="1"/>
          </p:cNvSpPr>
          <p:nvPr>
            <p:ph type="body" sz="quarter" idx="12" hasCustomPrompt="1"/>
          </p:nvPr>
        </p:nvSpPr>
        <p:spPr>
          <a:xfrm>
            <a:off x="397092" y="807140"/>
            <a:ext cx="4281740" cy="499080"/>
          </a:xfrm>
          <a:prstGeom prst="rect">
            <a:avLst/>
          </a:prstGeom>
        </p:spPr>
        <p:txBody>
          <a:bodyPr/>
          <a:lstStyle>
            <a:lvl1pPr marL="0" indent="0">
              <a:buNone/>
              <a:defRPr sz="2000" b="1">
                <a:solidFill>
                  <a:srgbClr val="2F6D8F"/>
                </a:solidFill>
                <a:latin typeface="Arial Black" panose="020B0A04020102020204" pitchFamily="34" charset="0"/>
                <a:cs typeface="Arial" panose="020B0604020202020204" pitchFamily="34" charset="0"/>
              </a:defRPr>
            </a:lvl1pPr>
          </a:lstStyle>
          <a:p>
            <a:pPr lvl="0"/>
            <a:r>
              <a:rPr lang="en-US" dirty="0"/>
              <a:t>Subtitle goes here</a:t>
            </a:r>
          </a:p>
        </p:txBody>
      </p:sp>
      <p:sp>
        <p:nvSpPr>
          <p:cNvPr id="10" name="Rounded Rectangle 4">
            <a:extLst>
              <a:ext uri="{FF2B5EF4-FFF2-40B4-BE49-F238E27FC236}">
                <a16:creationId xmlns:a16="http://schemas.microsoft.com/office/drawing/2014/main" id="{BA724776-2723-49BC-8882-B2E23966BE49}"/>
              </a:ext>
            </a:extLst>
          </p:cNvPr>
          <p:cNvSpPr/>
          <p:nvPr userDrawn="1"/>
        </p:nvSpPr>
        <p:spPr bwMode="auto">
          <a:xfrm>
            <a:off x="2286000" y="4629150"/>
            <a:ext cx="6781800" cy="457200"/>
          </a:xfrm>
          <a:prstGeom prst="roundRect">
            <a:avLst/>
          </a:prstGeom>
          <a:solidFill>
            <a:srgbClr val="167263"/>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2" name="Slide Number Placeholder 1">
            <a:extLst>
              <a:ext uri="{FF2B5EF4-FFF2-40B4-BE49-F238E27FC236}">
                <a16:creationId xmlns:a16="http://schemas.microsoft.com/office/drawing/2014/main" id="{76F6D481-005E-4BA3-9DE4-3E2ADB3E0FC5}"/>
              </a:ext>
            </a:extLst>
          </p:cNvPr>
          <p:cNvSpPr>
            <a:spLocks noGrp="1"/>
          </p:cNvSpPr>
          <p:nvPr>
            <p:ph type="sldNum" sz="quarter" idx="13"/>
          </p:nvPr>
        </p:nvSpPr>
        <p:spPr/>
        <p:txBody>
          <a:body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3747222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EEF583-3C72-4AA4-9747-22098D9AD804}"/>
              </a:ext>
            </a:extLst>
          </p:cNvPr>
          <p:cNvSpPr/>
          <p:nvPr userDrawn="1"/>
        </p:nvSpPr>
        <p:spPr>
          <a:xfrm>
            <a:off x="0" y="4086919"/>
            <a:ext cx="9144000" cy="1064354"/>
          </a:xfrm>
          <a:prstGeom prst="rect">
            <a:avLst/>
          </a:prstGeom>
          <a:solidFill>
            <a:srgbClr val="1672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4AF3145-789E-4013-9080-19233531779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066256" y="3723689"/>
            <a:ext cx="590909" cy="590909"/>
          </a:xfrm>
          <a:prstGeom prst="rect">
            <a:avLst/>
          </a:prstGeom>
        </p:spPr>
      </p:pic>
      <p:sp>
        <p:nvSpPr>
          <p:cNvPr id="8" name="TextBox 7">
            <a:extLst>
              <a:ext uri="{FF2B5EF4-FFF2-40B4-BE49-F238E27FC236}">
                <a16:creationId xmlns:a16="http://schemas.microsoft.com/office/drawing/2014/main" id="{FDF87FFC-71F2-4568-87F2-43BD55470FEE}"/>
              </a:ext>
            </a:extLst>
          </p:cNvPr>
          <p:cNvSpPr txBox="1"/>
          <p:nvPr userDrawn="1"/>
        </p:nvSpPr>
        <p:spPr>
          <a:xfrm>
            <a:off x="2192525" y="4306438"/>
            <a:ext cx="4378258" cy="430887"/>
          </a:xfrm>
          <a:prstGeom prst="rect">
            <a:avLst/>
          </a:prstGeom>
          <a:noFill/>
          <a:effectLst/>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TEXAS DEPARTMENT OF AGRICULTURE</a:t>
            </a:r>
          </a:p>
          <a:p>
            <a:pPr algn="ctr"/>
            <a:r>
              <a:rPr lang="en-US" sz="1100" b="1" dirty="0">
                <a:solidFill>
                  <a:schemeClr val="bg1"/>
                </a:solidFill>
                <a:latin typeface="Arial" panose="020B0604020202020204" pitchFamily="34" charset="0"/>
                <a:cs typeface="Arial" panose="020B0604020202020204" pitchFamily="34" charset="0"/>
              </a:rPr>
              <a:t>COMMISSIONER SID MILLER</a:t>
            </a:r>
          </a:p>
        </p:txBody>
      </p:sp>
      <p:pic>
        <p:nvPicPr>
          <p:cNvPr id="9" name="Picture 8" descr="TDA-FN-SquareMeals-4c.ai">
            <a:extLst>
              <a:ext uri="{FF2B5EF4-FFF2-40B4-BE49-F238E27FC236}">
                <a16:creationId xmlns:a16="http://schemas.microsoft.com/office/drawing/2014/main" id="{87E9FD1F-CB53-4826-BC78-2991538657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6626" y="3910287"/>
            <a:ext cx="1259626" cy="973348"/>
          </a:xfrm>
          <a:prstGeom prst="rect">
            <a:avLst/>
          </a:prstGeom>
        </p:spPr>
      </p:pic>
      <p:sp>
        <p:nvSpPr>
          <p:cNvPr id="10" name="TextBox 9">
            <a:extLst>
              <a:ext uri="{FF2B5EF4-FFF2-40B4-BE49-F238E27FC236}">
                <a16:creationId xmlns:a16="http://schemas.microsoft.com/office/drawing/2014/main" id="{082C0D83-B1CE-432E-8E9E-4097FA6EDB2B}"/>
              </a:ext>
            </a:extLst>
          </p:cNvPr>
          <p:cNvSpPr txBox="1"/>
          <p:nvPr userDrawn="1"/>
        </p:nvSpPr>
        <p:spPr>
          <a:xfrm>
            <a:off x="1486795" y="4679509"/>
            <a:ext cx="5904605" cy="415498"/>
          </a:xfrm>
          <a:prstGeom prst="rect">
            <a:avLst/>
          </a:prstGeom>
          <a:noFill/>
          <a:effectLst/>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This product was funded by USDA. </a:t>
            </a:r>
          </a:p>
          <a:p>
            <a:pPr algn="ctr"/>
            <a:r>
              <a:rPr lang="en-US" sz="1000" dirty="0">
                <a:solidFill>
                  <a:schemeClr val="bg1"/>
                </a:solidFill>
                <a:latin typeface="Arial" panose="020B0604020202020204" pitchFamily="34" charset="0"/>
                <a:cs typeface="Arial" panose="020B0604020202020204" pitchFamily="34" charset="0"/>
              </a:rPr>
              <a:t>This institution is an equal opportunity provider.</a:t>
            </a:r>
          </a:p>
        </p:txBody>
      </p:sp>
      <p:grpSp>
        <p:nvGrpSpPr>
          <p:cNvPr id="11" name="Group 10">
            <a:extLst>
              <a:ext uri="{FF2B5EF4-FFF2-40B4-BE49-F238E27FC236}">
                <a16:creationId xmlns:a16="http://schemas.microsoft.com/office/drawing/2014/main" id="{802D0562-7045-4043-8C70-5B5400B57FB7}"/>
              </a:ext>
            </a:extLst>
          </p:cNvPr>
          <p:cNvGrpSpPr/>
          <p:nvPr userDrawn="1"/>
        </p:nvGrpSpPr>
        <p:grpSpPr>
          <a:xfrm>
            <a:off x="8404643" y="4209004"/>
            <a:ext cx="510757" cy="494008"/>
            <a:chOff x="6944896" y="9085617"/>
            <a:chExt cx="616423" cy="611852"/>
          </a:xfrm>
        </p:grpSpPr>
        <p:sp>
          <p:nvSpPr>
            <p:cNvPr id="12" name="Freeform 119">
              <a:extLst>
                <a:ext uri="{FF2B5EF4-FFF2-40B4-BE49-F238E27FC236}">
                  <a16:creationId xmlns:a16="http://schemas.microsoft.com/office/drawing/2014/main" id="{2A32B56A-5C50-4569-8C84-48B8A9D7C3FC}"/>
                </a:ext>
              </a:extLst>
            </p:cNvPr>
            <p:cNvSpPr>
              <a:spLocks/>
            </p:cNvSpPr>
            <p:nvPr/>
          </p:nvSpPr>
          <p:spPr bwMode="auto">
            <a:xfrm>
              <a:off x="6944896" y="9085617"/>
              <a:ext cx="290253" cy="291043"/>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240 w 448"/>
                <a:gd name="T15" fmla="*/ 448 h 448"/>
                <a:gd name="T16" fmla="*/ 240 w 448"/>
                <a:gd name="T17" fmla="*/ 274 h 448"/>
                <a:gd name="T18" fmla="*/ 181 w 448"/>
                <a:gd name="T19" fmla="*/ 274 h 448"/>
                <a:gd name="T20" fmla="*/ 181 w 448"/>
                <a:gd name="T21" fmla="*/ 207 h 448"/>
                <a:gd name="T22" fmla="*/ 240 w 448"/>
                <a:gd name="T23" fmla="*/ 207 h 448"/>
                <a:gd name="T24" fmla="*/ 240 w 448"/>
                <a:gd name="T25" fmla="*/ 157 h 448"/>
                <a:gd name="T26" fmla="*/ 327 w 448"/>
                <a:gd name="T27" fmla="*/ 67 h 448"/>
                <a:gd name="T28" fmla="*/ 379 w 448"/>
                <a:gd name="T29" fmla="*/ 70 h 448"/>
                <a:gd name="T30" fmla="*/ 379 w 448"/>
                <a:gd name="T31" fmla="*/ 130 h 448"/>
                <a:gd name="T32" fmla="*/ 343 w 448"/>
                <a:gd name="T33" fmla="*/ 130 h 448"/>
                <a:gd name="T34" fmla="*/ 310 w 448"/>
                <a:gd name="T35" fmla="*/ 163 h 448"/>
                <a:gd name="T36" fmla="*/ 310 w 448"/>
                <a:gd name="T37" fmla="*/ 207 h 448"/>
                <a:gd name="T38" fmla="*/ 376 w 448"/>
                <a:gd name="T39" fmla="*/ 207 h 448"/>
                <a:gd name="T40" fmla="*/ 368 w 448"/>
                <a:gd name="T41" fmla="*/ 274 h 448"/>
                <a:gd name="T42" fmla="*/ 310 w 448"/>
                <a:gd name="T43" fmla="*/ 274 h 448"/>
                <a:gd name="T44" fmla="*/ 310 w 448"/>
                <a:gd name="T45" fmla="*/ 448 h 448"/>
                <a:gd name="T46" fmla="*/ 424 w 448"/>
                <a:gd name="T47" fmla="*/ 448 h 448"/>
                <a:gd name="T48" fmla="*/ 448 w 448"/>
                <a:gd name="T49" fmla="*/ 42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240" y="448"/>
                    <a:pt x="240" y="448"/>
                    <a:pt x="240" y="448"/>
                  </a:cubicBezTo>
                  <a:cubicBezTo>
                    <a:pt x="240" y="274"/>
                    <a:pt x="240" y="274"/>
                    <a:pt x="240" y="274"/>
                  </a:cubicBezTo>
                  <a:cubicBezTo>
                    <a:pt x="181" y="274"/>
                    <a:pt x="181" y="274"/>
                    <a:pt x="181" y="274"/>
                  </a:cubicBezTo>
                  <a:cubicBezTo>
                    <a:pt x="181" y="207"/>
                    <a:pt x="181" y="207"/>
                    <a:pt x="181" y="207"/>
                  </a:cubicBezTo>
                  <a:cubicBezTo>
                    <a:pt x="240" y="207"/>
                    <a:pt x="240" y="207"/>
                    <a:pt x="240" y="207"/>
                  </a:cubicBezTo>
                  <a:cubicBezTo>
                    <a:pt x="240" y="157"/>
                    <a:pt x="240" y="157"/>
                    <a:pt x="240" y="157"/>
                  </a:cubicBezTo>
                  <a:cubicBezTo>
                    <a:pt x="240" y="99"/>
                    <a:pt x="275" y="67"/>
                    <a:pt x="327" y="67"/>
                  </a:cubicBezTo>
                  <a:cubicBezTo>
                    <a:pt x="351" y="67"/>
                    <a:pt x="373" y="69"/>
                    <a:pt x="379" y="70"/>
                  </a:cubicBezTo>
                  <a:cubicBezTo>
                    <a:pt x="379" y="130"/>
                    <a:pt x="379" y="130"/>
                    <a:pt x="379" y="130"/>
                  </a:cubicBezTo>
                  <a:cubicBezTo>
                    <a:pt x="343" y="130"/>
                    <a:pt x="343" y="130"/>
                    <a:pt x="343" y="130"/>
                  </a:cubicBezTo>
                  <a:cubicBezTo>
                    <a:pt x="315" y="130"/>
                    <a:pt x="310" y="144"/>
                    <a:pt x="310" y="163"/>
                  </a:cubicBezTo>
                  <a:cubicBezTo>
                    <a:pt x="310" y="207"/>
                    <a:pt x="310" y="207"/>
                    <a:pt x="310" y="207"/>
                  </a:cubicBezTo>
                  <a:cubicBezTo>
                    <a:pt x="376" y="207"/>
                    <a:pt x="376" y="207"/>
                    <a:pt x="376" y="207"/>
                  </a:cubicBezTo>
                  <a:cubicBezTo>
                    <a:pt x="368" y="274"/>
                    <a:pt x="368" y="274"/>
                    <a:pt x="368" y="274"/>
                  </a:cubicBezTo>
                  <a:cubicBezTo>
                    <a:pt x="310" y="274"/>
                    <a:pt x="310" y="274"/>
                    <a:pt x="310" y="274"/>
                  </a:cubicBezTo>
                  <a:cubicBezTo>
                    <a:pt x="310" y="448"/>
                    <a:pt x="310" y="448"/>
                    <a:pt x="310" y="448"/>
                  </a:cubicBezTo>
                  <a:cubicBezTo>
                    <a:pt x="424" y="448"/>
                    <a:pt x="424" y="448"/>
                    <a:pt x="424" y="448"/>
                  </a:cubicBezTo>
                  <a:cubicBezTo>
                    <a:pt x="437" y="448"/>
                    <a:pt x="448" y="437"/>
                    <a:pt x="448" y="4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Oval 173">
              <a:extLst>
                <a:ext uri="{FF2B5EF4-FFF2-40B4-BE49-F238E27FC236}">
                  <a16:creationId xmlns:a16="http://schemas.microsoft.com/office/drawing/2014/main" id="{67117694-7923-473E-AA81-54BE8C39DEC7}"/>
                </a:ext>
              </a:extLst>
            </p:cNvPr>
            <p:cNvSpPr>
              <a:spLocks noChangeArrowheads="1"/>
            </p:cNvSpPr>
            <p:nvPr/>
          </p:nvSpPr>
          <p:spPr bwMode="auto">
            <a:xfrm>
              <a:off x="7385388" y="9202852"/>
              <a:ext cx="64699" cy="64811"/>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74">
              <a:extLst>
                <a:ext uri="{FF2B5EF4-FFF2-40B4-BE49-F238E27FC236}">
                  <a16:creationId xmlns:a16="http://schemas.microsoft.com/office/drawing/2014/main" id="{C89EA04C-5B81-4152-839D-C09483317025}"/>
                </a:ext>
              </a:extLst>
            </p:cNvPr>
            <p:cNvSpPr>
              <a:spLocks noEditPoints="1"/>
            </p:cNvSpPr>
            <p:nvPr/>
          </p:nvSpPr>
          <p:spPr bwMode="auto">
            <a:xfrm>
              <a:off x="7270330" y="9088818"/>
              <a:ext cx="289620" cy="290410"/>
            </a:xfrm>
            <a:custGeom>
              <a:avLst/>
              <a:gdLst>
                <a:gd name="T0" fmla="*/ 448 w 448"/>
                <a:gd name="T1" fmla="*/ 423 h 448"/>
                <a:gd name="T2" fmla="*/ 448 w 448"/>
                <a:gd name="T3" fmla="*/ 24 h 448"/>
                <a:gd name="T4" fmla="*/ 423 w 448"/>
                <a:gd name="T5" fmla="*/ 0 h 448"/>
                <a:gd name="T6" fmla="*/ 24 w 448"/>
                <a:gd name="T7" fmla="*/ 0 h 448"/>
                <a:gd name="T8" fmla="*/ 0 w 448"/>
                <a:gd name="T9" fmla="*/ 24 h 448"/>
                <a:gd name="T10" fmla="*/ 0 w 448"/>
                <a:gd name="T11" fmla="*/ 423 h 448"/>
                <a:gd name="T12" fmla="*/ 24 w 448"/>
                <a:gd name="T13" fmla="*/ 448 h 448"/>
                <a:gd name="T14" fmla="*/ 423 w 448"/>
                <a:gd name="T15" fmla="*/ 448 h 448"/>
                <a:gd name="T16" fmla="*/ 448 w 448"/>
                <a:gd name="T17" fmla="*/ 423 h 448"/>
                <a:gd name="T18" fmla="*/ 367 w 448"/>
                <a:gd name="T19" fmla="*/ 289 h 448"/>
                <a:gd name="T20" fmla="*/ 286 w 448"/>
                <a:gd name="T21" fmla="*/ 370 h 448"/>
                <a:gd name="T22" fmla="*/ 170 w 448"/>
                <a:gd name="T23" fmla="*/ 370 h 448"/>
                <a:gd name="T24" fmla="*/ 89 w 448"/>
                <a:gd name="T25" fmla="*/ 289 h 448"/>
                <a:gd name="T26" fmla="*/ 89 w 448"/>
                <a:gd name="T27" fmla="*/ 165 h 448"/>
                <a:gd name="T28" fmla="*/ 170 w 448"/>
                <a:gd name="T29" fmla="*/ 85 h 448"/>
                <a:gd name="T30" fmla="*/ 286 w 448"/>
                <a:gd name="T31" fmla="*/ 85 h 448"/>
                <a:gd name="T32" fmla="*/ 367 w 448"/>
                <a:gd name="T33" fmla="*/ 165 h 448"/>
                <a:gd name="T34" fmla="*/ 367 w 448"/>
                <a:gd name="T35" fmla="*/ 2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8" h="448">
                  <a:moveTo>
                    <a:pt x="448" y="423"/>
                  </a:moveTo>
                  <a:cubicBezTo>
                    <a:pt x="448" y="24"/>
                    <a:pt x="448" y="24"/>
                    <a:pt x="448" y="24"/>
                  </a:cubicBezTo>
                  <a:cubicBezTo>
                    <a:pt x="448" y="11"/>
                    <a:pt x="437" y="0"/>
                    <a:pt x="423" y="0"/>
                  </a:cubicBezTo>
                  <a:cubicBezTo>
                    <a:pt x="24" y="0"/>
                    <a:pt x="24" y="0"/>
                    <a:pt x="24" y="0"/>
                  </a:cubicBezTo>
                  <a:cubicBezTo>
                    <a:pt x="11" y="0"/>
                    <a:pt x="0" y="11"/>
                    <a:pt x="0" y="24"/>
                  </a:cubicBezTo>
                  <a:cubicBezTo>
                    <a:pt x="0" y="423"/>
                    <a:pt x="0" y="423"/>
                    <a:pt x="0" y="423"/>
                  </a:cubicBezTo>
                  <a:cubicBezTo>
                    <a:pt x="0" y="437"/>
                    <a:pt x="11" y="448"/>
                    <a:pt x="24" y="448"/>
                  </a:cubicBezTo>
                  <a:cubicBezTo>
                    <a:pt x="423" y="448"/>
                    <a:pt x="423" y="448"/>
                    <a:pt x="423" y="448"/>
                  </a:cubicBezTo>
                  <a:cubicBezTo>
                    <a:pt x="437" y="448"/>
                    <a:pt x="448" y="437"/>
                    <a:pt x="448" y="423"/>
                  </a:cubicBezTo>
                  <a:close/>
                  <a:moveTo>
                    <a:pt x="367" y="289"/>
                  </a:moveTo>
                  <a:cubicBezTo>
                    <a:pt x="367" y="333"/>
                    <a:pt x="330" y="370"/>
                    <a:pt x="286" y="370"/>
                  </a:cubicBezTo>
                  <a:cubicBezTo>
                    <a:pt x="170" y="370"/>
                    <a:pt x="170" y="370"/>
                    <a:pt x="170" y="370"/>
                  </a:cubicBezTo>
                  <a:cubicBezTo>
                    <a:pt x="126" y="370"/>
                    <a:pt x="89" y="333"/>
                    <a:pt x="89" y="289"/>
                  </a:cubicBezTo>
                  <a:cubicBezTo>
                    <a:pt x="89" y="165"/>
                    <a:pt x="89" y="165"/>
                    <a:pt x="89" y="165"/>
                  </a:cubicBezTo>
                  <a:cubicBezTo>
                    <a:pt x="89" y="121"/>
                    <a:pt x="126" y="85"/>
                    <a:pt x="170" y="85"/>
                  </a:cubicBezTo>
                  <a:cubicBezTo>
                    <a:pt x="286" y="85"/>
                    <a:pt x="286" y="85"/>
                    <a:pt x="286" y="85"/>
                  </a:cubicBezTo>
                  <a:cubicBezTo>
                    <a:pt x="330" y="85"/>
                    <a:pt x="367" y="121"/>
                    <a:pt x="367" y="165"/>
                  </a:cubicBezTo>
                  <a:lnTo>
                    <a:pt x="367" y="28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75">
              <a:extLst>
                <a:ext uri="{FF2B5EF4-FFF2-40B4-BE49-F238E27FC236}">
                  <a16:creationId xmlns:a16="http://schemas.microsoft.com/office/drawing/2014/main" id="{0F6B42A3-883A-4E0F-9309-560484CE010A}"/>
                </a:ext>
              </a:extLst>
            </p:cNvPr>
            <p:cNvSpPr>
              <a:spLocks noEditPoints="1"/>
            </p:cNvSpPr>
            <p:nvPr/>
          </p:nvSpPr>
          <p:spPr bwMode="auto">
            <a:xfrm>
              <a:off x="7342142" y="9157461"/>
              <a:ext cx="151190" cy="156949"/>
            </a:xfrm>
            <a:custGeom>
              <a:avLst/>
              <a:gdLst>
                <a:gd name="T0" fmla="*/ 175 w 234"/>
                <a:gd name="T1" fmla="*/ 0 h 242"/>
                <a:gd name="T2" fmla="*/ 59 w 234"/>
                <a:gd name="T3" fmla="*/ 0 h 242"/>
                <a:gd name="T4" fmla="*/ 17 w 234"/>
                <a:gd name="T5" fmla="*/ 17 h 242"/>
                <a:gd name="T6" fmla="*/ 0 w 234"/>
                <a:gd name="T7" fmla="*/ 59 h 242"/>
                <a:gd name="T8" fmla="*/ 0 w 234"/>
                <a:gd name="T9" fmla="*/ 183 h 242"/>
                <a:gd name="T10" fmla="*/ 17 w 234"/>
                <a:gd name="T11" fmla="*/ 225 h 242"/>
                <a:gd name="T12" fmla="*/ 59 w 234"/>
                <a:gd name="T13" fmla="*/ 242 h 242"/>
                <a:gd name="T14" fmla="*/ 175 w 234"/>
                <a:gd name="T15" fmla="*/ 242 h 242"/>
                <a:gd name="T16" fmla="*/ 217 w 234"/>
                <a:gd name="T17" fmla="*/ 225 h 242"/>
                <a:gd name="T18" fmla="*/ 234 w 234"/>
                <a:gd name="T19" fmla="*/ 183 h 242"/>
                <a:gd name="T20" fmla="*/ 234 w 234"/>
                <a:gd name="T21" fmla="*/ 59 h 242"/>
                <a:gd name="T22" fmla="*/ 217 w 234"/>
                <a:gd name="T23" fmla="*/ 17 h 242"/>
                <a:gd name="T24" fmla="*/ 175 w 234"/>
                <a:gd name="T25" fmla="*/ 0 h 242"/>
                <a:gd name="T26" fmla="*/ 117 w 234"/>
                <a:gd name="T27" fmla="*/ 196 h 242"/>
                <a:gd name="T28" fmla="*/ 41 w 234"/>
                <a:gd name="T29" fmla="*/ 120 h 242"/>
                <a:gd name="T30" fmla="*/ 117 w 234"/>
                <a:gd name="T31" fmla="*/ 44 h 242"/>
                <a:gd name="T32" fmla="*/ 194 w 234"/>
                <a:gd name="T33" fmla="*/ 120 h 242"/>
                <a:gd name="T34" fmla="*/ 117 w 234"/>
                <a:gd name="T35" fmla="*/ 196 h 242"/>
                <a:gd name="T36" fmla="*/ 195 w 234"/>
                <a:gd name="T37" fmla="*/ 60 h 242"/>
                <a:gd name="T38" fmla="*/ 177 w 234"/>
                <a:gd name="T39" fmla="*/ 42 h 242"/>
                <a:gd name="T40" fmla="*/ 195 w 234"/>
                <a:gd name="T41" fmla="*/ 24 h 242"/>
                <a:gd name="T42" fmla="*/ 213 w 234"/>
                <a:gd name="T43" fmla="*/ 42 h 242"/>
                <a:gd name="T44" fmla="*/ 195 w 234"/>
                <a:gd name="T45" fmla="*/ 6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4" h="242">
                  <a:moveTo>
                    <a:pt x="175" y="0"/>
                  </a:moveTo>
                  <a:cubicBezTo>
                    <a:pt x="59" y="0"/>
                    <a:pt x="59" y="0"/>
                    <a:pt x="59" y="0"/>
                  </a:cubicBezTo>
                  <a:cubicBezTo>
                    <a:pt x="43" y="0"/>
                    <a:pt x="28" y="6"/>
                    <a:pt x="17" y="17"/>
                  </a:cubicBezTo>
                  <a:cubicBezTo>
                    <a:pt x="6" y="29"/>
                    <a:pt x="0" y="43"/>
                    <a:pt x="0" y="59"/>
                  </a:cubicBezTo>
                  <a:cubicBezTo>
                    <a:pt x="0" y="183"/>
                    <a:pt x="0" y="183"/>
                    <a:pt x="0" y="183"/>
                  </a:cubicBezTo>
                  <a:cubicBezTo>
                    <a:pt x="0" y="199"/>
                    <a:pt x="6" y="213"/>
                    <a:pt x="17" y="225"/>
                  </a:cubicBezTo>
                  <a:cubicBezTo>
                    <a:pt x="28" y="236"/>
                    <a:pt x="43" y="242"/>
                    <a:pt x="59" y="242"/>
                  </a:cubicBezTo>
                  <a:cubicBezTo>
                    <a:pt x="175" y="242"/>
                    <a:pt x="175" y="242"/>
                    <a:pt x="175" y="242"/>
                  </a:cubicBezTo>
                  <a:cubicBezTo>
                    <a:pt x="191" y="242"/>
                    <a:pt x="206" y="236"/>
                    <a:pt x="217" y="225"/>
                  </a:cubicBezTo>
                  <a:cubicBezTo>
                    <a:pt x="228" y="213"/>
                    <a:pt x="234" y="199"/>
                    <a:pt x="234" y="183"/>
                  </a:cubicBezTo>
                  <a:cubicBezTo>
                    <a:pt x="234" y="59"/>
                    <a:pt x="234" y="59"/>
                    <a:pt x="234" y="59"/>
                  </a:cubicBezTo>
                  <a:cubicBezTo>
                    <a:pt x="234" y="43"/>
                    <a:pt x="228" y="29"/>
                    <a:pt x="217" y="17"/>
                  </a:cubicBezTo>
                  <a:cubicBezTo>
                    <a:pt x="206" y="6"/>
                    <a:pt x="191" y="0"/>
                    <a:pt x="175" y="0"/>
                  </a:cubicBezTo>
                  <a:close/>
                  <a:moveTo>
                    <a:pt x="117" y="196"/>
                  </a:moveTo>
                  <a:cubicBezTo>
                    <a:pt x="75" y="196"/>
                    <a:pt x="41" y="162"/>
                    <a:pt x="41" y="120"/>
                  </a:cubicBezTo>
                  <a:cubicBezTo>
                    <a:pt x="41" y="78"/>
                    <a:pt x="75" y="44"/>
                    <a:pt x="117" y="44"/>
                  </a:cubicBezTo>
                  <a:cubicBezTo>
                    <a:pt x="160" y="44"/>
                    <a:pt x="194" y="78"/>
                    <a:pt x="194" y="120"/>
                  </a:cubicBezTo>
                  <a:cubicBezTo>
                    <a:pt x="194" y="162"/>
                    <a:pt x="160" y="196"/>
                    <a:pt x="117" y="196"/>
                  </a:cubicBezTo>
                  <a:close/>
                  <a:moveTo>
                    <a:pt x="195" y="60"/>
                  </a:moveTo>
                  <a:cubicBezTo>
                    <a:pt x="185" y="60"/>
                    <a:pt x="177" y="52"/>
                    <a:pt x="177" y="42"/>
                  </a:cubicBezTo>
                  <a:cubicBezTo>
                    <a:pt x="177" y="32"/>
                    <a:pt x="185" y="24"/>
                    <a:pt x="195" y="24"/>
                  </a:cubicBezTo>
                  <a:cubicBezTo>
                    <a:pt x="205" y="24"/>
                    <a:pt x="213" y="32"/>
                    <a:pt x="213" y="42"/>
                  </a:cubicBezTo>
                  <a:cubicBezTo>
                    <a:pt x="213" y="52"/>
                    <a:pt x="205" y="60"/>
                    <a:pt x="195" y="6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255">
              <a:extLst>
                <a:ext uri="{FF2B5EF4-FFF2-40B4-BE49-F238E27FC236}">
                  <a16:creationId xmlns:a16="http://schemas.microsoft.com/office/drawing/2014/main" id="{F40A6903-2520-4E99-A58B-440D3E29BCB6}"/>
                </a:ext>
              </a:extLst>
            </p:cNvPr>
            <p:cNvSpPr>
              <a:spLocks noEditPoints="1"/>
            </p:cNvSpPr>
            <p:nvPr/>
          </p:nvSpPr>
          <p:spPr bwMode="auto">
            <a:xfrm>
              <a:off x="6944896" y="9403955"/>
              <a:ext cx="291156" cy="292064"/>
            </a:xfrm>
            <a:custGeom>
              <a:avLst/>
              <a:gdLst>
                <a:gd name="T0" fmla="*/ 448 w 448"/>
                <a:gd name="T1" fmla="*/ 423 h 448"/>
                <a:gd name="T2" fmla="*/ 448 w 448"/>
                <a:gd name="T3" fmla="*/ 24 h 448"/>
                <a:gd name="T4" fmla="*/ 424 w 448"/>
                <a:gd name="T5" fmla="*/ 0 h 448"/>
                <a:gd name="T6" fmla="*/ 25 w 448"/>
                <a:gd name="T7" fmla="*/ 0 h 448"/>
                <a:gd name="T8" fmla="*/ 0 w 448"/>
                <a:gd name="T9" fmla="*/ 24 h 448"/>
                <a:gd name="T10" fmla="*/ 0 w 448"/>
                <a:gd name="T11" fmla="*/ 423 h 448"/>
                <a:gd name="T12" fmla="*/ 25 w 448"/>
                <a:gd name="T13" fmla="*/ 448 h 448"/>
                <a:gd name="T14" fmla="*/ 424 w 448"/>
                <a:gd name="T15" fmla="*/ 448 h 448"/>
                <a:gd name="T16" fmla="*/ 448 w 448"/>
                <a:gd name="T17" fmla="*/ 423 h 448"/>
                <a:gd name="T18" fmla="*/ 354 w 448"/>
                <a:gd name="T19" fmla="*/ 172 h 448"/>
                <a:gd name="T20" fmla="*/ 354 w 448"/>
                <a:gd name="T21" fmla="*/ 180 h 448"/>
                <a:gd name="T22" fmla="*/ 178 w 448"/>
                <a:gd name="T23" fmla="*/ 356 h 448"/>
                <a:gd name="T24" fmla="*/ 83 w 448"/>
                <a:gd name="T25" fmla="*/ 328 h 448"/>
                <a:gd name="T26" fmla="*/ 98 w 448"/>
                <a:gd name="T27" fmla="*/ 329 h 448"/>
                <a:gd name="T28" fmla="*/ 175 w 448"/>
                <a:gd name="T29" fmla="*/ 303 h 448"/>
                <a:gd name="T30" fmla="*/ 117 w 448"/>
                <a:gd name="T31" fmla="*/ 260 h 448"/>
                <a:gd name="T32" fmla="*/ 129 w 448"/>
                <a:gd name="T33" fmla="*/ 261 h 448"/>
                <a:gd name="T34" fmla="*/ 145 w 448"/>
                <a:gd name="T35" fmla="*/ 259 h 448"/>
                <a:gd name="T36" fmla="*/ 95 w 448"/>
                <a:gd name="T37" fmla="*/ 198 h 448"/>
                <a:gd name="T38" fmla="*/ 95 w 448"/>
                <a:gd name="T39" fmla="*/ 197 h 448"/>
                <a:gd name="T40" fmla="*/ 123 w 448"/>
                <a:gd name="T41" fmla="*/ 205 h 448"/>
                <a:gd name="T42" fmla="*/ 96 w 448"/>
                <a:gd name="T43" fmla="*/ 153 h 448"/>
                <a:gd name="T44" fmla="*/ 104 w 448"/>
                <a:gd name="T45" fmla="*/ 122 h 448"/>
                <a:gd name="T46" fmla="*/ 231 w 448"/>
                <a:gd name="T47" fmla="*/ 187 h 448"/>
                <a:gd name="T48" fmla="*/ 230 w 448"/>
                <a:gd name="T49" fmla="*/ 173 h 448"/>
                <a:gd name="T50" fmla="*/ 292 w 448"/>
                <a:gd name="T51" fmla="*/ 111 h 448"/>
                <a:gd name="T52" fmla="*/ 337 w 448"/>
                <a:gd name="T53" fmla="*/ 131 h 448"/>
                <a:gd name="T54" fmla="*/ 376 w 448"/>
                <a:gd name="T55" fmla="*/ 116 h 448"/>
                <a:gd name="T56" fmla="*/ 349 w 448"/>
                <a:gd name="T57" fmla="*/ 150 h 448"/>
                <a:gd name="T58" fmla="*/ 384 w 448"/>
                <a:gd name="T59" fmla="*/ 140 h 448"/>
                <a:gd name="T60" fmla="*/ 354 w 448"/>
                <a:gd name="T61" fmla="*/ 172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8" h="448">
                  <a:moveTo>
                    <a:pt x="448" y="423"/>
                  </a:moveTo>
                  <a:cubicBezTo>
                    <a:pt x="448" y="24"/>
                    <a:pt x="448" y="24"/>
                    <a:pt x="448" y="24"/>
                  </a:cubicBezTo>
                  <a:cubicBezTo>
                    <a:pt x="448" y="11"/>
                    <a:pt x="437" y="0"/>
                    <a:pt x="424" y="0"/>
                  </a:cubicBezTo>
                  <a:cubicBezTo>
                    <a:pt x="25" y="0"/>
                    <a:pt x="25" y="0"/>
                    <a:pt x="25" y="0"/>
                  </a:cubicBezTo>
                  <a:cubicBezTo>
                    <a:pt x="12" y="0"/>
                    <a:pt x="1" y="11"/>
                    <a:pt x="0" y="24"/>
                  </a:cubicBezTo>
                  <a:cubicBezTo>
                    <a:pt x="0" y="423"/>
                    <a:pt x="0" y="423"/>
                    <a:pt x="0" y="423"/>
                  </a:cubicBezTo>
                  <a:cubicBezTo>
                    <a:pt x="1" y="437"/>
                    <a:pt x="12" y="448"/>
                    <a:pt x="25" y="448"/>
                  </a:cubicBezTo>
                  <a:cubicBezTo>
                    <a:pt x="424" y="448"/>
                    <a:pt x="424" y="448"/>
                    <a:pt x="424" y="448"/>
                  </a:cubicBezTo>
                  <a:cubicBezTo>
                    <a:pt x="437" y="448"/>
                    <a:pt x="448" y="437"/>
                    <a:pt x="448" y="423"/>
                  </a:cubicBezTo>
                  <a:close/>
                  <a:moveTo>
                    <a:pt x="354" y="172"/>
                  </a:moveTo>
                  <a:cubicBezTo>
                    <a:pt x="354" y="175"/>
                    <a:pt x="354" y="177"/>
                    <a:pt x="354" y="180"/>
                  </a:cubicBezTo>
                  <a:cubicBezTo>
                    <a:pt x="354" y="262"/>
                    <a:pt x="292" y="356"/>
                    <a:pt x="178" y="356"/>
                  </a:cubicBezTo>
                  <a:cubicBezTo>
                    <a:pt x="143" y="356"/>
                    <a:pt x="110" y="346"/>
                    <a:pt x="83" y="328"/>
                  </a:cubicBezTo>
                  <a:cubicBezTo>
                    <a:pt x="88" y="329"/>
                    <a:pt x="93" y="329"/>
                    <a:pt x="98" y="329"/>
                  </a:cubicBezTo>
                  <a:cubicBezTo>
                    <a:pt x="127" y="329"/>
                    <a:pt x="153" y="319"/>
                    <a:pt x="175" y="303"/>
                  </a:cubicBezTo>
                  <a:cubicBezTo>
                    <a:pt x="148" y="302"/>
                    <a:pt x="125" y="284"/>
                    <a:pt x="117" y="260"/>
                  </a:cubicBezTo>
                  <a:cubicBezTo>
                    <a:pt x="121" y="260"/>
                    <a:pt x="125" y="261"/>
                    <a:pt x="129" y="261"/>
                  </a:cubicBezTo>
                  <a:cubicBezTo>
                    <a:pt x="134" y="261"/>
                    <a:pt x="140" y="260"/>
                    <a:pt x="145" y="259"/>
                  </a:cubicBezTo>
                  <a:cubicBezTo>
                    <a:pt x="117" y="253"/>
                    <a:pt x="95" y="228"/>
                    <a:pt x="95" y="198"/>
                  </a:cubicBezTo>
                  <a:cubicBezTo>
                    <a:pt x="95" y="198"/>
                    <a:pt x="95" y="197"/>
                    <a:pt x="95" y="197"/>
                  </a:cubicBezTo>
                  <a:cubicBezTo>
                    <a:pt x="104" y="202"/>
                    <a:pt x="113" y="205"/>
                    <a:pt x="123" y="205"/>
                  </a:cubicBezTo>
                  <a:cubicBezTo>
                    <a:pt x="107" y="194"/>
                    <a:pt x="96" y="175"/>
                    <a:pt x="96" y="153"/>
                  </a:cubicBezTo>
                  <a:cubicBezTo>
                    <a:pt x="96" y="142"/>
                    <a:pt x="99" y="132"/>
                    <a:pt x="104" y="122"/>
                  </a:cubicBezTo>
                  <a:cubicBezTo>
                    <a:pt x="135" y="160"/>
                    <a:pt x="180" y="184"/>
                    <a:pt x="231" y="187"/>
                  </a:cubicBezTo>
                  <a:cubicBezTo>
                    <a:pt x="230" y="182"/>
                    <a:pt x="230" y="178"/>
                    <a:pt x="230" y="173"/>
                  </a:cubicBezTo>
                  <a:cubicBezTo>
                    <a:pt x="230" y="139"/>
                    <a:pt x="258" y="111"/>
                    <a:pt x="292" y="111"/>
                  </a:cubicBezTo>
                  <a:cubicBezTo>
                    <a:pt x="309" y="111"/>
                    <a:pt x="326" y="119"/>
                    <a:pt x="337" y="131"/>
                  </a:cubicBezTo>
                  <a:cubicBezTo>
                    <a:pt x="351" y="128"/>
                    <a:pt x="364" y="123"/>
                    <a:pt x="376" y="116"/>
                  </a:cubicBezTo>
                  <a:cubicBezTo>
                    <a:pt x="371" y="130"/>
                    <a:pt x="362" y="142"/>
                    <a:pt x="349" y="150"/>
                  </a:cubicBezTo>
                  <a:cubicBezTo>
                    <a:pt x="361" y="148"/>
                    <a:pt x="373" y="145"/>
                    <a:pt x="384" y="140"/>
                  </a:cubicBezTo>
                  <a:cubicBezTo>
                    <a:pt x="376" y="152"/>
                    <a:pt x="366" y="163"/>
                    <a:pt x="354"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264">
              <a:extLst>
                <a:ext uri="{FF2B5EF4-FFF2-40B4-BE49-F238E27FC236}">
                  <a16:creationId xmlns:a16="http://schemas.microsoft.com/office/drawing/2014/main" id="{737DD3A4-1DFD-4FD9-B0C9-621D81844527}"/>
                </a:ext>
              </a:extLst>
            </p:cNvPr>
            <p:cNvSpPr>
              <a:spLocks/>
            </p:cNvSpPr>
            <p:nvPr/>
          </p:nvSpPr>
          <p:spPr bwMode="auto">
            <a:xfrm>
              <a:off x="7391549" y="9519404"/>
              <a:ext cx="60468" cy="63190"/>
            </a:xfrm>
            <a:custGeom>
              <a:avLst/>
              <a:gdLst>
                <a:gd name="T0" fmla="*/ 0 w 533"/>
                <a:gd name="T1" fmla="*/ 557 h 557"/>
                <a:gd name="T2" fmla="*/ 533 w 533"/>
                <a:gd name="T3" fmla="*/ 281 h 557"/>
                <a:gd name="T4" fmla="*/ 0 w 533"/>
                <a:gd name="T5" fmla="*/ 0 h 557"/>
                <a:gd name="T6" fmla="*/ 0 w 533"/>
                <a:gd name="T7" fmla="*/ 557 h 557"/>
              </a:gdLst>
              <a:ahLst/>
              <a:cxnLst>
                <a:cxn ang="0">
                  <a:pos x="T0" y="T1"/>
                </a:cxn>
                <a:cxn ang="0">
                  <a:pos x="T2" y="T3"/>
                </a:cxn>
                <a:cxn ang="0">
                  <a:pos x="T4" y="T5"/>
                </a:cxn>
                <a:cxn ang="0">
                  <a:pos x="T6" y="T7"/>
                </a:cxn>
              </a:cxnLst>
              <a:rect l="0" t="0" r="r" b="b"/>
              <a:pathLst>
                <a:path w="533" h="557">
                  <a:moveTo>
                    <a:pt x="0" y="557"/>
                  </a:moveTo>
                  <a:lnTo>
                    <a:pt x="533" y="281"/>
                  </a:lnTo>
                  <a:lnTo>
                    <a:pt x="0" y="0"/>
                  </a:lnTo>
                  <a:lnTo>
                    <a:pt x="0" y="55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65">
              <a:extLst>
                <a:ext uri="{FF2B5EF4-FFF2-40B4-BE49-F238E27FC236}">
                  <a16:creationId xmlns:a16="http://schemas.microsoft.com/office/drawing/2014/main" id="{A754E928-530A-4CA3-A694-C98CDEB99D7B}"/>
                </a:ext>
              </a:extLst>
            </p:cNvPr>
            <p:cNvSpPr>
              <a:spLocks noEditPoints="1"/>
            </p:cNvSpPr>
            <p:nvPr/>
          </p:nvSpPr>
          <p:spPr bwMode="auto">
            <a:xfrm>
              <a:off x="7270326" y="9405683"/>
              <a:ext cx="290993" cy="291786"/>
            </a:xfrm>
            <a:custGeom>
              <a:avLst/>
              <a:gdLst>
                <a:gd name="T0" fmla="*/ 448 w 448"/>
                <a:gd name="T1" fmla="*/ 423 h 448"/>
                <a:gd name="T2" fmla="*/ 448 w 448"/>
                <a:gd name="T3" fmla="*/ 24 h 448"/>
                <a:gd name="T4" fmla="*/ 423 w 448"/>
                <a:gd name="T5" fmla="*/ 0 h 448"/>
                <a:gd name="T6" fmla="*/ 25 w 448"/>
                <a:gd name="T7" fmla="*/ 0 h 448"/>
                <a:gd name="T8" fmla="*/ 0 w 448"/>
                <a:gd name="T9" fmla="*/ 24 h 448"/>
                <a:gd name="T10" fmla="*/ 0 w 448"/>
                <a:gd name="T11" fmla="*/ 423 h 448"/>
                <a:gd name="T12" fmla="*/ 25 w 448"/>
                <a:gd name="T13" fmla="*/ 448 h 448"/>
                <a:gd name="T14" fmla="*/ 423 w 448"/>
                <a:gd name="T15" fmla="*/ 448 h 448"/>
                <a:gd name="T16" fmla="*/ 448 w 448"/>
                <a:gd name="T17" fmla="*/ 423 h 448"/>
                <a:gd name="T18" fmla="*/ 400 w 448"/>
                <a:gd name="T19" fmla="*/ 238 h 448"/>
                <a:gd name="T20" fmla="*/ 396 w 448"/>
                <a:gd name="T21" fmla="*/ 294 h 448"/>
                <a:gd name="T22" fmla="*/ 383 w 448"/>
                <a:gd name="T23" fmla="*/ 328 h 448"/>
                <a:gd name="T24" fmla="*/ 348 w 448"/>
                <a:gd name="T25" fmla="*/ 343 h 448"/>
                <a:gd name="T26" fmla="*/ 227 w 448"/>
                <a:gd name="T27" fmla="*/ 347 h 448"/>
                <a:gd name="T28" fmla="*/ 110 w 448"/>
                <a:gd name="T29" fmla="*/ 343 h 448"/>
                <a:gd name="T30" fmla="*/ 72 w 448"/>
                <a:gd name="T31" fmla="*/ 328 h 448"/>
                <a:gd name="T32" fmla="*/ 58 w 448"/>
                <a:gd name="T33" fmla="*/ 294 h 448"/>
                <a:gd name="T34" fmla="*/ 55 w 448"/>
                <a:gd name="T35" fmla="*/ 238 h 448"/>
                <a:gd name="T36" fmla="*/ 55 w 448"/>
                <a:gd name="T37" fmla="*/ 212 h 448"/>
                <a:gd name="T38" fmla="*/ 58 w 448"/>
                <a:gd name="T39" fmla="*/ 156 h 448"/>
                <a:gd name="T40" fmla="*/ 72 w 448"/>
                <a:gd name="T41" fmla="*/ 122 h 448"/>
                <a:gd name="T42" fmla="*/ 107 w 448"/>
                <a:gd name="T43" fmla="*/ 108 h 448"/>
                <a:gd name="T44" fmla="*/ 227 w 448"/>
                <a:gd name="T45" fmla="*/ 104 h 448"/>
                <a:gd name="T46" fmla="*/ 228 w 448"/>
                <a:gd name="T47" fmla="*/ 104 h 448"/>
                <a:gd name="T48" fmla="*/ 348 w 448"/>
                <a:gd name="T49" fmla="*/ 108 h 448"/>
                <a:gd name="T50" fmla="*/ 383 w 448"/>
                <a:gd name="T51" fmla="*/ 122 h 448"/>
                <a:gd name="T52" fmla="*/ 396 w 448"/>
                <a:gd name="T53" fmla="*/ 156 h 448"/>
                <a:gd name="T54" fmla="*/ 400 w 448"/>
                <a:gd name="T55" fmla="*/ 212 h 448"/>
                <a:gd name="T56" fmla="*/ 400 w 448"/>
                <a:gd name="T57" fmla="*/ 23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48">
                  <a:moveTo>
                    <a:pt x="448" y="423"/>
                  </a:moveTo>
                  <a:cubicBezTo>
                    <a:pt x="448" y="24"/>
                    <a:pt x="448" y="24"/>
                    <a:pt x="448" y="24"/>
                  </a:cubicBezTo>
                  <a:cubicBezTo>
                    <a:pt x="448" y="11"/>
                    <a:pt x="437" y="0"/>
                    <a:pt x="423" y="0"/>
                  </a:cubicBezTo>
                  <a:cubicBezTo>
                    <a:pt x="25" y="0"/>
                    <a:pt x="25" y="0"/>
                    <a:pt x="25" y="0"/>
                  </a:cubicBezTo>
                  <a:cubicBezTo>
                    <a:pt x="11" y="0"/>
                    <a:pt x="0" y="11"/>
                    <a:pt x="0" y="24"/>
                  </a:cubicBezTo>
                  <a:cubicBezTo>
                    <a:pt x="0" y="423"/>
                    <a:pt x="0" y="423"/>
                    <a:pt x="0" y="423"/>
                  </a:cubicBezTo>
                  <a:cubicBezTo>
                    <a:pt x="0" y="437"/>
                    <a:pt x="11" y="448"/>
                    <a:pt x="25" y="448"/>
                  </a:cubicBezTo>
                  <a:cubicBezTo>
                    <a:pt x="423" y="448"/>
                    <a:pt x="423" y="448"/>
                    <a:pt x="423" y="448"/>
                  </a:cubicBezTo>
                  <a:cubicBezTo>
                    <a:pt x="437" y="448"/>
                    <a:pt x="448" y="437"/>
                    <a:pt x="448" y="423"/>
                  </a:cubicBezTo>
                  <a:close/>
                  <a:moveTo>
                    <a:pt x="400" y="238"/>
                  </a:moveTo>
                  <a:cubicBezTo>
                    <a:pt x="400" y="266"/>
                    <a:pt x="396" y="294"/>
                    <a:pt x="396" y="294"/>
                  </a:cubicBezTo>
                  <a:cubicBezTo>
                    <a:pt x="396" y="294"/>
                    <a:pt x="393" y="318"/>
                    <a:pt x="383" y="328"/>
                  </a:cubicBezTo>
                  <a:cubicBezTo>
                    <a:pt x="370" y="342"/>
                    <a:pt x="355" y="342"/>
                    <a:pt x="348" y="343"/>
                  </a:cubicBezTo>
                  <a:cubicBezTo>
                    <a:pt x="300" y="347"/>
                    <a:pt x="227" y="347"/>
                    <a:pt x="227" y="347"/>
                  </a:cubicBezTo>
                  <a:cubicBezTo>
                    <a:pt x="227" y="347"/>
                    <a:pt x="138" y="346"/>
                    <a:pt x="110" y="343"/>
                  </a:cubicBezTo>
                  <a:cubicBezTo>
                    <a:pt x="102" y="342"/>
                    <a:pt x="85" y="342"/>
                    <a:pt x="72" y="328"/>
                  </a:cubicBezTo>
                  <a:cubicBezTo>
                    <a:pt x="62" y="318"/>
                    <a:pt x="58" y="294"/>
                    <a:pt x="58" y="294"/>
                  </a:cubicBezTo>
                  <a:cubicBezTo>
                    <a:pt x="58" y="294"/>
                    <a:pt x="55" y="266"/>
                    <a:pt x="55" y="238"/>
                  </a:cubicBezTo>
                  <a:cubicBezTo>
                    <a:pt x="55" y="212"/>
                    <a:pt x="55" y="212"/>
                    <a:pt x="55" y="212"/>
                  </a:cubicBezTo>
                  <a:cubicBezTo>
                    <a:pt x="55" y="184"/>
                    <a:pt x="58" y="156"/>
                    <a:pt x="58" y="156"/>
                  </a:cubicBezTo>
                  <a:cubicBezTo>
                    <a:pt x="58" y="156"/>
                    <a:pt x="62" y="133"/>
                    <a:pt x="72" y="122"/>
                  </a:cubicBezTo>
                  <a:cubicBezTo>
                    <a:pt x="85" y="108"/>
                    <a:pt x="100" y="108"/>
                    <a:pt x="107" y="108"/>
                  </a:cubicBezTo>
                  <a:cubicBezTo>
                    <a:pt x="155" y="104"/>
                    <a:pt x="227" y="104"/>
                    <a:pt x="227" y="104"/>
                  </a:cubicBezTo>
                  <a:cubicBezTo>
                    <a:pt x="228" y="104"/>
                    <a:pt x="228" y="104"/>
                    <a:pt x="228" y="104"/>
                  </a:cubicBezTo>
                  <a:cubicBezTo>
                    <a:pt x="228" y="104"/>
                    <a:pt x="300" y="104"/>
                    <a:pt x="348" y="108"/>
                  </a:cubicBezTo>
                  <a:cubicBezTo>
                    <a:pt x="355" y="108"/>
                    <a:pt x="370" y="108"/>
                    <a:pt x="383" y="122"/>
                  </a:cubicBezTo>
                  <a:cubicBezTo>
                    <a:pt x="393" y="133"/>
                    <a:pt x="396" y="156"/>
                    <a:pt x="396" y="156"/>
                  </a:cubicBezTo>
                  <a:cubicBezTo>
                    <a:pt x="396" y="156"/>
                    <a:pt x="400" y="184"/>
                    <a:pt x="400" y="212"/>
                  </a:cubicBezTo>
                  <a:lnTo>
                    <a:pt x="400" y="2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 name="TextBox 3">
            <a:extLst>
              <a:ext uri="{FF2B5EF4-FFF2-40B4-BE49-F238E27FC236}">
                <a16:creationId xmlns:a16="http://schemas.microsoft.com/office/drawing/2014/main" id="{445DA554-E2A5-420A-83FF-0C36B6D99FEC}"/>
              </a:ext>
            </a:extLst>
          </p:cNvPr>
          <p:cNvSpPr txBox="1"/>
          <p:nvPr userDrawn="1"/>
        </p:nvSpPr>
        <p:spPr>
          <a:xfrm>
            <a:off x="289764" y="133350"/>
            <a:ext cx="8302535" cy="3816429"/>
          </a:xfrm>
          <a:prstGeom prst="rect">
            <a:avLst/>
          </a:prstGeom>
          <a:noFill/>
        </p:spPr>
        <p:txBody>
          <a:bodyPr wrap="square" rtlCol="0" anchor="ctr">
            <a:spAutoFit/>
          </a:bodyPr>
          <a:lstStyle/>
          <a:p>
            <a:r>
              <a:rPr lang="en-US" sz="1100" dirty="0">
                <a:latin typeface="Arial" panose="020B0604020202020204" pitchFamily="34"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To file a program complaint of discrimination, complete the USDA Program Discrimination Complaint Form, (AD-3027) found online at: </a:t>
            </a:r>
            <a:r>
              <a:rPr lang="en-US" sz="1100" dirty="0">
                <a:latin typeface="Arial" panose="020B0604020202020204" pitchFamily="34" charset="0"/>
                <a:cs typeface="Arial" panose="020B0604020202020204" pitchFamily="34" charset="0"/>
                <a:hlinkClick r:id="rId4"/>
              </a:rPr>
              <a:t>http://www.ascr.usda.gov/complaint_filing_cust.html</a:t>
            </a:r>
            <a:r>
              <a:rPr lang="en-US" sz="1100" dirty="0">
                <a:latin typeface="Arial" panose="020B0604020202020204" pitchFamily="34" charset="0"/>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  </a:t>
            </a:r>
            <a:br>
              <a:rPr lang="en-US" sz="11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mail: </a:t>
            </a:r>
          </a:p>
          <a:p>
            <a:r>
              <a:rPr lang="en-US" sz="1100" dirty="0">
                <a:latin typeface="Arial" panose="020B0604020202020204" pitchFamily="34" charset="0"/>
                <a:cs typeface="Arial" panose="020B0604020202020204" pitchFamily="34" charset="0"/>
              </a:rPr>
              <a:t>U.S. Department of Agriculture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Office of the Assistant Secretary for Civil Rights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1400 Independence Avenue, SW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Washington, D.C. 20250-9410; </a:t>
            </a:r>
            <a:br>
              <a:rPr lang="en-US" sz="1100" dirty="0">
                <a:latin typeface="Arial" panose="020B0604020202020204" pitchFamily="34" charset="0"/>
                <a:cs typeface="Arial" panose="020B0604020202020204" pitchFamily="34" charset="0"/>
              </a:rPr>
            </a:b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fax: (202) 690-7442; or email: </a:t>
            </a:r>
            <a:r>
              <a:rPr lang="en-US" sz="1100" u="sng" dirty="0">
                <a:latin typeface="Arial" panose="020B0604020202020204" pitchFamily="34" charset="0"/>
                <a:cs typeface="Arial" panose="020B0604020202020204" pitchFamily="34" charset="0"/>
                <a:hlinkClick r:id="rId5"/>
              </a:rPr>
              <a:t>program.intake@usda.gov</a:t>
            </a:r>
            <a:r>
              <a:rPr lang="en-US" sz="1100" dirty="0">
                <a:latin typeface="Arial" panose="020B0604020202020204" pitchFamily="34" charset="0"/>
                <a:cs typeface="Arial" panose="020B0604020202020204" pitchFamily="34" charset="0"/>
              </a:rPr>
              <a:t>. 		This institution is an equal opportunity provider.</a:t>
            </a:r>
          </a:p>
        </p:txBody>
      </p:sp>
      <p:sp>
        <p:nvSpPr>
          <p:cNvPr id="2" name="Slide Number Placeholder 1">
            <a:extLst>
              <a:ext uri="{FF2B5EF4-FFF2-40B4-BE49-F238E27FC236}">
                <a16:creationId xmlns:a16="http://schemas.microsoft.com/office/drawing/2014/main" id="{83BAAB46-E0F5-42CA-A81B-288DA72C525C}"/>
              </a:ext>
            </a:extLst>
          </p:cNvPr>
          <p:cNvSpPr>
            <a:spLocks noGrp="1"/>
          </p:cNvSpPr>
          <p:nvPr>
            <p:ph type="sldNum" sz="quarter" idx="10"/>
          </p:nvPr>
        </p:nvSpPr>
        <p:spPr/>
        <p:txBody>
          <a:bodyPr/>
          <a:lstStyle/>
          <a:p>
            <a:fld id="{B2192B31-B341-4013-B7E8-60D2E97D576A}" type="slidenum">
              <a:rPr lang="en-US" smtClean="0"/>
              <a:pPr/>
              <a:t>‹#›</a:t>
            </a:fld>
            <a:endParaRPr lang="en-US" dirty="0"/>
          </a:p>
        </p:txBody>
      </p:sp>
      <p:sp>
        <p:nvSpPr>
          <p:cNvPr id="19" name="TextBox 18">
            <a:extLst>
              <a:ext uri="{FF2B5EF4-FFF2-40B4-BE49-F238E27FC236}">
                <a16:creationId xmlns:a16="http://schemas.microsoft.com/office/drawing/2014/main" id="{C42C90C1-1459-4469-9721-99E6C8DF477B}"/>
              </a:ext>
            </a:extLst>
          </p:cNvPr>
          <p:cNvSpPr txBox="1"/>
          <p:nvPr userDrawn="1"/>
        </p:nvSpPr>
        <p:spPr>
          <a:xfrm>
            <a:off x="167116" y="4687006"/>
            <a:ext cx="4557284" cy="415498"/>
          </a:xfrm>
          <a:prstGeom prst="rect">
            <a:avLst/>
          </a:prstGeom>
          <a:noFill/>
        </p:spPr>
        <p:txBody>
          <a:bodyPr wrap="square" rtlCol="0">
            <a:spAutoFit/>
          </a:bodyPr>
          <a:lstStyle/>
          <a:p>
            <a:pPr lvl="0"/>
            <a:r>
              <a:rPr lang="en-US" sz="1000" dirty="0">
                <a:solidFill>
                  <a:schemeClr val="bg1"/>
                </a:solidFill>
                <a:latin typeface="Arial" panose="020B0604020202020204" pitchFamily="34" charset="0"/>
                <a:cs typeface="Arial" panose="020B0604020202020204" pitchFamily="34" charset="0"/>
              </a:rPr>
              <a:t>Food and Nutrition Division</a:t>
            </a:r>
          </a:p>
          <a:p>
            <a:pPr lvl="0"/>
            <a:r>
              <a:rPr lang="en-US" sz="1000" dirty="0">
                <a:solidFill>
                  <a:schemeClr val="bg1"/>
                </a:solidFill>
                <a:latin typeface="Arial" panose="020B0604020202020204" pitchFamily="34" charset="0"/>
                <a:cs typeface="Arial" panose="020B0604020202020204" pitchFamily="34" charset="0"/>
              </a:rPr>
              <a:t>Nutrition Assistance Programs</a:t>
            </a:r>
          </a:p>
        </p:txBody>
      </p:sp>
    </p:spTree>
    <p:extLst>
      <p:ext uri="{BB962C8B-B14F-4D97-AF65-F5344CB8AC3E}">
        <p14:creationId xmlns:p14="http://schemas.microsoft.com/office/powerpoint/2010/main" val="396664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9.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8.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7D8EC2-F2F9-465A-8FC5-F0E9BBE20AEC}"/>
              </a:ext>
            </a:extLst>
          </p:cNvPr>
          <p:cNvSpPr>
            <a:spLocks noGrp="1"/>
          </p:cNvSpPr>
          <p:nvPr>
            <p:ph type="sldNum" sz="quarter" idx="4"/>
          </p:nvPr>
        </p:nvSpPr>
        <p:spPr>
          <a:xfrm>
            <a:off x="8472726" y="0"/>
            <a:ext cx="457199" cy="360532"/>
          </a:xfrm>
          <a:prstGeom prst="rect">
            <a:avLst/>
          </a:prstGeom>
          <a:solidFill>
            <a:schemeClr val="bg1"/>
          </a:solidFill>
          <a:effectLst>
            <a:outerShdw blurRad="50800" dist="38100" dir="5400000" algn="t" rotWithShape="0">
              <a:prstClr val="black">
                <a:alpha val="40000"/>
              </a:prstClr>
            </a:outerShdw>
          </a:effectLst>
        </p:spPr>
        <p:txBody>
          <a:bodyPr vert="horz" lIns="91440" tIns="45720" rIns="91440" bIns="45720" rtlCol="0" anchor="ctr"/>
          <a:lstStyle>
            <a:lvl1pPr algn="ctr">
              <a:defRPr sz="1600">
                <a:solidFill>
                  <a:srgbClr val="167263"/>
                </a:solidFill>
                <a:latin typeface="Arial Black" panose="020B0A04020102020204" pitchFamily="34" charset="0"/>
              </a:defRPr>
            </a:lvl1pPr>
          </a:lstStyle>
          <a:p>
            <a:fld id="{B2192B31-B341-4013-B7E8-60D2E97D576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240" r:id="rId1"/>
    <p:sldLayoutId id="2147484283" r:id="rId2"/>
    <p:sldLayoutId id="2147484230" r:id="rId3"/>
    <p:sldLayoutId id="2147484190" r:id="rId4"/>
    <p:sldLayoutId id="2147484260" r:id="rId5"/>
    <p:sldLayoutId id="2147484262" r:id="rId6"/>
    <p:sldLayoutId id="2147484251" r:id="rId7"/>
    <p:sldLayoutId id="2147484268" r:id="rId8"/>
    <p:sldLayoutId id="2147483959" r:id="rId9"/>
    <p:sldLayoutId id="2147484284" r:id="rId10"/>
    <p:sldLayoutId id="214748426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7D8EC2-F2F9-465A-8FC5-F0E9BBE20AEC}"/>
              </a:ext>
            </a:extLst>
          </p:cNvPr>
          <p:cNvSpPr>
            <a:spLocks noGrp="1"/>
          </p:cNvSpPr>
          <p:nvPr>
            <p:ph type="sldNum" sz="quarter" idx="4"/>
          </p:nvPr>
        </p:nvSpPr>
        <p:spPr>
          <a:xfrm>
            <a:off x="8472726" y="0"/>
            <a:ext cx="457199" cy="360532"/>
          </a:xfrm>
          <a:prstGeom prst="rect">
            <a:avLst/>
          </a:prstGeom>
          <a:solidFill>
            <a:schemeClr val="bg1"/>
          </a:solidFill>
          <a:effectLst>
            <a:outerShdw blurRad="50800" dist="38100" dir="5400000" algn="t" rotWithShape="0">
              <a:prstClr val="black">
                <a:alpha val="40000"/>
              </a:prstClr>
            </a:outerShdw>
          </a:effectLst>
        </p:spPr>
        <p:txBody>
          <a:bodyPr vert="horz" lIns="91440" tIns="45720" rIns="91440" bIns="45720" rtlCol="0" anchor="ctr"/>
          <a:lstStyle>
            <a:lvl1pPr algn="ctr">
              <a:defRPr sz="1600">
                <a:solidFill>
                  <a:srgbClr val="167263"/>
                </a:solidFill>
                <a:latin typeface="Arial Black" panose="020B0A04020102020204" pitchFamily="34" charset="0"/>
              </a:defRPr>
            </a:lvl1pPr>
          </a:lstStyle>
          <a:p>
            <a:fld id="{B2192B31-B341-4013-B7E8-60D2E97D576A}" type="slidenum">
              <a:rPr lang="en-US" smtClean="0"/>
              <a:pPr/>
              <a:t>‹#›</a:t>
            </a:fld>
            <a:endParaRPr lang="en-US" dirty="0"/>
          </a:p>
        </p:txBody>
      </p:sp>
    </p:spTree>
    <p:extLst>
      <p:ext uri="{BB962C8B-B14F-4D97-AF65-F5344CB8AC3E}">
        <p14:creationId xmlns:p14="http://schemas.microsoft.com/office/powerpoint/2010/main" val="3809852758"/>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7" r:id="rId4"/>
    <p:sldLayoutId id="2147484318" r:id="rId5"/>
    <p:sldLayoutId id="2147484319" r:id="rId6"/>
    <p:sldLayoutId id="2147484320" r:id="rId7"/>
    <p:sldLayoutId id="2147484321" r:id="rId8"/>
    <p:sldLayoutId id="2147484323" r:id="rId9"/>
    <p:sldLayoutId id="2147484325" r:id="rId10"/>
    <p:sldLayoutId id="2147484326" r:id="rId11"/>
    <p:sldLayoutId id="2147484327" r:id="rId12"/>
    <p:sldLayoutId id="2147484328" r:id="rId13"/>
    <p:sldLayoutId id="2147484329"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pic>
        <p:nvPicPr>
          <p:cNvPr id="6" name="Google Shape;6;p4"/>
          <p:cNvPicPr preferRelativeResize="0"/>
          <p:nvPr/>
        </p:nvPicPr>
        <p:blipFill rotWithShape="1">
          <a:blip r:embed="rId14">
            <a:alphaModFix/>
          </a:blip>
          <a:srcRect/>
          <a:stretch/>
        </p:blipFill>
        <p:spPr>
          <a:xfrm>
            <a:off x="2123846" y="1578901"/>
            <a:ext cx="7020154" cy="3564599"/>
          </a:xfrm>
          <a:prstGeom prst="rect">
            <a:avLst/>
          </a:prstGeom>
          <a:noFill/>
          <a:ln>
            <a:noFill/>
          </a:ln>
        </p:spPr>
      </p:pic>
      <p:pic>
        <p:nvPicPr>
          <p:cNvPr id="7" name="Google Shape;7;p4"/>
          <p:cNvPicPr preferRelativeResize="0"/>
          <p:nvPr/>
        </p:nvPicPr>
        <p:blipFill rotWithShape="1">
          <a:blip r:embed="rId15">
            <a:alphaModFix/>
          </a:blip>
          <a:srcRect/>
          <a:stretch/>
        </p:blipFill>
        <p:spPr>
          <a:xfrm>
            <a:off x="1" y="0"/>
            <a:ext cx="9142400" cy="5143500"/>
          </a:xfrm>
          <a:prstGeom prst="rect">
            <a:avLst/>
          </a:prstGeom>
          <a:noFill/>
          <a:ln>
            <a:noFill/>
          </a:ln>
        </p:spPr>
      </p:pic>
      <p:sp>
        <p:nvSpPr>
          <p:cNvPr id="8" name="Google Shape;8;p4"/>
          <p:cNvSpPr/>
          <p:nvPr/>
        </p:nvSpPr>
        <p:spPr>
          <a:xfrm>
            <a:off x="0" y="0"/>
            <a:ext cx="723131" cy="5143500"/>
          </a:xfrm>
          <a:prstGeom prst="rect">
            <a:avLst/>
          </a:prstGeom>
          <a:solidFill>
            <a:schemeClr val="dk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 name="Google Shape;9;p4"/>
          <p:cNvSpPr txBox="1">
            <a:spLocks noGrp="1"/>
          </p:cNvSpPr>
          <p:nvPr>
            <p:ph type="title"/>
          </p:nvPr>
        </p:nvSpPr>
        <p:spPr>
          <a:xfrm>
            <a:off x="1958857" y="606042"/>
            <a:ext cx="5968748" cy="807922"/>
          </a:xfrm>
          <a:prstGeom prst="rect">
            <a:avLst/>
          </a:prstGeom>
          <a:noFill/>
          <a:ln>
            <a:noFill/>
          </a:ln>
        </p:spPr>
        <p:txBody>
          <a:bodyPr spcFirstLastPara="1" wrap="square" lIns="91425" tIns="45700" rIns="91425" bIns="45700" anchor="t" anchorCtr="0">
            <a:normAutofit/>
          </a:bodyPr>
          <a:lstStyle>
            <a:lvl1pPr marR="0" lvl="0" algn="r" rtl="0">
              <a:lnSpc>
                <a:spcPct val="90000"/>
              </a:lnSpc>
              <a:spcBef>
                <a:spcPts val="0"/>
              </a:spcBef>
              <a:spcAft>
                <a:spcPts val="0"/>
              </a:spcAft>
              <a:buClr>
                <a:schemeClr val="lt1"/>
              </a:buClr>
              <a:buSzPts val="3400"/>
              <a:buFont typeface="Arial"/>
              <a:buNone/>
              <a:defRPr sz="3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4"/>
          <p:cNvSpPr txBox="1">
            <a:spLocks noGrp="1"/>
          </p:cNvSpPr>
          <p:nvPr>
            <p:ph type="body" idx="1"/>
          </p:nvPr>
        </p:nvSpPr>
        <p:spPr>
          <a:xfrm>
            <a:off x="2080199" y="1539087"/>
            <a:ext cx="5847405" cy="2998371"/>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20000"/>
              </a:lnSpc>
              <a:spcBef>
                <a:spcPts val="1000"/>
              </a:spcBef>
              <a:spcAft>
                <a:spcPts val="0"/>
              </a:spcAft>
              <a:buClr>
                <a:schemeClr val="accent6"/>
              </a:buClr>
              <a:buSzPts val="1800"/>
              <a:buFont typeface="Noto Sans Symbols"/>
              <a:buChar char="▪"/>
              <a:defRPr sz="2000" b="0" i="0" u="none" strike="noStrike" cap="none">
                <a:solidFill>
                  <a:schemeClr val="lt1"/>
                </a:solidFill>
                <a:latin typeface="Arial"/>
                <a:ea typeface="Arial"/>
                <a:cs typeface="Arial"/>
                <a:sym typeface="Arial"/>
              </a:defRPr>
            </a:lvl1pPr>
            <a:lvl2pPr marL="914400" marR="0" lvl="1" indent="-331469" algn="l" rtl="0">
              <a:lnSpc>
                <a:spcPct val="120000"/>
              </a:lnSpc>
              <a:spcBef>
                <a:spcPts val="600"/>
              </a:spcBef>
              <a:spcAft>
                <a:spcPts val="0"/>
              </a:spcAft>
              <a:buClr>
                <a:schemeClr val="accent6"/>
              </a:buClr>
              <a:buSzPts val="1620"/>
              <a:buFont typeface="Noto Sans Symbols"/>
              <a:buChar char="▪"/>
              <a:defRPr sz="1800" b="0" i="0" u="none" strike="noStrike" cap="none">
                <a:solidFill>
                  <a:schemeClr val="lt1"/>
                </a:solidFill>
                <a:latin typeface="Arial"/>
                <a:ea typeface="Arial"/>
                <a:cs typeface="Arial"/>
                <a:sym typeface="Arial"/>
              </a:defRPr>
            </a:lvl2pPr>
            <a:lvl3pPr marL="1371600" marR="0" lvl="2" indent="-320039" algn="l" rtl="0">
              <a:lnSpc>
                <a:spcPct val="120000"/>
              </a:lnSpc>
              <a:spcBef>
                <a:spcPts val="600"/>
              </a:spcBef>
              <a:spcAft>
                <a:spcPts val="0"/>
              </a:spcAft>
              <a:buClr>
                <a:schemeClr val="accent6"/>
              </a:buClr>
              <a:buSzPts val="1440"/>
              <a:buFont typeface="Noto Sans Symbols"/>
              <a:buChar char="▪"/>
              <a:defRPr sz="1600" b="0" i="0" u="none" strike="noStrike" cap="none">
                <a:solidFill>
                  <a:schemeClr val="lt1"/>
                </a:solidFill>
                <a:latin typeface="Arial"/>
                <a:ea typeface="Arial"/>
                <a:cs typeface="Arial"/>
                <a:sym typeface="Arial"/>
              </a:defRPr>
            </a:lvl3pPr>
            <a:lvl4pPr marL="1828800" marR="0" lvl="3" indent="-308610" algn="l" rtl="0">
              <a:lnSpc>
                <a:spcPct val="120000"/>
              </a:lnSpc>
              <a:spcBef>
                <a:spcPts val="600"/>
              </a:spcBef>
              <a:spcAft>
                <a:spcPts val="0"/>
              </a:spcAft>
              <a:buClr>
                <a:schemeClr val="accent6"/>
              </a:buClr>
              <a:buSzPts val="1260"/>
              <a:buFont typeface="Noto Sans Symbols"/>
              <a:buChar char="▪"/>
              <a:defRPr sz="1400" b="0" i="0" u="none" strike="noStrike" cap="none">
                <a:solidFill>
                  <a:schemeClr val="lt1"/>
                </a:solidFill>
                <a:latin typeface="Arial"/>
                <a:ea typeface="Arial"/>
                <a:cs typeface="Arial"/>
                <a:sym typeface="Arial"/>
              </a:defRPr>
            </a:lvl4pPr>
            <a:lvl5pPr marL="2286000" marR="0" lvl="4" indent="-297179" algn="l" rtl="0">
              <a:lnSpc>
                <a:spcPct val="120000"/>
              </a:lnSpc>
              <a:spcBef>
                <a:spcPts val="600"/>
              </a:spcBef>
              <a:spcAft>
                <a:spcPts val="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5pPr>
            <a:lvl6pPr marL="2743200" marR="0" lvl="5" indent="-297179" algn="l" rtl="0">
              <a:lnSpc>
                <a:spcPct val="120000"/>
              </a:lnSpc>
              <a:spcBef>
                <a:spcPts val="600"/>
              </a:spcBef>
              <a:spcAft>
                <a:spcPts val="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6pPr>
            <a:lvl7pPr marL="3200400" marR="0" lvl="6" indent="-297179" algn="l" rtl="0">
              <a:lnSpc>
                <a:spcPct val="120000"/>
              </a:lnSpc>
              <a:spcBef>
                <a:spcPts val="600"/>
              </a:spcBef>
              <a:spcAft>
                <a:spcPts val="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7pPr>
            <a:lvl8pPr marL="3657600" marR="0" lvl="7" indent="-297179" algn="l" rtl="0">
              <a:lnSpc>
                <a:spcPct val="120000"/>
              </a:lnSpc>
              <a:spcBef>
                <a:spcPts val="600"/>
              </a:spcBef>
              <a:spcAft>
                <a:spcPts val="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8pPr>
            <a:lvl9pPr marL="4114800" marR="0" lvl="8" indent="-297179" algn="l" rtl="0">
              <a:lnSpc>
                <a:spcPct val="120000"/>
              </a:lnSpc>
              <a:spcBef>
                <a:spcPts val="600"/>
              </a:spcBef>
              <a:spcAft>
                <a:spcPts val="600"/>
              </a:spcAft>
              <a:buClr>
                <a:schemeClr val="accent6"/>
              </a:buClr>
              <a:buSzPts val="1080"/>
              <a:buFont typeface="Noto Sans Symbols"/>
              <a:buChar char="▪"/>
              <a:defRPr sz="1200" b="0" i="0" u="none" strike="noStrike" cap="none">
                <a:solidFill>
                  <a:schemeClr val="lt1"/>
                </a:solidFill>
                <a:latin typeface="Arial"/>
                <a:ea typeface="Arial"/>
                <a:cs typeface="Arial"/>
                <a:sym typeface="Arial"/>
              </a:defRPr>
            </a:lvl9pPr>
          </a:lstStyle>
          <a:p>
            <a:endParaRPr/>
          </a:p>
        </p:txBody>
      </p:sp>
      <p:sp>
        <p:nvSpPr>
          <p:cNvPr id="11" name="Google Shape;11;p4"/>
          <p:cNvSpPr txBox="1">
            <a:spLocks noGrp="1"/>
          </p:cNvSpPr>
          <p:nvPr>
            <p:ph type="dt" idx="10"/>
          </p:nvPr>
        </p:nvSpPr>
        <p:spPr>
          <a:xfrm rot="5400000">
            <a:off x="-607549" y="3952953"/>
            <a:ext cx="1997047" cy="137160"/>
          </a:xfrm>
          <a:prstGeom prst="rect">
            <a:avLst/>
          </a:prstGeom>
          <a:noFill/>
          <a:ln>
            <a:noFill/>
          </a:ln>
        </p:spPr>
        <p:txBody>
          <a:bodyPr spcFirstLastPara="1" wrap="square" lIns="91425" tIns="18275" rIns="91425" bIns="45700" anchor="t" anchorCtr="0">
            <a:noAutofit/>
          </a:bodyPr>
          <a:lstStyle>
            <a:lvl1pPr marR="0" lvl="0" algn="r" rtl="0">
              <a:spcBef>
                <a:spcPts val="0"/>
              </a:spcBef>
              <a:spcAft>
                <a:spcPts val="0"/>
              </a:spcAft>
              <a:buSzPts val="1400"/>
              <a:buNone/>
              <a:defRPr sz="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lt1"/>
                </a:solidFill>
                <a:latin typeface="Arial"/>
                <a:ea typeface="Arial"/>
                <a:cs typeface="Arial"/>
                <a:sym typeface="Arial"/>
              </a:defRPr>
            </a:lvl9pPr>
          </a:lstStyle>
          <a:p>
            <a:endParaRPr/>
          </a:p>
        </p:txBody>
      </p:sp>
      <p:sp>
        <p:nvSpPr>
          <p:cNvPr id="12" name="Google Shape;12;p4"/>
          <p:cNvSpPr txBox="1">
            <a:spLocks noGrp="1"/>
          </p:cNvSpPr>
          <p:nvPr>
            <p:ph type="ftr" idx="11"/>
          </p:nvPr>
        </p:nvSpPr>
        <p:spPr>
          <a:xfrm rot="5400000">
            <a:off x="-1677848" y="2745858"/>
            <a:ext cx="4414014" cy="134382"/>
          </a:xfrm>
          <a:prstGeom prst="rect">
            <a:avLst/>
          </a:prstGeom>
          <a:noFill/>
          <a:ln>
            <a:noFill/>
          </a:ln>
        </p:spPr>
        <p:txBody>
          <a:bodyPr spcFirstLastPara="1" wrap="square" lIns="91425" tIns="45700" rIns="91425" bIns="18275" anchor="b" anchorCtr="0">
            <a:noAutofit/>
          </a:bodyPr>
          <a:lstStyle>
            <a:lvl1pPr marR="0" lvl="0" algn="r" rtl="0">
              <a:spcBef>
                <a:spcPts val="0"/>
              </a:spcBef>
              <a:spcAft>
                <a:spcPts val="0"/>
              </a:spcAft>
              <a:buSzPts val="1400"/>
              <a:buNone/>
              <a:defRPr sz="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lt1"/>
                </a:solidFill>
                <a:latin typeface="Arial"/>
                <a:ea typeface="Arial"/>
                <a:cs typeface="Arial"/>
                <a:sym typeface="Arial"/>
              </a:defRPr>
            </a:lvl9pPr>
          </a:lstStyle>
          <a:p>
            <a:endParaRPr/>
          </a:p>
        </p:txBody>
      </p:sp>
      <p:sp>
        <p:nvSpPr>
          <p:cNvPr id="13" name="Google Shape;13;p4"/>
          <p:cNvSpPr txBox="1">
            <a:spLocks noGrp="1"/>
          </p:cNvSpPr>
          <p:nvPr>
            <p:ph type="sldNum" idx="12"/>
          </p:nvPr>
        </p:nvSpPr>
        <p:spPr>
          <a:xfrm>
            <a:off x="118806" y="123445"/>
            <a:ext cx="477545" cy="242138"/>
          </a:xfrm>
          <a:prstGeom prst="rect">
            <a:avLst/>
          </a:prstGeom>
          <a:noFill/>
          <a:ln>
            <a:noFill/>
          </a:ln>
        </p:spPr>
        <p:txBody>
          <a:bodyPr spcFirstLastPara="1" wrap="square" lIns="91425" tIns="45700" rIns="45700" bIns="45700" anchor="ctr" anchorCtr="0">
            <a:noAutofit/>
          </a:bodyPr>
          <a:lstStyle>
            <a:lvl1pPr marL="0" marR="0" lvl="0" indent="0" algn="r" rtl="0">
              <a:spcBef>
                <a:spcPts val="0"/>
              </a:spcBef>
              <a:buNone/>
              <a:defRPr sz="1350" b="0" i="0" u="none" strike="noStrike" cap="none">
                <a:solidFill>
                  <a:schemeClr val="lt1"/>
                </a:solidFill>
                <a:latin typeface="Arial"/>
                <a:ea typeface="Arial"/>
                <a:cs typeface="Arial"/>
                <a:sym typeface="Arial"/>
              </a:defRPr>
            </a:lvl1pPr>
            <a:lvl2pPr marL="0" marR="0" lvl="1" indent="0" algn="r" rtl="0">
              <a:spcBef>
                <a:spcPts val="0"/>
              </a:spcBef>
              <a:buNone/>
              <a:defRPr sz="1350" b="0" i="0" u="none" strike="noStrike" cap="none">
                <a:solidFill>
                  <a:schemeClr val="lt1"/>
                </a:solidFill>
                <a:latin typeface="Arial"/>
                <a:ea typeface="Arial"/>
                <a:cs typeface="Arial"/>
                <a:sym typeface="Arial"/>
              </a:defRPr>
            </a:lvl2pPr>
            <a:lvl3pPr marL="0" marR="0" lvl="2" indent="0" algn="r" rtl="0">
              <a:spcBef>
                <a:spcPts val="0"/>
              </a:spcBef>
              <a:buNone/>
              <a:defRPr sz="1350" b="0" i="0" u="none" strike="noStrike" cap="none">
                <a:solidFill>
                  <a:schemeClr val="lt1"/>
                </a:solidFill>
                <a:latin typeface="Arial"/>
                <a:ea typeface="Arial"/>
                <a:cs typeface="Arial"/>
                <a:sym typeface="Arial"/>
              </a:defRPr>
            </a:lvl3pPr>
            <a:lvl4pPr marL="0" marR="0" lvl="3" indent="0" algn="r" rtl="0">
              <a:spcBef>
                <a:spcPts val="0"/>
              </a:spcBef>
              <a:buNone/>
              <a:defRPr sz="1350" b="0" i="0" u="none" strike="noStrike" cap="none">
                <a:solidFill>
                  <a:schemeClr val="lt1"/>
                </a:solidFill>
                <a:latin typeface="Arial"/>
                <a:ea typeface="Arial"/>
                <a:cs typeface="Arial"/>
                <a:sym typeface="Arial"/>
              </a:defRPr>
            </a:lvl4pPr>
            <a:lvl5pPr marL="0" marR="0" lvl="4" indent="0" algn="r" rtl="0">
              <a:spcBef>
                <a:spcPts val="0"/>
              </a:spcBef>
              <a:buNone/>
              <a:defRPr sz="1350" b="0" i="0" u="none" strike="noStrike" cap="none">
                <a:solidFill>
                  <a:schemeClr val="lt1"/>
                </a:solidFill>
                <a:latin typeface="Arial"/>
                <a:ea typeface="Arial"/>
                <a:cs typeface="Arial"/>
                <a:sym typeface="Arial"/>
              </a:defRPr>
            </a:lvl5pPr>
            <a:lvl6pPr marL="0" marR="0" lvl="5" indent="0" algn="r" rtl="0">
              <a:spcBef>
                <a:spcPts val="0"/>
              </a:spcBef>
              <a:buNone/>
              <a:defRPr sz="1350" b="0" i="0" u="none" strike="noStrike" cap="none">
                <a:solidFill>
                  <a:schemeClr val="lt1"/>
                </a:solidFill>
                <a:latin typeface="Arial"/>
                <a:ea typeface="Arial"/>
                <a:cs typeface="Arial"/>
                <a:sym typeface="Arial"/>
              </a:defRPr>
            </a:lvl6pPr>
            <a:lvl7pPr marL="0" marR="0" lvl="6" indent="0" algn="r" rtl="0">
              <a:spcBef>
                <a:spcPts val="0"/>
              </a:spcBef>
              <a:buNone/>
              <a:defRPr sz="1350" b="0" i="0" u="none" strike="noStrike" cap="none">
                <a:solidFill>
                  <a:schemeClr val="lt1"/>
                </a:solidFill>
                <a:latin typeface="Arial"/>
                <a:ea typeface="Arial"/>
                <a:cs typeface="Arial"/>
                <a:sym typeface="Arial"/>
              </a:defRPr>
            </a:lvl7pPr>
            <a:lvl8pPr marL="0" marR="0" lvl="7" indent="0" algn="r" rtl="0">
              <a:spcBef>
                <a:spcPts val="0"/>
              </a:spcBef>
              <a:buNone/>
              <a:defRPr sz="1350" b="0" i="0" u="none" strike="noStrike" cap="none">
                <a:solidFill>
                  <a:schemeClr val="lt1"/>
                </a:solidFill>
                <a:latin typeface="Arial"/>
                <a:ea typeface="Arial"/>
                <a:cs typeface="Arial"/>
                <a:sym typeface="Arial"/>
              </a:defRPr>
            </a:lvl8pPr>
            <a:lvl9pPr marL="0" marR="0" lvl="8" indent="0" algn="r" rtl="0">
              <a:spcBef>
                <a:spcPts val="0"/>
              </a:spcBef>
              <a:buNone/>
              <a:defRPr sz="1350"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a:p>
        </p:txBody>
      </p:sp>
      <p:sp>
        <p:nvSpPr>
          <p:cNvPr id="14" name="Google Shape;14;p4"/>
          <p:cNvSpPr/>
          <p:nvPr/>
        </p:nvSpPr>
        <p:spPr>
          <a:xfrm>
            <a:off x="721532" y="0"/>
            <a:ext cx="34289" cy="5143500"/>
          </a:xfrm>
          <a:prstGeom prst="rect">
            <a:avLst/>
          </a:prstGeom>
          <a:solidFill>
            <a:schemeClr val="accent6"/>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811322135"/>
      </p:ext>
    </p:extLst>
  </p:cSld>
  <p:clrMap bg1="lt1" tx1="dk1" bg2="dk2" tx2="lt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565AEF7-FEBA-4A27-B17E-24A4DD36F307}"/>
              </a:ext>
            </a:extLst>
          </p:cNvPr>
          <p:cNvSpPr>
            <a:spLocks noGrp="1"/>
          </p:cNvSpPr>
          <p:nvPr>
            <p:ph type="sldNum" sz="quarter" idx="4"/>
          </p:nvPr>
        </p:nvSpPr>
        <p:spPr bwMode="gray">
          <a:xfrm>
            <a:off x="8548054" y="0"/>
            <a:ext cx="337169" cy="369794"/>
          </a:xfrm>
          <a:prstGeom prst="rect">
            <a:avLst/>
          </a:prstGeom>
          <a:solidFill>
            <a:srgbClr val="FF0000"/>
          </a:solidFill>
        </p:spPr>
        <p:txBody>
          <a:bodyPr vert="horz" lIns="91440" tIns="45720" rIns="91440" bIns="45720" rtlCol="0" anchor="b"/>
          <a:lstStyle>
            <a:lvl1pPr algn="ctr">
              <a:defRPr sz="1125"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dirty="0"/>
          </a:p>
        </p:txBody>
      </p:sp>
    </p:spTree>
    <p:extLst>
      <p:ext uri="{BB962C8B-B14F-4D97-AF65-F5344CB8AC3E}">
        <p14:creationId xmlns:p14="http://schemas.microsoft.com/office/powerpoint/2010/main" val="3564404796"/>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519B4F77-F6DA-4B90-980C-EE01A5093FDD}" type="datetime1">
              <a:rPr lang="en-US" smtClean="0"/>
              <a:t>8/26/2020</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1563762"/>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 id="2147484385" r:id="rId14"/>
    <p:sldLayoutId id="2147484386" r:id="rId15"/>
    <p:sldLayoutId id="2147484387" r:id="rId16"/>
    <p:sldLayoutId id="2147484388" r:id="rId17"/>
  </p:sldLayoutIdLst>
  <p:hf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6.xml"/><Relationship Id="rId5" Type="http://schemas.openxmlformats.org/officeDocument/2006/relationships/image" Target="../media/image31.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54.jpg"/><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3" Type="http://schemas.openxmlformats.org/officeDocument/2006/relationships/hyperlink" Target="http://www.squaremeals.org/NSLPResources"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hyperlink" Target="https://issuu.com/tdafoodandnutrition/docs/1.tda-2020-calendar_august_fillable-ada.pptx" TargetMode="External"/><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hyperlink" Target="https://issuu.com/tdafoodandnutrition/docs/nslp_calendar_py2020-21"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hyperlink" Target="http://www.squaremeals.org/NSLW" TargetMode="External"/><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hyperlink" Target="http://www.squaremeals.org/FallPlanningResources"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38.xml"/><Relationship Id="rId5" Type="http://schemas.openxmlformats.org/officeDocument/2006/relationships/image" Target="../media/image78.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E8B57C0-12F6-497B-8481-1A11545AB8D7}"/>
              </a:ext>
            </a:extLst>
          </p:cNvPr>
          <p:cNvSpPr txBox="1"/>
          <p:nvPr/>
        </p:nvSpPr>
        <p:spPr>
          <a:xfrm>
            <a:off x="6858000" y="4697994"/>
            <a:ext cx="2155261" cy="415498"/>
          </a:xfrm>
          <a:prstGeom prst="rect">
            <a:avLst/>
          </a:prstGeom>
          <a:noFill/>
        </p:spPr>
        <p:txBody>
          <a:bodyPr wrap="square" rtlCol="0">
            <a:spAutoFit/>
          </a:bodyPr>
          <a:lstStyle/>
          <a:p>
            <a:pPr lvl="0" algn="r"/>
            <a:r>
              <a:rPr lang="en-US" sz="1000" dirty="0">
                <a:solidFill>
                  <a:schemeClr val="bg1"/>
                </a:solidFill>
                <a:latin typeface="Arial" panose="020B0604020202020204" pitchFamily="34" charset="0"/>
                <a:cs typeface="Arial" panose="020B0604020202020204" pitchFamily="34" charset="0"/>
              </a:rPr>
              <a:t>Updated 08/2020</a:t>
            </a:r>
          </a:p>
          <a:p>
            <a:pPr lvl="0" algn="r"/>
            <a:r>
              <a:rPr lang="en-US" sz="1000" dirty="0">
                <a:solidFill>
                  <a:schemeClr val="bg1"/>
                </a:solidFill>
                <a:latin typeface="Arial" panose="020B0604020202020204" pitchFamily="34" charset="0"/>
                <a:cs typeface="Arial" panose="020B0604020202020204" pitchFamily="34" charset="0"/>
              </a:rPr>
              <a:t>www.SquareMeals.org</a:t>
            </a:r>
          </a:p>
        </p:txBody>
      </p:sp>
      <p:sp>
        <p:nvSpPr>
          <p:cNvPr id="2" name="TextBox 1">
            <a:extLst>
              <a:ext uri="{FF2B5EF4-FFF2-40B4-BE49-F238E27FC236}">
                <a16:creationId xmlns:a16="http://schemas.microsoft.com/office/drawing/2014/main" id="{395A7093-599D-476D-B485-2BBE8ABFF700}"/>
              </a:ext>
            </a:extLst>
          </p:cNvPr>
          <p:cNvSpPr txBox="1"/>
          <p:nvPr/>
        </p:nvSpPr>
        <p:spPr>
          <a:xfrm>
            <a:off x="18032" y="133350"/>
            <a:ext cx="3511953" cy="3970318"/>
          </a:xfrm>
          <a:prstGeom prst="rect">
            <a:avLst/>
          </a:prstGeom>
          <a:noFill/>
        </p:spPr>
        <p:txBody>
          <a:bodyPr wrap="square" rtlCol="0">
            <a:spAutoFit/>
          </a:bodyPr>
          <a:lstStyle/>
          <a:p>
            <a:pPr algn="ctr"/>
            <a:r>
              <a:rPr lang="en-US" sz="3600" dirty="0">
                <a:solidFill>
                  <a:srgbClr val="2F6D8F"/>
                </a:solidFill>
              </a:rPr>
              <a:t>Valley Mills ISD &amp; Laredo ISD Fall Reopening Plans &amp; Outreach Tools for NSLP Promotion</a:t>
            </a:r>
            <a:endParaRPr lang="en-US" sz="4000" dirty="0">
              <a:solidFill>
                <a:srgbClr val="2F6D8F"/>
              </a:solidFill>
            </a:endParaRPr>
          </a:p>
        </p:txBody>
      </p:sp>
      <p:pic>
        <p:nvPicPr>
          <p:cNvPr id="5" name="Picture 4" descr="A person sitting at a table&#10;&#10;Description automatically generated">
            <a:extLst>
              <a:ext uri="{FF2B5EF4-FFF2-40B4-BE49-F238E27FC236}">
                <a16:creationId xmlns:a16="http://schemas.microsoft.com/office/drawing/2014/main" id="{787424D8-F875-49AC-AE55-121BBFF6D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09550"/>
            <a:ext cx="5410200" cy="3610721"/>
          </a:xfrm>
          <a:prstGeom prst="rect">
            <a:avLst/>
          </a:prstGeom>
        </p:spPr>
      </p:pic>
      <p:pic>
        <p:nvPicPr>
          <p:cNvPr id="14" name="Picture 13">
            <a:extLst>
              <a:ext uri="{FF2B5EF4-FFF2-40B4-BE49-F238E27FC236}">
                <a16:creationId xmlns:a16="http://schemas.microsoft.com/office/drawing/2014/main" id="{FE0B5DEC-41E8-4BA4-ACA9-0BB359DB05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20048" y="3723689"/>
            <a:ext cx="590909" cy="590909"/>
          </a:xfrm>
          <a:prstGeom prst="rect">
            <a:avLst/>
          </a:prstGeom>
        </p:spPr>
      </p:pic>
    </p:spTree>
    <p:extLst>
      <p:ext uri="{BB962C8B-B14F-4D97-AF65-F5344CB8AC3E}">
        <p14:creationId xmlns:p14="http://schemas.microsoft.com/office/powerpoint/2010/main" val="227611865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921cc95b64_0_20"/>
          <p:cNvSpPr txBox="1">
            <a:spLocks noGrp="1"/>
          </p:cNvSpPr>
          <p:nvPr>
            <p:ph type="title"/>
          </p:nvPr>
        </p:nvSpPr>
        <p:spPr>
          <a:xfrm>
            <a:off x="1958849" y="606038"/>
            <a:ext cx="4692825" cy="807975"/>
          </a:xfrm>
          <a:prstGeom prst="rect">
            <a:avLst/>
          </a:prstGeom>
        </p:spPr>
        <p:txBody>
          <a:bodyPr spcFirstLastPara="1" wrap="square" lIns="68569" tIns="34275" rIns="68569" bIns="34275" anchor="t" anchorCtr="0">
            <a:noAutofit/>
          </a:bodyPr>
          <a:lstStyle/>
          <a:p>
            <a:r>
              <a:rPr lang="en-US"/>
              <a:t>Challenges/Successes</a:t>
            </a:r>
            <a:endParaRPr/>
          </a:p>
        </p:txBody>
      </p:sp>
      <p:sp>
        <p:nvSpPr>
          <p:cNvPr id="163" name="Google Shape;163;g921cc95b64_0_20"/>
          <p:cNvSpPr txBox="1">
            <a:spLocks noGrp="1"/>
          </p:cNvSpPr>
          <p:nvPr>
            <p:ph type="body" idx="1"/>
          </p:nvPr>
        </p:nvSpPr>
        <p:spPr>
          <a:xfrm>
            <a:off x="1000125" y="1539094"/>
            <a:ext cx="7270650" cy="2998350"/>
          </a:xfrm>
          <a:prstGeom prst="rect">
            <a:avLst/>
          </a:prstGeom>
        </p:spPr>
        <p:txBody>
          <a:bodyPr spcFirstLastPara="1" wrap="square" lIns="68569" tIns="34275" rIns="68569" bIns="34275" anchor="ctr" anchorCtr="0">
            <a:noAutofit/>
          </a:bodyPr>
          <a:lstStyle/>
          <a:p>
            <a:r>
              <a:rPr lang="en-US" sz="1600" dirty="0"/>
              <a:t>Challenges/Concerns</a:t>
            </a:r>
            <a:endParaRPr sz="1600" dirty="0"/>
          </a:p>
          <a:p>
            <a:pPr lvl="1">
              <a:spcBef>
                <a:spcPts val="0"/>
              </a:spcBef>
            </a:pPr>
            <a:r>
              <a:rPr lang="en-US" sz="1400" dirty="0"/>
              <a:t>Potentially new processes that staff need to be trained and compliance with these procedures</a:t>
            </a:r>
            <a:endParaRPr sz="1400" dirty="0"/>
          </a:p>
          <a:p>
            <a:pPr lvl="1">
              <a:spcBef>
                <a:spcPts val="0"/>
              </a:spcBef>
            </a:pPr>
            <a:r>
              <a:rPr lang="en-US" sz="1400" dirty="0"/>
              <a:t>Potential loss of participation which will in turn decrease food service revenue </a:t>
            </a:r>
            <a:endParaRPr sz="1400" dirty="0"/>
          </a:p>
          <a:p>
            <a:pPr lvl="1">
              <a:spcBef>
                <a:spcPts val="0"/>
              </a:spcBef>
            </a:pPr>
            <a:r>
              <a:rPr lang="en-US" sz="1400" dirty="0"/>
              <a:t>Loss of ALC revenue which will also result in a loss of food service revenue</a:t>
            </a:r>
            <a:endParaRPr sz="1400" dirty="0"/>
          </a:p>
          <a:p>
            <a:pPr lvl="1">
              <a:spcBef>
                <a:spcPts val="0"/>
              </a:spcBef>
            </a:pPr>
            <a:r>
              <a:rPr lang="en-US" sz="1400" dirty="0"/>
              <a:t>Continued availability of products ( foam containers </a:t>
            </a:r>
            <a:r>
              <a:rPr lang="en-US" sz="1400" dirty="0" err="1"/>
              <a:t>etc</a:t>
            </a:r>
            <a:r>
              <a:rPr lang="en-US" sz="1400" dirty="0"/>
              <a:t>)</a:t>
            </a:r>
            <a:endParaRPr sz="1400" dirty="0"/>
          </a:p>
          <a:p>
            <a:pPr lvl="1">
              <a:spcBef>
                <a:spcPts val="0"/>
              </a:spcBef>
            </a:pPr>
            <a:r>
              <a:rPr lang="en-US" sz="1400" dirty="0"/>
              <a:t>Smooth implementation process</a:t>
            </a:r>
            <a:endParaRPr sz="1400" dirty="0"/>
          </a:p>
          <a:p>
            <a:pPr lvl="1">
              <a:spcBef>
                <a:spcPts val="0"/>
              </a:spcBef>
            </a:pPr>
            <a:r>
              <a:rPr lang="en-US" sz="1400" dirty="0"/>
              <a:t>Successful usage of pre planned commodities without having excess inventory</a:t>
            </a:r>
            <a:endParaRPr sz="1400" dirty="0"/>
          </a:p>
          <a:p>
            <a:pPr>
              <a:spcBef>
                <a:spcPts val="0"/>
              </a:spcBef>
            </a:pPr>
            <a:r>
              <a:rPr lang="en-US" sz="1600" dirty="0"/>
              <a:t> Success</a:t>
            </a:r>
            <a:endParaRPr sz="1600" dirty="0"/>
          </a:p>
          <a:p>
            <a:pPr lvl="1">
              <a:spcBef>
                <a:spcPts val="0"/>
              </a:spcBef>
            </a:pPr>
            <a:r>
              <a:rPr lang="en-US" sz="1400" dirty="0"/>
              <a:t>Will begin school September 8th however to date there has been positive collaboration from all staff members and administration ( Superintendent, Principals, Teachers)</a:t>
            </a:r>
            <a:endParaRPr sz="1400" dirty="0"/>
          </a:p>
          <a:p>
            <a:pPr lvl="1">
              <a:spcBef>
                <a:spcPts val="0"/>
              </a:spcBef>
            </a:pPr>
            <a:r>
              <a:rPr lang="en-US" sz="1400" dirty="0"/>
              <a:t>Products have been available so far</a:t>
            </a:r>
            <a:endParaRPr sz="1400" dirty="0"/>
          </a:p>
          <a:p>
            <a:pPr indent="0">
              <a:spcAft>
                <a:spcPts val="450"/>
              </a:spcAft>
              <a:buNone/>
            </a:pPr>
            <a:endParaRPr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9511" y="1211895"/>
            <a:ext cx="5261541" cy="1328105"/>
          </a:xfrm>
        </p:spPr>
        <p:txBody>
          <a:bodyPr/>
          <a:lstStyle/>
          <a:p>
            <a:r>
              <a:rPr lang="en-US" sz="2700" b="1" dirty="0"/>
              <a:t>Laredo ISD Fall Reopening Plan</a:t>
            </a:r>
          </a:p>
        </p:txBody>
      </p:sp>
      <p:sp>
        <p:nvSpPr>
          <p:cNvPr id="3" name="Subtitle 2"/>
          <p:cNvSpPr>
            <a:spLocks noGrp="1"/>
          </p:cNvSpPr>
          <p:nvPr>
            <p:ph type="subTitle" idx="1"/>
          </p:nvPr>
        </p:nvSpPr>
        <p:spPr/>
        <p:txBody>
          <a:bodyPr/>
          <a:lstStyle/>
          <a:p>
            <a:r>
              <a:rPr lang="en-US" dirty="0"/>
              <a:t>Robert Cuellar Jr., MPH</a:t>
            </a:r>
          </a:p>
          <a:p>
            <a:r>
              <a:rPr lang="en-US" dirty="0"/>
              <a:t>Child Nutrition Program Director</a:t>
            </a:r>
          </a:p>
        </p:txBody>
      </p:sp>
      <p:sp>
        <p:nvSpPr>
          <p:cNvPr id="4" name="Slide Number Placeholder 3"/>
          <p:cNvSpPr>
            <a:spLocks noGrp="1"/>
          </p:cNvSpPr>
          <p:nvPr>
            <p:ph type="sldNum" sz="quarter" idx="12"/>
          </p:nvPr>
        </p:nvSpPr>
        <p:spPr/>
        <p:txBody>
          <a:bodyPr/>
          <a:lstStyle/>
          <a:p>
            <a:pPr defTabSz="342892"/>
            <a:fld id="{D57F1E4F-1CFF-5643-939E-217C01CDF565}" type="slidenum">
              <a:rPr lang="en-US">
                <a:solidFill>
                  <a:prstClr val="black"/>
                </a:solidFill>
                <a:latin typeface="Garamond" panose="02020404030301010803"/>
              </a:rPr>
              <a:pPr defTabSz="342892"/>
              <a:t>11</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2019300" y="1167447"/>
            <a:ext cx="1587082" cy="914642"/>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3680" y="3363910"/>
            <a:ext cx="1177349" cy="414338"/>
          </a:xfrm>
          <a:prstGeom prst="rect">
            <a:avLst/>
          </a:prstGeom>
          <a:noFill/>
          <a:ln>
            <a:noFill/>
          </a:ln>
        </p:spPr>
      </p:pic>
    </p:spTree>
    <p:extLst>
      <p:ext uri="{BB962C8B-B14F-4D97-AF65-F5344CB8AC3E}">
        <p14:creationId xmlns:p14="http://schemas.microsoft.com/office/powerpoint/2010/main" val="305721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Laredo ISD Facts </a:t>
            </a:r>
          </a:p>
        </p:txBody>
      </p:sp>
      <p:sp>
        <p:nvSpPr>
          <p:cNvPr id="3" name="Content Placeholder 2"/>
          <p:cNvSpPr>
            <a:spLocks noGrp="1"/>
          </p:cNvSpPr>
          <p:nvPr>
            <p:ph idx="1"/>
          </p:nvPr>
        </p:nvSpPr>
        <p:spPr/>
        <p:txBody>
          <a:bodyPr>
            <a:normAutofit fontScale="92500" lnSpcReduction="20000"/>
          </a:bodyPr>
          <a:lstStyle/>
          <a:p>
            <a:r>
              <a:rPr lang="en-US" dirty="0"/>
              <a:t>Located in Laredo, Texas </a:t>
            </a:r>
          </a:p>
          <a:p>
            <a:r>
              <a:rPr lang="en-US" dirty="0"/>
              <a:t>23,000 students (Pre-K thru 12 grade)</a:t>
            </a:r>
          </a:p>
          <a:p>
            <a:r>
              <a:rPr lang="en-US" dirty="0"/>
              <a:t>96.4% Economically Disadvantage-</a:t>
            </a:r>
          </a:p>
          <a:p>
            <a:r>
              <a:rPr lang="en-US" dirty="0"/>
              <a:t>94.8% F/R</a:t>
            </a:r>
          </a:p>
          <a:p>
            <a:r>
              <a:rPr lang="en-US" dirty="0"/>
              <a:t>CEP school district</a:t>
            </a:r>
          </a:p>
          <a:p>
            <a:r>
              <a:rPr lang="en-US" dirty="0"/>
              <a:t>30 schools – 20 Elementary, 4 Middle, 4 High Schools, 1 Non-Traditional High School, 1 Discipline Alternative School (all CEP)</a:t>
            </a:r>
          </a:p>
          <a:p>
            <a:r>
              <a:rPr lang="en-US" dirty="0"/>
              <a:t>August 24</a:t>
            </a:r>
            <a:r>
              <a:rPr lang="en-US" baseline="30000" dirty="0"/>
              <a:t>th</a:t>
            </a:r>
            <a:r>
              <a:rPr lang="en-US" dirty="0"/>
              <a:t>- start date of school year</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12</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789140" y="617701"/>
            <a:ext cx="1888821" cy="1066322"/>
          </a:xfrm>
          <a:prstGeom prst="rect">
            <a:avLst/>
          </a:prstGeom>
        </p:spPr>
      </p:pic>
    </p:spTree>
    <p:extLst>
      <p:ext uri="{BB962C8B-B14F-4D97-AF65-F5344CB8AC3E}">
        <p14:creationId xmlns:p14="http://schemas.microsoft.com/office/powerpoint/2010/main" val="1546932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Pre-Covid Meal Statistics</a:t>
            </a:r>
          </a:p>
        </p:txBody>
      </p:sp>
      <p:sp>
        <p:nvSpPr>
          <p:cNvPr id="3" name="Content Placeholder 2"/>
          <p:cNvSpPr>
            <a:spLocks noGrp="1"/>
          </p:cNvSpPr>
          <p:nvPr>
            <p:ph idx="1"/>
          </p:nvPr>
        </p:nvSpPr>
        <p:spPr/>
        <p:txBody>
          <a:bodyPr>
            <a:normAutofit fontScale="92500" lnSpcReduction="10000"/>
          </a:bodyPr>
          <a:lstStyle/>
          <a:p>
            <a:r>
              <a:rPr lang="en-US" dirty="0"/>
              <a:t>13,000 Breakfast ADP</a:t>
            </a:r>
          </a:p>
          <a:p>
            <a:r>
              <a:rPr lang="en-US" dirty="0"/>
              <a:t>21,000 Lunch ADP</a:t>
            </a:r>
          </a:p>
          <a:p>
            <a:r>
              <a:rPr lang="en-US" dirty="0"/>
              <a:t>3,000 CACFP At Risk Supper ADP</a:t>
            </a:r>
          </a:p>
          <a:p>
            <a:r>
              <a:rPr lang="en-US" dirty="0"/>
              <a:t>340 After School Snacks ADP</a:t>
            </a:r>
          </a:p>
          <a:p>
            <a:r>
              <a:rPr lang="en-US" dirty="0"/>
              <a:t> $12,525 A la Carte Sales</a:t>
            </a:r>
          </a:p>
          <a:p>
            <a:r>
              <a:rPr lang="en-US" dirty="0"/>
              <a:t>17  schools participating in Fresh Fruit &amp; Vegetable Program</a:t>
            </a:r>
          </a:p>
          <a:p>
            <a:r>
              <a:rPr lang="en-US" dirty="0"/>
              <a:t>Held many nutrition education events throughout the year</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13</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574582" y="649132"/>
            <a:ext cx="1604948" cy="905455"/>
          </a:xfrm>
          <a:prstGeom prst="rect">
            <a:avLst/>
          </a:prstGeom>
        </p:spPr>
      </p:pic>
    </p:spTree>
    <p:extLst>
      <p:ext uri="{BB962C8B-B14F-4D97-AF65-F5344CB8AC3E}">
        <p14:creationId xmlns:p14="http://schemas.microsoft.com/office/powerpoint/2010/main" val="269291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 Meal Statistics &amp; Information</a:t>
            </a:r>
          </a:p>
        </p:txBody>
      </p:sp>
      <p:sp>
        <p:nvSpPr>
          <p:cNvPr id="3" name="Content Placeholder 2"/>
          <p:cNvSpPr>
            <a:spLocks noGrp="1"/>
          </p:cNvSpPr>
          <p:nvPr>
            <p:ph idx="1"/>
          </p:nvPr>
        </p:nvSpPr>
        <p:spPr/>
        <p:txBody>
          <a:bodyPr/>
          <a:lstStyle/>
          <a:p>
            <a:r>
              <a:rPr lang="en-US" dirty="0"/>
              <a:t>Beginning 1</a:t>
            </a:r>
            <a:r>
              <a:rPr lang="en-US" baseline="30000" dirty="0"/>
              <a:t>st</a:t>
            </a:r>
            <a:r>
              <a:rPr lang="en-US" dirty="0"/>
              <a:t> week of school closures- Served 79,150 grab n go curbside meals (breakfast and lunch), Mon-Fri; meal service time– 9:30 am – 12 noon</a:t>
            </a:r>
          </a:p>
          <a:p>
            <a:r>
              <a:rPr lang="en-US" dirty="0"/>
              <a:t>From March 23</a:t>
            </a:r>
            <a:r>
              <a:rPr lang="en-US" baseline="30000" dirty="0"/>
              <a:t>rd</a:t>
            </a:r>
            <a:r>
              <a:rPr lang="en-US" dirty="0"/>
              <a:t> – July 31</a:t>
            </a:r>
            <a:r>
              <a:rPr lang="en-US" baseline="30000" dirty="0"/>
              <a:t>st</a:t>
            </a:r>
            <a:r>
              <a:rPr lang="en-US" dirty="0"/>
              <a:t> – Served 1,274,590 grab n go curbside meals!!</a:t>
            </a:r>
          </a:p>
          <a:p>
            <a:r>
              <a:rPr lang="en-US" dirty="0"/>
              <a:t>“Awesome job – Superheroes!” Serving with the heart, six feet apart</a:t>
            </a:r>
          </a:p>
          <a:p>
            <a:r>
              <a:rPr lang="en-US" dirty="0"/>
              <a:t>All CNP Staff followed preventive measures while preparing and distributing meals</a:t>
            </a:r>
          </a:p>
          <a:p>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14</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1" y="3626677"/>
            <a:ext cx="1487889" cy="98342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662" y="3714749"/>
            <a:ext cx="1513841" cy="901209"/>
          </a:xfrm>
          <a:prstGeom prst="rect">
            <a:avLst/>
          </a:prstGeom>
        </p:spPr>
      </p:pic>
      <p:pic>
        <p:nvPicPr>
          <p:cNvPr id="7" name="Picture 6"/>
          <p:cNvPicPr>
            <a:picLocks noChangeAspect="1"/>
          </p:cNvPicPr>
          <p:nvPr/>
        </p:nvPicPr>
        <p:blipFill>
          <a:blip r:embed="rId4"/>
          <a:stretch>
            <a:fillRect/>
          </a:stretch>
        </p:blipFill>
        <p:spPr>
          <a:xfrm>
            <a:off x="457929" y="516828"/>
            <a:ext cx="1257409" cy="708722"/>
          </a:xfrm>
          <a:prstGeom prst="rect">
            <a:avLst/>
          </a:prstGeom>
        </p:spPr>
      </p:pic>
    </p:spTree>
    <p:extLst>
      <p:ext uri="{BB962C8B-B14F-4D97-AF65-F5344CB8AC3E}">
        <p14:creationId xmlns:p14="http://schemas.microsoft.com/office/powerpoint/2010/main" val="552679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Covid</a:t>
            </a:r>
          </a:p>
        </p:txBody>
      </p:sp>
      <p:sp>
        <p:nvSpPr>
          <p:cNvPr id="3" name="Content Placeholder 2"/>
          <p:cNvSpPr>
            <a:spLocks noGrp="1"/>
          </p:cNvSpPr>
          <p:nvPr>
            <p:ph idx="1"/>
          </p:nvPr>
        </p:nvSpPr>
        <p:spPr/>
        <p:txBody>
          <a:bodyPr>
            <a:normAutofit fontScale="85000" lnSpcReduction="20000"/>
          </a:bodyPr>
          <a:lstStyle/>
          <a:p>
            <a:r>
              <a:rPr lang="en-US" dirty="0"/>
              <a:t>Meals Served- Down by 49%</a:t>
            </a:r>
          </a:p>
          <a:p>
            <a:r>
              <a:rPr lang="en-US" dirty="0"/>
              <a:t>No CACFP At Risk Supper, After School Snacks or FFVP Program </a:t>
            </a:r>
          </a:p>
          <a:p>
            <a:r>
              <a:rPr lang="en-US" dirty="0"/>
              <a:t>New norm– wearing face masks, face shield, sanitizing of hands and all equipment</a:t>
            </a:r>
          </a:p>
          <a:p>
            <a:r>
              <a:rPr lang="en-US" dirty="0"/>
              <a:t>Greatest Challenges:</a:t>
            </a:r>
          </a:p>
          <a:p>
            <a:r>
              <a:rPr lang="en-US" dirty="0"/>
              <a:t> - Lower Meal Participation</a:t>
            </a:r>
          </a:p>
          <a:p>
            <a:r>
              <a:rPr lang="en-US" dirty="0"/>
              <a:t>- Staff feeling tired</a:t>
            </a:r>
          </a:p>
          <a:p>
            <a:r>
              <a:rPr lang="en-US" dirty="0"/>
              <a:t>Limited I/W items-only in lunch; all breakfast typically had I/W items</a:t>
            </a:r>
          </a:p>
          <a:p>
            <a:r>
              <a:rPr lang="en-US" dirty="0"/>
              <a:t>Not offering choices in menu; no salad bar line</a:t>
            </a:r>
          </a:p>
          <a:p>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15</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814921" y="516828"/>
            <a:ext cx="1257409" cy="708722"/>
          </a:xfrm>
          <a:prstGeom prst="rect">
            <a:avLst/>
          </a:prstGeom>
        </p:spPr>
      </p:pic>
    </p:spTree>
    <p:extLst>
      <p:ext uri="{BB962C8B-B14F-4D97-AF65-F5344CB8AC3E}">
        <p14:creationId xmlns:p14="http://schemas.microsoft.com/office/powerpoint/2010/main" val="3765493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035" y="2057867"/>
            <a:ext cx="6511074" cy="804102"/>
          </a:xfrm>
        </p:spPr>
        <p:txBody>
          <a:bodyPr>
            <a:normAutofit fontScale="90000"/>
          </a:bodyPr>
          <a:lstStyle/>
          <a:p>
            <a:r>
              <a:rPr lang="en-US" dirty="0"/>
              <a:t>Pre-Covid Menus (Elem., Mid., &amp; HS)-</a:t>
            </a:r>
            <a:br>
              <a:rPr lang="en-US" dirty="0"/>
            </a:br>
            <a:r>
              <a:rPr lang="en-US" dirty="0"/>
              <a:t> </a:t>
            </a:r>
            <a:r>
              <a:rPr lang="en-US" u="sng" dirty="0"/>
              <a:t>Lots of variety </a:t>
            </a:r>
            <a:r>
              <a:rPr lang="en-US" dirty="0"/>
              <a:t>in menu items!</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16</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643141" y="572036"/>
            <a:ext cx="1018235" cy="574452"/>
          </a:xfrm>
          <a:prstGeom prst="rect">
            <a:avLst/>
          </a:prstGeom>
        </p:spPr>
      </p:pic>
      <p:sp>
        <p:nvSpPr>
          <p:cNvPr id="9" name="Title 1">
            <a:extLst>
              <a:ext uri="{FF2B5EF4-FFF2-40B4-BE49-F238E27FC236}">
                <a16:creationId xmlns:a16="http://schemas.microsoft.com/office/drawing/2014/main" id="{BEEA5A1C-F629-4CFC-B0C7-25EEFED362C2}"/>
              </a:ext>
            </a:extLst>
          </p:cNvPr>
          <p:cNvSpPr txBox="1">
            <a:spLocks/>
          </p:cNvSpPr>
          <p:nvPr/>
        </p:nvSpPr>
        <p:spPr>
          <a:xfrm>
            <a:off x="908941" y="3450292"/>
            <a:ext cx="6753876" cy="868993"/>
          </a:xfrm>
          <a:prstGeom prst="rect">
            <a:avLst/>
          </a:prstGeom>
          <a:effectLst/>
        </p:spPr>
        <p:txBody>
          <a:bodyPr vert="horz" lIns="68580" tIns="34290" rIns="68580" bIns="34290" rtlCol="0" anchor="ctr">
            <a:normAutofit fontScale="900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r>
              <a:rPr lang="en-US" sz="3300" dirty="0">
                <a:solidFill>
                  <a:prstClr val="black">
                    <a:lumMod val="85000"/>
                    <a:lumOff val="15000"/>
                  </a:prstClr>
                </a:solidFill>
                <a:latin typeface="Garamond" panose="02020404030301010803"/>
              </a:rPr>
              <a:t>Covid Fall Menus (Elem., Mid. &amp; HS)- </a:t>
            </a:r>
            <a:br>
              <a:rPr lang="en-US" sz="3300" dirty="0">
                <a:solidFill>
                  <a:prstClr val="black">
                    <a:lumMod val="85000"/>
                    <a:lumOff val="15000"/>
                  </a:prstClr>
                </a:solidFill>
                <a:latin typeface="Garamond" panose="02020404030301010803"/>
              </a:rPr>
            </a:br>
            <a:r>
              <a:rPr lang="en-US" sz="3300" i="1" dirty="0">
                <a:solidFill>
                  <a:prstClr val="black">
                    <a:lumMod val="85000"/>
                    <a:lumOff val="15000"/>
                  </a:prstClr>
                </a:solidFill>
                <a:latin typeface="Garamond" panose="02020404030301010803"/>
              </a:rPr>
              <a:t>Limited </a:t>
            </a:r>
            <a:r>
              <a:rPr lang="en-US" sz="3300" dirty="0">
                <a:solidFill>
                  <a:prstClr val="black">
                    <a:lumMod val="85000"/>
                    <a:lumOff val="15000"/>
                  </a:prstClr>
                </a:solidFill>
                <a:latin typeface="Garamond" panose="02020404030301010803"/>
              </a:rPr>
              <a:t>Items (and no salad bar line)</a:t>
            </a:r>
          </a:p>
        </p:txBody>
      </p:sp>
      <p:sp>
        <p:nvSpPr>
          <p:cNvPr id="10" name="Title 1">
            <a:extLst>
              <a:ext uri="{FF2B5EF4-FFF2-40B4-BE49-F238E27FC236}">
                <a16:creationId xmlns:a16="http://schemas.microsoft.com/office/drawing/2014/main" id="{5EE39A88-275F-4CD1-A14C-639B950CD489}"/>
              </a:ext>
            </a:extLst>
          </p:cNvPr>
          <p:cNvSpPr txBox="1">
            <a:spLocks/>
          </p:cNvSpPr>
          <p:nvPr/>
        </p:nvSpPr>
        <p:spPr>
          <a:xfrm>
            <a:off x="1391878" y="798076"/>
            <a:ext cx="6511074" cy="804102"/>
          </a:xfrm>
          <a:prstGeom prst="rect">
            <a:avLst/>
          </a:prstGeom>
          <a:effectLst/>
        </p:spPr>
        <p:txBody>
          <a:bodyPr vert="horz" lIns="68580" tIns="34290" rIns="68580" bIns="34290" rtlCol="0" anchor="ct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r>
              <a:rPr lang="en-US" sz="3300" dirty="0">
                <a:solidFill>
                  <a:prstClr val="black">
                    <a:lumMod val="85000"/>
                    <a:lumOff val="15000"/>
                  </a:prstClr>
                </a:solidFill>
                <a:latin typeface="Garamond" panose="02020404030301010803"/>
              </a:rPr>
              <a:t>Menu Changes</a:t>
            </a:r>
          </a:p>
        </p:txBody>
      </p:sp>
    </p:spTree>
    <p:extLst>
      <p:ext uri="{BB962C8B-B14F-4D97-AF65-F5344CB8AC3E}">
        <p14:creationId xmlns:p14="http://schemas.microsoft.com/office/powerpoint/2010/main" val="32017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Survey &amp; Fall Reopening Plan</a:t>
            </a:r>
          </a:p>
        </p:txBody>
      </p:sp>
      <p:sp>
        <p:nvSpPr>
          <p:cNvPr id="3" name="Content Placeholder 2"/>
          <p:cNvSpPr>
            <a:spLocks noGrp="1"/>
          </p:cNvSpPr>
          <p:nvPr>
            <p:ph idx="1"/>
          </p:nvPr>
        </p:nvSpPr>
        <p:spPr/>
        <p:txBody>
          <a:bodyPr>
            <a:normAutofit fontScale="85000" lnSpcReduction="10000"/>
          </a:bodyPr>
          <a:lstStyle/>
          <a:p>
            <a:r>
              <a:rPr lang="en-US" dirty="0"/>
              <a:t>88% parents responded students will be learning virtually; 12% attend school</a:t>
            </a:r>
          </a:p>
          <a:p>
            <a:r>
              <a:rPr lang="en-US" dirty="0"/>
              <a:t>Connected virtually through Google meets with District Leadership, School Board, Superintendent and with all school principals and assistant principals</a:t>
            </a:r>
          </a:p>
          <a:p>
            <a:r>
              <a:rPr lang="en-US" dirty="0"/>
              <a:t>Part of District’s Taskforce*</a:t>
            </a:r>
          </a:p>
          <a:p>
            <a:r>
              <a:rPr lang="en-US" dirty="0"/>
              <a:t>Buy-in</a:t>
            </a:r>
            <a:r>
              <a:rPr lang="en-US" dirty="0">
                <a:sym typeface="Wingdings" panose="05000000000000000000" pitchFamily="2" charset="2"/>
              </a:rPr>
              <a:t> on meal service models that will be implemented starting August 24</a:t>
            </a:r>
            <a:r>
              <a:rPr lang="en-US" baseline="30000" dirty="0">
                <a:sym typeface="Wingdings" panose="05000000000000000000" pitchFamily="2" charset="2"/>
              </a:rPr>
              <a:t>th</a:t>
            </a:r>
            <a:endParaRPr lang="en-US" dirty="0">
              <a:sym typeface="Wingdings" panose="05000000000000000000" pitchFamily="2" charset="2"/>
            </a:endParaRPr>
          </a:p>
          <a:p>
            <a:r>
              <a:rPr lang="en-US" dirty="0">
                <a:sym typeface="Wingdings" panose="05000000000000000000" pitchFamily="2" charset="2"/>
              </a:rPr>
              <a:t>Grab n Go Curbside Meals at most schools; 9:30-12:30 pm</a:t>
            </a:r>
          </a:p>
          <a:p>
            <a:r>
              <a:rPr lang="en-US" dirty="0">
                <a:sym typeface="Wingdings" panose="05000000000000000000" pitchFamily="2" charset="2"/>
              </a:rPr>
              <a:t>SD Cafeteria as well as Breakfast and Lunches set up by the hallway (site-based decision)</a:t>
            </a:r>
          </a:p>
          <a:p>
            <a:r>
              <a:rPr lang="en-US" dirty="0">
                <a:sym typeface="Wingdings" panose="05000000000000000000" pitchFamily="2" charset="2"/>
              </a:rPr>
              <a:t>Closely working with School administrators on SD, timing and compliance</a:t>
            </a:r>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17</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439141" y="382239"/>
            <a:ext cx="1257409" cy="708722"/>
          </a:xfrm>
          <a:prstGeom prst="rect">
            <a:avLst/>
          </a:prstGeom>
        </p:spPr>
      </p:pic>
    </p:spTree>
    <p:extLst>
      <p:ext uri="{BB962C8B-B14F-4D97-AF65-F5344CB8AC3E}">
        <p14:creationId xmlns:p14="http://schemas.microsoft.com/office/powerpoint/2010/main" val="4045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Meal Service Models Implemented</a:t>
            </a:r>
          </a:p>
        </p:txBody>
      </p:sp>
      <p:sp>
        <p:nvSpPr>
          <p:cNvPr id="3" name="Content Placeholder 2"/>
          <p:cNvSpPr>
            <a:spLocks noGrp="1"/>
          </p:cNvSpPr>
          <p:nvPr>
            <p:ph idx="1"/>
          </p:nvPr>
        </p:nvSpPr>
        <p:spPr/>
        <p:txBody>
          <a:bodyPr>
            <a:normAutofit fontScale="62500" lnSpcReduction="20000"/>
          </a:bodyPr>
          <a:lstStyle/>
          <a:p>
            <a:r>
              <a:rPr lang="en-US" dirty="0"/>
              <a:t>Grab n Go Curbside side meals</a:t>
            </a:r>
          </a:p>
          <a:p>
            <a:r>
              <a:rPr lang="en-US" dirty="0"/>
              <a:t>Prepacked Breakfast and Lunch Meals; hot items in warmer and cold items in coolers/ice chests</a:t>
            </a:r>
          </a:p>
          <a:p>
            <a:r>
              <a:rPr lang="en-US" dirty="0"/>
              <a:t>Scan meal ID cards that have been issued</a:t>
            </a:r>
          </a:p>
          <a:p>
            <a:r>
              <a:rPr lang="en-US" dirty="0"/>
              <a:t>Parents can pick up meals for their children enrolled in our district at one school instead of going to different schools (saves time and eases parents)</a:t>
            </a:r>
          </a:p>
          <a:p>
            <a:r>
              <a:rPr lang="en-US" dirty="0"/>
              <a:t>Report will show the student’s enrolled school location on Nutrikids POS Report</a:t>
            </a:r>
          </a:p>
          <a:p>
            <a:r>
              <a:rPr lang="en-US" dirty="0"/>
              <a:t>Will also show if duplicate meals were taken</a:t>
            </a:r>
          </a:p>
          <a:p>
            <a:r>
              <a:rPr lang="en-US" dirty="0"/>
              <a:t>Challenges- requires more labor time, limited time for meal pick-up, and possibly parents forgetting meal ID cards (staff has duplicate cards available)</a:t>
            </a:r>
          </a:p>
          <a:p>
            <a:r>
              <a:rPr lang="en-US" dirty="0"/>
              <a:t>Benefit-continuing to provide meals to students; parents won’t need to worry about meals to provide at home</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18</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523691" y="516828"/>
            <a:ext cx="1257409" cy="708722"/>
          </a:xfrm>
          <a:prstGeom prst="rect">
            <a:avLst/>
          </a:prstGeom>
        </p:spPr>
      </p:pic>
    </p:spTree>
    <p:extLst>
      <p:ext uri="{BB962C8B-B14F-4D97-AF65-F5344CB8AC3E}">
        <p14:creationId xmlns:p14="http://schemas.microsoft.com/office/powerpoint/2010/main" val="209867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Service Models Implemented</a:t>
            </a:r>
          </a:p>
        </p:txBody>
      </p:sp>
      <p:sp>
        <p:nvSpPr>
          <p:cNvPr id="3" name="Content Placeholder 2"/>
          <p:cNvSpPr>
            <a:spLocks noGrp="1"/>
          </p:cNvSpPr>
          <p:nvPr>
            <p:ph idx="1"/>
          </p:nvPr>
        </p:nvSpPr>
        <p:spPr>
          <a:xfrm>
            <a:off x="971552" y="1835148"/>
            <a:ext cx="7200897" cy="2489202"/>
          </a:xfrm>
        </p:spPr>
        <p:txBody>
          <a:bodyPr>
            <a:normAutofit fontScale="25000" lnSpcReduction="20000"/>
          </a:bodyPr>
          <a:lstStyle/>
          <a:p>
            <a:r>
              <a:rPr lang="en-US" sz="5400" dirty="0"/>
              <a:t>Social Distant Cafeteria</a:t>
            </a:r>
          </a:p>
          <a:p>
            <a:r>
              <a:rPr lang="en-US" sz="5400" dirty="0"/>
              <a:t>Students go through the line (6 feet apart) </a:t>
            </a:r>
          </a:p>
          <a:p>
            <a:r>
              <a:rPr lang="en-US" sz="5400" dirty="0"/>
              <a:t>CNP staff issues pre-packaged meal in Styrofoam or see-thru container</a:t>
            </a:r>
          </a:p>
          <a:p>
            <a:r>
              <a:rPr lang="en-US" sz="5400" dirty="0"/>
              <a:t>At least 15-20 minutes between lunch shifts to clean and sanitize tables</a:t>
            </a:r>
          </a:p>
          <a:p>
            <a:r>
              <a:rPr lang="en-US" sz="5400" dirty="0"/>
              <a:t>Some students could be walked over to cafeteria to pick up meal and eat in class</a:t>
            </a:r>
          </a:p>
          <a:p>
            <a:r>
              <a:rPr lang="en-US" sz="5400" dirty="0"/>
              <a:t>Contactless counting of meals by scanning student meal ID card </a:t>
            </a:r>
          </a:p>
          <a:p>
            <a:r>
              <a:rPr lang="en-US" sz="5400" dirty="0"/>
              <a:t>*have floor decals and also seating decals</a:t>
            </a:r>
          </a:p>
          <a:p>
            <a:r>
              <a:rPr lang="en-US" sz="5400" dirty="0"/>
              <a:t>*staff wearing face mask, face shield, and may have plexiglass partition as students get toward the POS (Meal ID cards would be scanned)</a:t>
            </a:r>
          </a:p>
          <a:p>
            <a:r>
              <a:rPr lang="en-US" sz="5400" b="1" u="sng" dirty="0">
                <a:sym typeface="Wingdings" panose="05000000000000000000" pitchFamily="2" charset="2"/>
              </a:rPr>
              <a:t>Greatest challenge- </a:t>
            </a:r>
            <a:r>
              <a:rPr lang="en-US" sz="5400" dirty="0">
                <a:sym typeface="Wingdings" panose="05000000000000000000" pitchFamily="2" charset="2"/>
              </a:rPr>
              <a:t>Students may take longer in the line to pick up meal</a:t>
            </a:r>
          </a:p>
          <a:p>
            <a:r>
              <a:rPr lang="en-US" sz="5400" b="1" u="sng" dirty="0">
                <a:sym typeface="Wingdings" panose="05000000000000000000" pitchFamily="2" charset="2"/>
              </a:rPr>
              <a:t>Benefit</a:t>
            </a:r>
            <a:r>
              <a:rPr lang="en-US" sz="5400" dirty="0">
                <a:sym typeface="Wingdings" panose="05000000000000000000" pitchFamily="2" charset="2"/>
              </a:rPr>
              <a:t>- Possible less waste and less expense for CNP</a:t>
            </a:r>
          </a:p>
          <a:p>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19</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533086" y="516828"/>
            <a:ext cx="1257409" cy="708722"/>
          </a:xfrm>
          <a:prstGeom prst="rect">
            <a:avLst/>
          </a:prstGeom>
        </p:spPr>
      </p:pic>
    </p:spTree>
    <p:extLst>
      <p:ext uri="{BB962C8B-B14F-4D97-AF65-F5344CB8AC3E}">
        <p14:creationId xmlns:p14="http://schemas.microsoft.com/office/powerpoint/2010/main" val="4279905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CB6EA04-7707-6A4A-8160-962380760D81}"/>
              </a:ext>
            </a:extLst>
          </p:cNvPr>
          <p:cNvGrpSpPr/>
          <p:nvPr/>
        </p:nvGrpSpPr>
        <p:grpSpPr>
          <a:xfrm>
            <a:off x="6360872" y="3374413"/>
            <a:ext cx="564215" cy="564215"/>
            <a:chOff x="6143155" y="671548"/>
            <a:chExt cx="564215" cy="564215"/>
          </a:xfrm>
        </p:grpSpPr>
        <p:sp>
          <p:nvSpPr>
            <p:cNvPr id="34" name="Rounded Rectangle 33">
              <a:extLst>
                <a:ext uri="{FF2B5EF4-FFF2-40B4-BE49-F238E27FC236}">
                  <a16:creationId xmlns:a16="http://schemas.microsoft.com/office/drawing/2014/main" id="{C2B63166-9315-A64B-816B-CDF9DA8D603E}"/>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35" name="Rounded Rectangle 34">
              <a:extLst>
                <a:ext uri="{FF2B5EF4-FFF2-40B4-BE49-F238E27FC236}">
                  <a16:creationId xmlns:a16="http://schemas.microsoft.com/office/drawing/2014/main" id="{4F4D1BD7-243C-2644-895B-5AA9EE1FFB10}"/>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grpSp>
        <p:nvGrpSpPr>
          <p:cNvPr id="30" name="Group 29">
            <a:extLst>
              <a:ext uri="{FF2B5EF4-FFF2-40B4-BE49-F238E27FC236}">
                <a16:creationId xmlns:a16="http://schemas.microsoft.com/office/drawing/2014/main" id="{33406029-5A9D-B841-A7CD-0BEA53D5D6F4}"/>
              </a:ext>
            </a:extLst>
          </p:cNvPr>
          <p:cNvGrpSpPr/>
          <p:nvPr/>
        </p:nvGrpSpPr>
        <p:grpSpPr>
          <a:xfrm>
            <a:off x="6258657" y="1939228"/>
            <a:ext cx="564215" cy="564215"/>
            <a:chOff x="6143155" y="671548"/>
            <a:chExt cx="564215" cy="564215"/>
          </a:xfrm>
        </p:grpSpPr>
        <p:sp>
          <p:nvSpPr>
            <p:cNvPr id="31" name="Rounded Rectangle 30">
              <a:extLst>
                <a:ext uri="{FF2B5EF4-FFF2-40B4-BE49-F238E27FC236}">
                  <a16:creationId xmlns:a16="http://schemas.microsoft.com/office/drawing/2014/main" id="{8B16BDE9-368E-AC4F-A270-2723B659BEDC}"/>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32" name="Rounded Rectangle 31">
              <a:extLst>
                <a:ext uri="{FF2B5EF4-FFF2-40B4-BE49-F238E27FC236}">
                  <a16:creationId xmlns:a16="http://schemas.microsoft.com/office/drawing/2014/main" id="{467812AC-3694-A047-8479-C7DE88F673F8}"/>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grpSp>
        <p:nvGrpSpPr>
          <p:cNvPr id="9" name="Group 8">
            <a:extLst>
              <a:ext uri="{FF2B5EF4-FFF2-40B4-BE49-F238E27FC236}">
                <a16:creationId xmlns:a16="http://schemas.microsoft.com/office/drawing/2014/main" id="{CD43F71B-DA39-DE4E-8D21-FF7A465F6472}"/>
              </a:ext>
            </a:extLst>
          </p:cNvPr>
          <p:cNvGrpSpPr/>
          <p:nvPr/>
        </p:nvGrpSpPr>
        <p:grpSpPr>
          <a:xfrm>
            <a:off x="6253093" y="472033"/>
            <a:ext cx="564215" cy="564215"/>
            <a:chOff x="6143155" y="671548"/>
            <a:chExt cx="564215" cy="564215"/>
          </a:xfrm>
        </p:grpSpPr>
        <p:sp>
          <p:nvSpPr>
            <p:cNvPr id="443" name="Rounded Rectangle 442">
              <a:extLst>
                <a:ext uri="{FF2B5EF4-FFF2-40B4-BE49-F238E27FC236}">
                  <a16:creationId xmlns:a16="http://schemas.microsoft.com/office/drawing/2014/main" id="{BE5709D0-8DAB-4852-92D4-3E73CDAEB6BE}"/>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444" name="Rounded Rectangle 443">
              <a:extLst>
                <a:ext uri="{FF2B5EF4-FFF2-40B4-BE49-F238E27FC236}">
                  <a16:creationId xmlns:a16="http://schemas.microsoft.com/office/drawing/2014/main" id="{0CE14C6C-130E-42B9-AD22-F3B253BADF97}"/>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sp>
        <p:nvSpPr>
          <p:cNvPr id="16" name="Text Placeholder 15">
            <a:extLst>
              <a:ext uri="{FF2B5EF4-FFF2-40B4-BE49-F238E27FC236}">
                <a16:creationId xmlns:a16="http://schemas.microsoft.com/office/drawing/2014/main" id="{F4749896-76F3-4E12-87B9-18EE6C031779}"/>
              </a:ext>
            </a:extLst>
          </p:cNvPr>
          <p:cNvSpPr>
            <a:spLocks noGrp="1"/>
          </p:cNvSpPr>
          <p:nvPr>
            <p:ph type="body" sz="quarter" idx="11"/>
          </p:nvPr>
        </p:nvSpPr>
        <p:spPr>
          <a:xfrm>
            <a:off x="6933686" y="405600"/>
            <a:ext cx="2125638" cy="1369726"/>
          </a:xfrm>
        </p:spPr>
        <p:txBody>
          <a:bodyPr/>
          <a:lstStyle/>
          <a:p>
            <a:r>
              <a:rPr lang="en-US" sz="1400" dirty="0"/>
              <a:t>Lisa Obenhaus,</a:t>
            </a:r>
          </a:p>
          <a:p>
            <a:r>
              <a:rPr lang="en-US" sz="1400" dirty="0"/>
              <a:t>Director of Food Service, Valley Mills ISD</a:t>
            </a:r>
          </a:p>
          <a:p>
            <a:endParaRPr lang="en-US" dirty="0"/>
          </a:p>
        </p:txBody>
      </p:sp>
      <p:sp>
        <p:nvSpPr>
          <p:cNvPr id="20" name="Text Placeholder 19">
            <a:extLst>
              <a:ext uri="{FF2B5EF4-FFF2-40B4-BE49-F238E27FC236}">
                <a16:creationId xmlns:a16="http://schemas.microsoft.com/office/drawing/2014/main" id="{D288AE0C-3410-498D-B7B0-D83712A91AF4}"/>
              </a:ext>
            </a:extLst>
          </p:cNvPr>
          <p:cNvSpPr>
            <a:spLocks noGrp="1"/>
          </p:cNvSpPr>
          <p:nvPr>
            <p:ph type="body" sz="quarter" idx="15"/>
          </p:nvPr>
        </p:nvSpPr>
        <p:spPr>
          <a:xfrm>
            <a:off x="6964515" y="1663768"/>
            <a:ext cx="2236124" cy="1238447"/>
          </a:xfrm>
        </p:spPr>
        <p:txBody>
          <a:bodyPr/>
          <a:lstStyle/>
          <a:p>
            <a:r>
              <a:rPr lang="en-US" sz="1400" dirty="0"/>
              <a:t>Roberto Cuellar, Jr. BA, BS, MPH</a:t>
            </a:r>
          </a:p>
          <a:p>
            <a:r>
              <a:rPr lang="en-US" sz="1400" dirty="0"/>
              <a:t>Child Nutrition Program Director, </a:t>
            </a:r>
          </a:p>
          <a:p>
            <a:r>
              <a:rPr lang="en-US" sz="1400" dirty="0"/>
              <a:t>Laredo ISD</a:t>
            </a:r>
          </a:p>
        </p:txBody>
      </p:sp>
      <p:sp>
        <p:nvSpPr>
          <p:cNvPr id="22" name="Text Placeholder 21">
            <a:extLst>
              <a:ext uri="{FF2B5EF4-FFF2-40B4-BE49-F238E27FC236}">
                <a16:creationId xmlns:a16="http://schemas.microsoft.com/office/drawing/2014/main" id="{AA0F578F-7DA6-400C-A41B-0984496577E7}"/>
              </a:ext>
            </a:extLst>
          </p:cNvPr>
          <p:cNvSpPr>
            <a:spLocks noGrp="1"/>
          </p:cNvSpPr>
          <p:nvPr>
            <p:ph type="body" sz="quarter" idx="17"/>
          </p:nvPr>
        </p:nvSpPr>
        <p:spPr>
          <a:xfrm>
            <a:off x="7023619" y="3235506"/>
            <a:ext cx="1981200" cy="755553"/>
          </a:xfrm>
        </p:spPr>
        <p:txBody>
          <a:bodyPr/>
          <a:lstStyle/>
          <a:p>
            <a:r>
              <a:rPr lang="en-US" sz="1400" dirty="0"/>
              <a:t>Kellen Cantrell, MSNS</a:t>
            </a:r>
          </a:p>
          <a:p>
            <a:r>
              <a:rPr lang="en-US" sz="1400" dirty="0"/>
              <a:t>Marketing Specialist, Outreach, TDA</a:t>
            </a:r>
          </a:p>
        </p:txBody>
      </p:sp>
      <p:sp>
        <p:nvSpPr>
          <p:cNvPr id="27" name="Slide Number Placeholder 26">
            <a:extLst>
              <a:ext uri="{FF2B5EF4-FFF2-40B4-BE49-F238E27FC236}">
                <a16:creationId xmlns:a16="http://schemas.microsoft.com/office/drawing/2014/main" id="{B8332237-05A5-49D7-ADBB-BC7C29BFF2D2}"/>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192B31-B341-4013-B7E8-60D2E97D576A}" type="slidenum">
              <a:rPr kumimoji="0" lang="en-US" sz="1600" b="0" i="0" u="none" strike="noStrike" kern="1200" cap="none" spc="0" normalizeH="0" baseline="0" noProof="0" smtClean="0">
                <a:ln>
                  <a:noFill/>
                </a:ln>
                <a:solidFill>
                  <a:srgbClr val="167263"/>
                </a:solidFill>
                <a:effectLst/>
                <a:uLnTx/>
                <a:uFillTx/>
                <a:latin typeface="Arial Black" panose="020B0A04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rgbClr val="167263"/>
              </a:solidFill>
              <a:effectLst/>
              <a:uLnTx/>
              <a:uFillTx/>
              <a:latin typeface="Arial Black" panose="020B0A04020102020204" pitchFamily="34" charset="0"/>
              <a:ea typeface="+mn-ea"/>
              <a:cs typeface="+mn-cs"/>
            </a:endParaRPr>
          </a:p>
        </p:txBody>
      </p:sp>
      <p:sp>
        <p:nvSpPr>
          <p:cNvPr id="28" name="Text Placeholder 47">
            <a:extLst>
              <a:ext uri="{FF2B5EF4-FFF2-40B4-BE49-F238E27FC236}">
                <a16:creationId xmlns:a16="http://schemas.microsoft.com/office/drawing/2014/main" id="{347CB8B9-17EB-4436-8A1F-C3B724068EDF}"/>
              </a:ext>
            </a:extLst>
          </p:cNvPr>
          <p:cNvSpPr txBox="1">
            <a:spLocks/>
          </p:cNvSpPr>
          <p:nvPr/>
        </p:nvSpPr>
        <p:spPr>
          <a:xfrm>
            <a:off x="6308583" y="536389"/>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a:t>
            </a:r>
          </a:p>
        </p:txBody>
      </p:sp>
      <p:sp>
        <p:nvSpPr>
          <p:cNvPr id="29" name="Text Placeholder 47">
            <a:extLst>
              <a:ext uri="{FF2B5EF4-FFF2-40B4-BE49-F238E27FC236}">
                <a16:creationId xmlns:a16="http://schemas.microsoft.com/office/drawing/2014/main" id="{729A5B44-ACBD-408A-B9D1-481A66C71C44}"/>
              </a:ext>
            </a:extLst>
          </p:cNvPr>
          <p:cNvSpPr txBox="1">
            <a:spLocks/>
          </p:cNvSpPr>
          <p:nvPr/>
        </p:nvSpPr>
        <p:spPr>
          <a:xfrm>
            <a:off x="6308582" y="2003584"/>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a:t>
            </a:r>
          </a:p>
        </p:txBody>
      </p:sp>
      <p:sp>
        <p:nvSpPr>
          <p:cNvPr id="39" name="Text Placeholder 47">
            <a:extLst>
              <a:ext uri="{FF2B5EF4-FFF2-40B4-BE49-F238E27FC236}">
                <a16:creationId xmlns:a16="http://schemas.microsoft.com/office/drawing/2014/main" id="{59DA424C-0EF0-499D-95F2-6F91E43F77CD}"/>
              </a:ext>
            </a:extLst>
          </p:cNvPr>
          <p:cNvSpPr txBox="1">
            <a:spLocks/>
          </p:cNvSpPr>
          <p:nvPr/>
        </p:nvSpPr>
        <p:spPr>
          <a:xfrm>
            <a:off x="6397898" y="3474219"/>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03</a:t>
            </a:r>
          </a:p>
        </p:txBody>
      </p:sp>
      <p:pic>
        <p:nvPicPr>
          <p:cNvPr id="41" name="Picture 40">
            <a:extLst>
              <a:ext uri="{FF2B5EF4-FFF2-40B4-BE49-F238E27FC236}">
                <a16:creationId xmlns:a16="http://schemas.microsoft.com/office/drawing/2014/main" id="{7753FE39-959F-4881-8DDC-53485945D9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5"/>
          <a:stretch/>
        </p:blipFill>
        <p:spPr>
          <a:xfrm>
            <a:off x="-1" y="-986"/>
            <a:ext cx="6005943" cy="4105561"/>
          </a:xfrm>
          <a:prstGeom prst="rect">
            <a:avLst/>
          </a:prstGeom>
        </p:spPr>
      </p:pic>
      <p:sp>
        <p:nvSpPr>
          <p:cNvPr id="2" name="TextBox 1">
            <a:extLst>
              <a:ext uri="{FF2B5EF4-FFF2-40B4-BE49-F238E27FC236}">
                <a16:creationId xmlns:a16="http://schemas.microsoft.com/office/drawing/2014/main" id="{6A5AA562-9386-49B6-A086-DC62AC981588}"/>
              </a:ext>
            </a:extLst>
          </p:cNvPr>
          <p:cNvSpPr txBox="1"/>
          <p:nvPr/>
        </p:nvSpPr>
        <p:spPr>
          <a:xfrm>
            <a:off x="69270" y="4220170"/>
            <a:ext cx="5867400" cy="923330"/>
          </a:xfrm>
          <a:prstGeom prst="rect">
            <a:avLst/>
          </a:prstGeom>
          <a:noFill/>
        </p:spPr>
        <p:txBody>
          <a:bodyPr wrap="square" rtlCol="0">
            <a:spAutoFit/>
          </a:bodyPr>
          <a:lstStyle/>
          <a:p>
            <a:pPr algn="ctr"/>
            <a:r>
              <a:rPr lang="en-US" sz="5400" dirty="0">
                <a:solidFill>
                  <a:srgbClr val="2F6D8F"/>
                </a:solidFill>
                <a:latin typeface="Arial" panose="020B0604020202020204" pitchFamily="34" charset="0"/>
                <a:cs typeface="Arial" panose="020B0604020202020204" pitchFamily="34" charset="0"/>
              </a:rPr>
              <a:t>Presenters</a:t>
            </a:r>
            <a:r>
              <a:rPr lang="en-US" dirty="0"/>
              <a:t> </a:t>
            </a:r>
          </a:p>
        </p:txBody>
      </p:sp>
      <p:sp>
        <p:nvSpPr>
          <p:cNvPr id="3" name="TextBox 2">
            <a:extLst>
              <a:ext uri="{FF2B5EF4-FFF2-40B4-BE49-F238E27FC236}">
                <a16:creationId xmlns:a16="http://schemas.microsoft.com/office/drawing/2014/main" id="{70F36F3A-D464-4B59-9E8D-C86F62D0E5D1}"/>
              </a:ext>
            </a:extLst>
          </p:cNvPr>
          <p:cNvSpPr txBox="1"/>
          <p:nvPr/>
        </p:nvSpPr>
        <p:spPr>
          <a:xfrm>
            <a:off x="6588800" y="4324350"/>
            <a:ext cx="2994736" cy="646331"/>
          </a:xfrm>
          <a:prstGeom prst="rect">
            <a:avLst/>
          </a:prstGeom>
          <a:noFill/>
        </p:spPr>
        <p:txBody>
          <a:bodyPr wrap="square" rtlCol="0">
            <a:spAutoFit/>
          </a:bodyPr>
          <a:lstStyle/>
          <a:p>
            <a:r>
              <a:rPr lang="en-US" sz="1200" i="1" dirty="0">
                <a:solidFill>
                  <a:schemeClr val="bg1"/>
                </a:solidFill>
              </a:rPr>
              <a:t>Facilitated by Emilee Case, </a:t>
            </a:r>
          </a:p>
          <a:p>
            <a:r>
              <a:rPr lang="en-US" sz="1200" i="1" dirty="0">
                <a:solidFill>
                  <a:schemeClr val="bg1"/>
                </a:solidFill>
              </a:rPr>
              <a:t>Special Programs Coordinator, </a:t>
            </a:r>
          </a:p>
          <a:p>
            <a:r>
              <a:rPr lang="en-US" sz="1200" i="1" dirty="0">
                <a:solidFill>
                  <a:schemeClr val="bg1"/>
                </a:solidFill>
              </a:rPr>
              <a:t>Program Support, TDA</a:t>
            </a:r>
          </a:p>
        </p:txBody>
      </p:sp>
    </p:spTree>
    <p:extLst>
      <p:ext uri="{BB962C8B-B14F-4D97-AF65-F5344CB8AC3E}">
        <p14:creationId xmlns:p14="http://schemas.microsoft.com/office/powerpoint/2010/main" val="319627780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Service Models Implemented</a:t>
            </a:r>
          </a:p>
        </p:txBody>
      </p:sp>
      <p:sp>
        <p:nvSpPr>
          <p:cNvPr id="3" name="Content Placeholder 2"/>
          <p:cNvSpPr>
            <a:spLocks noGrp="1"/>
          </p:cNvSpPr>
          <p:nvPr>
            <p:ph idx="1"/>
          </p:nvPr>
        </p:nvSpPr>
        <p:spPr/>
        <p:txBody>
          <a:bodyPr>
            <a:normAutofit fontScale="92500" lnSpcReduction="10000"/>
          </a:bodyPr>
          <a:lstStyle/>
          <a:p>
            <a:r>
              <a:rPr lang="en-US" dirty="0"/>
              <a:t>Breakfast and lunch by the Hallway or in classroom</a:t>
            </a:r>
          </a:p>
          <a:p>
            <a:r>
              <a:rPr lang="en-US" dirty="0"/>
              <a:t>Stations/mobile units are set up in halls or mobile units are transported down by CNP staff to each hall and classroom</a:t>
            </a:r>
          </a:p>
          <a:p>
            <a:r>
              <a:rPr lang="en-US" dirty="0"/>
              <a:t>Staff would offer meals by the hall and students eat in classrooms and staff would count meals (vs teacher)</a:t>
            </a:r>
          </a:p>
          <a:p>
            <a:r>
              <a:rPr lang="en-US" dirty="0"/>
              <a:t>Student meal ID cards will be scanned</a:t>
            </a:r>
          </a:p>
          <a:p>
            <a:r>
              <a:rPr lang="en-US" dirty="0"/>
              <a:t>*Challenges- Possible more expense for CNP for extra food and supplies and equipment; Possibly more trash and slightly more food waste</a:t>
            </a:r>
          </a:p>
          <a:p>
            <a:endParaRPr lang="en-US" dirty="0"/>
          </a:p>
          <a:p>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20</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495508" y="533400"/>
            <a:ext cx="1257409" cy="708722"/>
          </a:xfrm>
          <a:prstGeom prst="rect">
            <a:avLst/>
          </a:prstGeom>
        </p:spPr>
      </p:pic>
    </p:spTree>
    <p:extLst>
      <p:ext uri="{BB962C8B-B14F-4D97-AF65-F5344CB8AC3E}">
        <p14:creationId xmlns:p14="http://schemas.microsoft.com/office/powerpoint/2010/main" val="455070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Re-opening Plan</a:t>
            </a:r>
          </a:p>
        </p:txBody>
      </p:sp>
      <p:sp>
        <p:nvSpPr>
          <p:cNvPr id="3" name="Content Placeholder 2"/>
          <p:cNvSpPr>
            <a:spLocks noGrp="1"/>
          </p:cNvSpPr>
          <p:nvPr>
            <p:ph idx="1"/>
          </p:nvPr>
        </p:nvSpPr>
        <p:spPr/>
        <p:txBody>
          <a:bodyPr/>
          <a:lstStyle/>
          <a:p>
            <a:r>
              <a:rPr lang="en-US" dirty="0"/>
              <a:t>All Meals will be serve (menus planned based on popular entrée items and using commodity items as well)</a:t>
            </a:r>
          </a:p>
          <a:p>
            <a:r>
              <a:rPr lang="en-US" dirty="0"/>
              <a:t>Meals are served on Styrofoam trays and some meals will have bulk items that have been sealed with the use of our pre-packing machines</a:t>
            </a:r>
          </a:p>
          <a:p>
            <a:r>
              <a:rPr lang="en-US" dirty="0"/>
              <a:t>Will offer FFVP Program different method</a:t>
            </a:r>
          </a:p>
          <a:p>
            <a:r>
              <a:rPr lang="en-US" dirty="0"/>
              <a:t>Accommodate all special diets for students</a:t>
            </a:r>
          </a:p>
          <a:p>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21</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645820" y="516828"/>
            <a:ext cx="1257409" cy="708722"/>
          </a:xfrm>
          <a:prstGeom prst="rect">
            <a:avLst/>
          </a:prstGeom>
        </p:spPr>
      </p:pic>
    </p:spTree>
    <p:extLst>
      <p:ext uri="{BB962C8B-B14F-4D97-AF65-F5344CB8AC3E}">
        <p14:creationId xmlns:p14="http://schemas.microsoft.com/office/powerpoint/2010/main" val="543621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Pre-packaging Machine</a:t>
            </a:r>
          </a:p>
        </p:txBody>
      </p:sp>
      <p:pic>
        <p:nvPicPr>
          <p:cNvPr id="5" name="Content Placeholder 4"/>
          <p:cNvPicPr>
            <a:picLocks noGrp="1" noChangeAspect="1"/>
          </p:cNvPicPr>
          <p:nvPr>
            <p:ph idx="1"/>
          </p:nvPr>
        </p:nvPicPr>
        <p:blipFill>
          <a:blip r:embed="rId2"/>
          <a:stretch>
            <a:fillRect/>
          </a:stretch>
        </p:blipFill>
        <p:spPr>
          <a:xfrm>
            <a:off x="971552" y="1851423"/>
            <a:ext cx="6497093" cy="2488406"/>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22</a:t>
            </a:fld>
            <a:endParaRPr lang="en-US" dirty="0">
              <a:solidFill>
                <a:prstClr val="black"/>
              </a:solidFill>
              <a:latin typeface="Garamond" panose="02020404030301010803"/>
            </a:endParaRPr>
          </a:p>
        </p:txBody>
      </p:sp>
    </p:spTree>
    <p:extLst>
      <p:ext uri="{BB962C8B-B14F-4D97-AF65-F5344CB8AC3E}">
        <p14:creationId xmlns:p14="http://schemas.microsoft.com/office/powerpoint/2010/main" val="2418376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Used</a:t>
            </a:r>
          </a:p>
        </p:txBody>
      </p:sp>
      <p:pic>
        <p:nvPicPr>
          <p:cNvPr id="5" name="Content Placeholder 4"/>
          <p:cNvPicPr>
            <a:picLocks noGrp="1" noChangeAspect="1"/>
          </p:cNvPicPr>
          <p:nvPr>
            <p:ph idx="1"/>
          </p:nvPr>
        </p:nvPicPr>
        <p:blipFill>
          <a:blip r:embed="rId2"/>
          <a:stretch>
            <a:fillRect/>
          </a:stretch>
        </p:blipFill>
        <p:spPr>
          <a:xfrm>
            <a:off x="1620657" y="1923527"/>
            <a:ext cx="1939866" cy="2482503"/>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23</a:t>
            </a:fld>
            <a:endParaRPr lang="en-US" dirty="0">
              <a:solidFill>
                <a:prstClr val="black"/>
              </a:solidFill>
              <a:latin typeface="Garamond" panose="02020404030301010803"/>
            </a:endParaRPr>
          </a:p>
        </p:txBody>
      </p:sp>
      <p:pic>
        <p:nvPicPr>
          <p:cNvPr id="7" name="Picture 6"/>
          <p:cNvPicPr>
            <a:picLocks noChangeAspect="1"/>
          </p:cNvPicPr>
          <p:nvPr/>
        </p:nvPicPr>
        <p:blipFill>
          <a:blip r:embed="rId3"/>
          <a:stretch>
            <a:fillRect/>
          </a:stretch>
        </p:blipFill>
        <p:spPr>
          <a:xfrm>
            <a:off x="4740337" y="1986682"/>
            <a:ext cx="1835828" cy="2490068"/>
          </a:xfrm>
          <a:prstGeom prst="rect">
            <a:avLst/>
          </a:prstGeom>
        </p:spPr>
      </p:pic>
    </p:spTree>
    <p:extLst>
      <p:ext uri="{BB962C8B-B14F-4D97-AF65-F5344CB8AC3E}">
        <p14:creationId xmlns:p14="http://schemas.microsoft.com/office/powerpoint/2010/main" val="3624335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Used</a:t>
            </a:r>
          </a:p>
        </p:txBody>
      </p:sp>
      <p:pic>
        <p:nvPicPr>
          <p:cNvPr id="5" name="Content Placeholder 4"/>
          <p:cNvPicPr>
            <a:picLocks noGrp="1" noChangeAspect="1"/>
          </p:cNvPicPr>
          <p:nvPr>
            <p:ph idx="1"/>
          </p:nvPr>
        </p:nvPicPr>
        <p:blipFill>
          <a:blip r:embed="rId2"/>
          <a:stretch>
            <a:fillRect/>
          </a:stretch>
        </p:blipFill>
        <p:spPr>
          <a:xfrm>
            <a:off x="1425203" y="2160741"/>
            <a:ext cx="2295028" cy="2179088"/>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24</a:t>
            </a:fld>
            <a:endParaRPr lang="en-US" dirty="0">
              <a:solidFill>
                <a:prstClr val="black"/>
              </a:solidFill>
              <a:latin typeface="Garamond" panose="02020404030301010803"/>
            </a:endParaRPr>
          </a:p>
        </p:txBody>
      </p:sp>
      <p:pic>
        <p:nvPicPr>
          <p:cNvPr id="6" name="Picture 5"/>
          <p:cNvPicPr>
            <a:picLocks noChangeAspect="1"/>
          </p:cNvPicPr>
          <p:nvPr/>
        </p:nvPicPr>
        <p:blipFill>
          <a:blip r:embed="rId3"/>
          <a:stretch>
            <a:fillRect/>
          </a:stretch>
        </p:blipFill>
        <p:spPr>
          <a:xfrm>
            <a:off x="6256217" y="2160740"/>
            <a:ext cx="2013825" cy="1842675"/>
          </a:xfrm>
          <a:prstGeom prst="rect">
            <a:avLst/>
          </a:prstGeom>
        </p:spPr>
      </p:pic>
      <p:pic>
        <p:nvPicPr>
          <p:cNvPr id="7" name="Picture 6"/>
          <p:cNvPicPr>
            <a:picLocks noChangeAspect="1"/>
          </p:cNvPicPr>
          <p:nvPr/>
        </p:nvPicPr>
        <p:blipFill>
          <a:blip r:embed="rId4"/>
          <a:stretch>
            <a:fillRect/>
          </a:stretch>
        </p:blipFill>
        <p:spPr>
          <a:xfrm>
            <a:off x="4070157" y="2160741"/>
            <a:ext cx="2053006" cy="1842676"/>
          </a:xfrm>
          <a:prstGeom prst="rect">
            <a:avLst/>
          </a:prstGeom>
        </p:spPr>
      </p:pic>
    </p:spTree>
    <p:extLst>
      <p:ext uri="{BB962C8B-B14F-4D97-AF65-F5344CB8AC3E}">
        <p14:creationId xmlns:p14="http://schemas.microsoft.com/office/powerpoint/2010/main" val="3490071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836113" y="497910"/>
            <a:ext cx="6688899" cy="4049039"/>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25</a:t>
            </a:fld>
            <a:endParaRPr lang="en-US" dirty="0">
              <a:solidFill>
                <a:prstClr val="black"/>
              </a:solidFill>
              <a:latin typeface="Garamond" panose="02020404030301010803"/>
            </a:endParaRPr>
          </a:p>
        </p:txBody>
      </p:sp>
      <p:pic>
        <p:nvPicPr>
          <p:cNvPr id="3" name="Picture 2"/>
          <p:cNvPicPr>
            <a:picLocks noChangeAspect="1"/>
          </p:cNvPicPr>
          <p:nvPr/>
        </p:nvPicPr>
        <p:blipFill>
          <a:blip r:embed="rId3"/>
          <a:stretch>
            <a:fillRect/>
          </a:stretch>
        </p:blipFill>
        <p:spPr>
          <a:xfrm>
            <a:off x="139690" y="262894"/>
            <a:ext cx="1257409" cy="708722"/>
          </a:xfrm>
          <a:prstGeom prst="rect">
            <a:avLst/>
          </a:prstGeom>
        </p:spPr>
      </p:pic>
    </p:spTree>
    <p:extLst>
      <p:ext uri="{BB962C8B-B14F-4D97-AF65-F5344CB8AC3E}">
        <p14:creationId xmlns:p14="http://schemas.microsoft.com/office/powerpoint/2010/main" val="2646588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713985" y="736599"/>
            <a:ext cx="7158625" cy="3866716"/>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26</a:t>
            </a:fld>
            <a:endParaRPr lang="en-US" dirty="0">
              <a:solidFill>
                <a:prstClr val="black"/>
              </a:solidFill>
              <a:latin typeface="Garamond" panose="02020404030301010803"/>
            </a:endParaRPr>
          </a:p>
        </p:txBody>
      </p:sp>
      <p:pic>
        <p:nvPicPr>
          <p:cNvPr id="6" name="Picture 5"/>
          <p:cNvPicPr>
            <a:picLocks noChangeAspect="1"/>
          </p:cNvPicPr>
          <p:nvPr/>
        </p:nvPicPr>
        <p:blipFill>
          <a:blip r:embed="rId3"/>
          <a:stretch>
            <a:fillRect/>
          </a:stretch>
        </p:blipFill>
        <p:spPr>
          <a:xfrm>
            <a:off x="414145" y="299254"/>
            <a:ext cx="1257409" cy="708722"/>
          </a:xfrm>
          <a:prstGeom prst="rect">
            <a:avLst/>
          </a:prstGeom>
        </p:spPr>
      </p:pic>
    </p:spTree>
    <p:extLst>
      <p:ext uri="{BB962C8B-B14F-4D97-AF65-F5344CB8AC3E}">
        <p14:creationId xmlns:p14="http://schemas.microsoft.com/office/powerpoint/2010/main" val="3684990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&amp; Claiming </a:t>
            </a:r>
          </a:p>
        </p:txBody>
      </p:sp>
      <p:sp>
        <p:nvSpPr>
          <p:cNvPr id="3" name="Content Placeholder 2"/>
          <p:cNvSpPr>
            <a:spLocks noGrp="1"/>
          </p:cNvSpPr>
          <p:nvPr>
            <p:ph idx="1"/>
          </p:nvPr>
        </p:nvSpPr>
        <p:spPr/>
        <p:txBody>
          <a:bodyPr>
            <a:normAutofit lnSpcReduction="10000"/>
          </a:bodyPr>
          <a:lstStyle/>
          <a:p>
            <a:r>
              <a:rPr lang="en-US" dirty="0"/>
              <a:t>Use SocketScan Scanners – scan students meal ID card (school issued ID number)</a:t>
            </a:r>
          </a:p>
          <a:p>
            <a:r>
              <a:rPr lang="en-US" dirty="0"/>
              <a:t>If no ID card, parent must provide the school issued ID number</a:t>
            </a:r>
          </a:p>
          <a:p>
            <a:r>
              <a:rPr lang="en-US" dirty="0"/>
              <a:t>If new students in district, manager will type in or key in the issued school number of student</a:t>
            </a:r>
          </a:p>
          <a:p>
            <a:r>
              <a:rPr lang="en-US" dirty="0"/>
              <a:t>All managers at the schools will have duplicate meal ID cards in case parents lost them; in addition all managers will have a roster list to track students as well</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27</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567587" y="533400"/>
            <a:ext cx="1257409" cy="708722"/>
          </a:xfrm>
          <a:prstGeom prst="rect">
            <a:avLst/>
          </a:prstGeom>
        </p:spPr>
      </p:pic>
    </p:spTree>
    <p:extLst>
      <p:ext uri="{BB962C8B-B14F-4D97-AF65-F5344CB8AC3E}">
        <p14:creationId xmlns:p14="http://schemas.microsoft.com/office/powerpoint/2010/main" val="338740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28</a:t>
            </a:fld>
            <a:endParaRPr lang="en-US" dirty="0">
              <a:solidFill>
                <a:prstClr val="black"/>
              </a:solidFill>
              <a:latin typeface="Garamond" panose="02020404030301010803"/>
            </a:endParaRPr>
          </a:p>
        </p:txBody>
      </p:sp>
      <p:pic>
        <p:nvPicPr>
          <p:cNvPr id="7" name="Content Placeholder 6"/>
          <p:cNvPicPr>
            <a:picLocks noGrp="1" noChangeAspect="1"/>
          </p:cNvPicPr>
          <p:nvPr>
            <p:ph idx="1"/>
          </p:nvPr>
        </p:nvPicPr>
        <p:blipFill>
          <a:blip r:embed="rId2"/>
          <a:stretch>
            <a:fillRect/>
          </a:stretch>
        </p:blipFill>
        <p:spPr>
          <a:xfrm>
            <a:off x="742167" y="516700"/>
            <a:ext cx="6707688" cy="3960051"/>
          </a:xfrm>
          <a:prstGeom prst="rect">
            <a:avLst/>
          </a:prstGeom>
        </p:spPr>
      </p:pic>
      <p:pic>
        <p:nvPicPr>
          <p:cNvPr id="3" name="Picture 2"/>
          <p:cNvPicPr>
            <a:picLocks noChangeAspect="1"/>
          </p:cNvPicPr>
          <p:nvPr/>
        </p:nvPicPr>
        <p:blipFill>
          <a:blip r:embed="rId3"/>
          <a:stretch>
            <a:fillRect/>
          </a:stretch>
        </p:blipFill>
        <p:spPr>
          <a:xfrm>
            <a:off x="523691" y="516700"/>
            <a:ext cx="1257409" cy="708722"/>
          </a:xfrm>
          <a:prstGeom prst="rect">
            <a:avLst/>
          </a:prstGeom>
        </p:spPr>
      </p:pic>
    </p:spTree>
    <p:extLst>
      <p:ext uri="{BB962C8B-B14F-4D97-AF65-F5344CB8AC3E}">
        <p14:creationId xmlns:p14="http://schemas.microsoft.com/office/powerpoint/2010/main" val="318221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2" y="708417"/>
            <a:ext cx="7200897" cy="531662"/>
          </a:xfrm>
        </p:spPr>
        <p:txBody>
          <a:bodyPr>
            <a:normAutofit fontScale="90000"/>
          </a:bodyPr>
          <a:lstStyle/>
          <a:p>
            <a:r>
              <a:rPr lang="en-US" dirty="0"/>
              <a:t>POS Software- Nutrikids</a:t>
            </a:r>
          </a:p>
        </p:txBody>
      </p:sp>
      <p:pic>
        <p:nvPicPr>
          <p:cNvPr id="5" name="Content Placeholder 4"/>
          <p:cNvPicPr>
            <a:picLocks noGrp="1" noChangeAspect="1"/>
          </p:cNvPicPr>
          <p:nvPr>
            <p:ph idx="1"/>
          </p:nvPr>
        </p:nvPicPr>
        <p:blipFill>
          <a:blip r:embed="rId2"/>
          <a:stretch>
            <a:fillRect/>
          </a:stretch>
        </p:blipFill>
        <p:spPr>
          <a:xfrm>
            <a:off x="779746" y="1108554"/>
            <a:ext cx="7196203" cy="3577748"/>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29</a:t>
            </a:fld>
            <a:endParaRPr lang="en-US" dirty="0">
              <a:solidFill>
                <a:prstClr val="black"/>
              </a:solidFill>
              <a:latin typeface="Garamond" panose="02020404030301010803"/>
            </a:endParaRPr>
          </a:p>
        </p:txBody>
      </p:sp>
      <p:pic>
        <p:nvPicPr>
          <p:cNvPr id="3" name="Picture 2"/>
          <p:cNvPicPr>
            <a:picLocks noChangeAspect="1"/>
          </p:cNvPicPr>
          <p:nvPr/>
        </p:nvPicPr>
        <p:blipFill>
          <a:blip r:embed="rId3"/>
          <a:stretch>
            <a:fillRect/>
          </a:stretch>
        </p:blipFill>
        <p:spPr>
          <a:xfrm>
            <a:off x="583246" y="554125"/>
            <a:ext cx="1257409" cy="708722"/>
          </a:xfrm>
          <a:prstGeom prst="rect">
            <a:avLst/>
          </a:prstGeom>
        </p:spPr>
      </p:pic>
    </p:spTree>
    <p:extLst>
      <p:ext uri="{BB962C8B-B14F-4D97-AF65-F5344CB8AC3E}">
        <p14:creationId xmlns:p14="http://schemas.microsoft.com/office/powerpoint/2010/main" val="1257444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a:spLocks noGrp="1"/>
          </p:cNvSpPr>
          <p:nvPr>
            <p:ph type="ctrTitle"/>
          </p:nvPr>
        </p:nvSpPr>
        <p:spPr>
          <a:xfrm>
            <a:off x="800101" y="2571749"/>
            <a:ext cx="5655960" cy="1701419"/>
          </a:xfrm>
          <a:prstGeom prst="rect">
            <a:avLst/>
          </a:prstGeom>
          <a:noFill/>
          <a:ln>
            <a:noFill/>
          </a:ln>
        </p:spPr>
        <p:txBody>
          <a:bodyPr spcFirstLastPara="1" wrap="square" lIns="68569" tIns="34275" rIns="68569" bIns="34275" anchor="t" anchorCtr="0">
            <a:normAutofit fontScale="90000"/>
          </a:bodyPr>
          <a:lstStyle/>
          <a:p>
            <a:pPr algn="ctr">
              <a:buSzPts val="5400"/>
            </a:pPr>
            <a:br>
              <a:rPr lang="en-US" sz="4050"/>
            </a:br>
            <a:r>
              <a:rPr lang="en-US" sz="4050"/>
              <a:t>COVID </a:t>
            </a:r>
            <a:br>
              <a:rPr lang="en-US" sz="4050"/>
            </a:br>
            <a:r>
              <a:rPr lang="en-US" sz="4050"/>
              <a:t>Back To School Plan</a:t>
            </a:r>
            <a:endParaRPr/>
          </a:p>
        </p:txBody>
      </p:sp>
      <p:sp>
        <p:nvSpPr>
          <p:cNvPr id="121" name="Google Shape;121;p1"/>
          <p:cNvSpPr txBox="1">
            <a:spLocks noGrp="1"/>
          </p:cNvSpPr>
          <p:nvPr>
            <p:ph type="subTitle" idx="1"/>
          </p:nvPr>
        </p:nvSpPr>
        <p:spPr>
          <a:xfrm>
            <a:off x="1600200" y="1701590"/>
            <a:ext cx="4497206" cy="870160"/>
          </a:xfrm>
          <a:prstGeom prst="rect">
            <a:avLst/>
          </a:prstGeom>
          <a:noFill/>
          <a:ln>
            <a:noFill/>
          </a:ln>
        </p:spPr>
        <p:txBody>
          <a:bodyPr spcFirstLastPara="1" wrap="square" lIns="68569" tIns="0" rIns="68569" bIns="34275" anchor="b" anchorCtr="0">
            <a:normAutofit/>
          </a:bodyPr>
          <a:lstStyle/>
          <a:p>
            <a:pPr marL="0" indent="0" algn="ctr">
              <a:spcBef>
                <a:spcPts val="0"/>
              </a:spcBef>
              <a:buSzPts val="4860"/>
            </a:pPr>
            <a:r>
              <a:rPr lang="en-US" sz="4050"/>
              <a:t>Valley Mills ISD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2" y="736601"/>
            <a:ext cx="7200897" cy="484689"/>
          </a:xfrm>
        </p:spPr>
        <p:txBody>
          <a:bodyPr>
            <a:normAutofit fontScale="90000"/>
          </a:bodyPr>
          <a:lstStyle/>
          <a:p>
            <a:r>
              <a:rPr lang="en-US" dirty="0"/>
              <a:t>Letters to Parents in English and Spanish</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51" y="1380996"/>
            <a:ext cx="6628616" cy="3095755"/>
          </a:xfr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30</a:t>
            </a:fld>
            <a:endParaRPr lang="en-US" dirty="0">
              <a:solidFill>
                <a:prstClr val="black"/>
              </a:solidFill>
              <a:latin typeface="Garamond" panose="02020404030301010803"/>
            </a:endParaRPr>
          </a:p>
        </p:txBody>
      </p:sp>
      <p:pic>
        <p:nvPicPr>
          <p:cNvPr id="3" name="Picture 2"/>
          <p:cNvPicPr>
            <a:picLocks noChangeAspect="1"/>
          </p:cNvPicPr>
          <p:nvPr/>
        </p:nvPicPr>
        <p:blipFill>
          <a:blip r:embed="rId3"/>
          <a:stretch>
            <a:fillRect/>
          </a:stretch>
        </p:blipFill>
        <p:spPr>
          <a:xfrm>
            <a:off x="342848" y="382240"/>
            <a:ext cx="1257409" cy="708722"/>
          </a:xfrm>
          <a:prstGeom prst="rect">
            <a:avLst/>
          </a:prstGeom>
        </p:spPr>
      </p:pic>
    </p:spTree>
    <p:extLst>
      <p:ext uri="{BB962C8B-B14F-4D97-AF65-F5344CB8AC3E}">
        <p14:creationId xmlns:p14="http://schemas.microsoft.com/office/powerpoint/2010/main" val="2424309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to Have Signage</a:t>
            </a:r>
          </a:p>
        </p:txBody>
      </p:sp>
      <p:pic>
        <p:nvPicPr>
          <p:cNvPr id="5" name="Content Placeholder 4"/>
          <p:cNvPicPr>
            <a:picLocks noGrp="1" noChangeAspect="1"/>
          </p:cNvPicPr>
          <p:nvPr>
            <p:ph idx="1"/>
          </p:nvPr>
        </p:nvPicPr>
        <p:blipFill>
          <a:blip r:embed="rId2"/>
          <a:stretch>
            <a:fillRect/>
          </a:stretch>
        </p:blipFill>
        <p:spPr>
          <a:xfrm>
            <a:off x="971553" y="1714500"/>
            <a:ext cx="6793874" cy="2888816"/>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31</a:t>
            </a:fld>
            <a:endParaRPr lang="en-US" dirty="0">
              <a:solidFill>
                <a:prstClr val="black"/>
              </a:solidFill>
              <a:latin typeface="Garamond" panose="02020404030301010803"/>
            </a:endParaRPr>
          </a:p>
        </p:txBody>
      </p:sp>
      <p:pic>
        <p:nvPicPr>
          <p:cNvPr id="3" name="Picture 2"/>
          <p:cNvPicPr>
            <a:picLocks noChangeAspect="1"/>
          </p:cNvPicPr>
          <p:nvPr/>
        </p:nvPicPr>
        <p:blipFill>
          <a:blip r:embed="rId3"/>
          <a:stretch>
            <a:fillRect/>
          </a:stretch>
        </p:blipFill>
        <p:spPr>
          <a:xfrm>
            <a:off x="627031" y="516829"/>
            <a:ext cx="1257409" cy="708722"/>
          </a:xfrm>
          <a:prstGeom prst="rect">
            <a:avLst/>
          </a:prstGeom>
        </p:spPr>
      </p:pic>
    </p:spTree>
    <p:extLst>
      <p:ext uri="{BB962C8B-B14F-4D97-AF65-F5344CB8AC3E}">
        <p14:creationId xmlns:p14="http://schemas.microsoft.com/office/powerpoint/2010/main" val="4093673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Signage for Grab n Go Curbside Meals</a:t>
            </a:r>
          </a:p>
        </p:txBody>
      </p:sp>
      <p:pic>
        <p:nvPicPr>
          <p:cNvPr id="5" name="Content Placeholder 4"/>
          <p:cNvPicPr>
            <a:picLocks noGrp="1" noChangeAspect="1"/>
          </p:cNvPicPr>
          <p:nvPr>
            <p:ph idx="1"/>
          </p:nvPr>
        </p:nvPicPr>
        <p:blipFill>
          <a:blip r:embed="rId2"/>
          <a:stretch>
            <a:fillRect/>
          </a:stretch>
        </p:blipFill>
        <p:spPr>
          <a:xfrm>
            <a:off x="971552" y="1988344"/>
            <a:ext cx="2541999" cy="2488406"/>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32</a:t>
            </a:fld>
            <a:endParaRPr lang="en-US" dirty="0">
              <a:solidFill>
                <a:prstClr val="black"/>
              </a:solidFill>
              <a:latin typeface="Garamond" panose="02020404030301010803"/>
            </a:endParaRPr>
          </a:p>
        </p:txBody>
      </p:sp>
      <p:pic>
        <p:nvPicPr>
          <p:cNvPr id="6" name="Picture 5"/>
          <p:cNvPicPr>
            <a:picLocks noChangeAspect="1"/>
          </p:cNvPicPr>
          <p:nvPr/>
        </p:nvPicPr>
        <p:blipFill>
          <a:blip r:embed="rId3"/>
          <a:stretch>
            <a:fillRect/>
          </a:stretch>
        </p:blipFill>
        <p:spPr>
          <a:xfrm>
            <a:off x="4255718" y="1988345"/>
            <a:ext cx="2341619" cy="2416295"/>
          </a:xfrm>
          <a:prstGeom prst="rect">
            <a:avLst/>
          </a:prstGeom>
        </p:spPr>
      </p:pic>
      <p:pic>
        <p:nvPicPr>
          <p:cNvPr id="7" name="Picture 6"/>
          <p:cNvPicPr>
            <a:picLocks noChangeAspect="1"/>
          </p:cNvPicPr>
          <p:nvPr/>
        </p:nvPicPr>
        <p:blipFill>
          <a:blip r:embed="rId4"/>
          <a:stretch>
            <a:fillRect/>
          </a:stretch>
        </p:blipFill>
        <p:spPr>
          <a:xfrm>
            <a:off x="342848" y="382239"/>
            <a:ext cx="1257409" cy="708722"/>
          </a:xfrm>
          <a:prstGeom prst="rect">
            <a:avLst/>
          </a:prstGeom>
        </p:spPr>
      </p:pic>
    </p:spTree>
    <p:extLst>
      <p:ext uri="{BB962C8B-B14F-4D97-AF65-F5344CB8AC3E}">
        <p14:creationId xmlns:p14="http://schemas.microsoft.com/office/powerpoint/2010/main" val="3110522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Following Preventive Measures</a:t>
            </a:r>
          </a:p>
        </p:txBody>
      </p:sp>
      <p:sp>
        <p:nvSpPr>
          <p:cNvPr id="3" name="Content Placeholder 2"/>
          <p:cNvSpPr>
            <a:spLocks noGrp="1"/>
          </p:cNvSpPr>
          <p:nvPr>
            <p:ph idx="1"/>
          </p:nvPr>
        </p:nvSpPr>
        <p:spPr/>
        <p:txBody>
          <a:bodyPr/>
          <a:lstStyle/>
          <a:p>
            <a:r>
              <a:rPr lang="en-US" dirty="0"/>
              <a:t>Employees will be wearing face masks at all times; face shields will be used by those distributing Grab n Go Meals or cashiers that are by the POS in the cafeteria will be wearing Face shield as well</a:t>
            </a:r>
          </a:p>
          <a:p>
            <a:r>
              <a:rPr lang="en-US" dirty="0"/>
              <a:t>Plexiglass partitions, hand sanitizing station, floor decals, seating decals will be made available and placed by the SD cafeteria; considering plastic table covers for the cafeteria; maybe also provide some schools may be purchasing disposable table cloths for children that eat in the classroom</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33</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645820" y="516828"/>
            <a:ext cx="1257409" cy="708722"/>
          </a:xfrm>
          <a:prstGeom prst="rect">
            <a:avLst/>
          </a:prstGeom>
        </p:spPr>
      </p:pic>
    </p:spTree>
    <p:extLst>
      <p:ext uri="{BB962C8B-B14F-4D97-AF65-F5344CB8AC3E}">
        <p14:creationId xmlns:p14="http://schemas.microsoft.com/office/powerpoint/2010/main" val="2478396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Distant Cafeteria Seating</a:t>
            </a:r>
          </a:p>
        </p:txBody>
      </p:sp>
      <p:sp>
        <p:nvSpPr>
          <p:cNvPr id="3" name="Content Placeholder 2"/>
          <p:cNvSpPr>
            <a:spLocks noGrp="1"/>
          </p:cNvSpPr>
          <p:nvPr>
            <p:ph idx="1"/>
          </p:nvPr>
        </p:nvSpPr>
        <p:spPr/>
        <p:txBody>
          <a:bodyPr/>
          <a:lstStyle/>
          <a:p>
            <a:r>
              <a:rPr lang="en-US" dirty="0"/>
              <a:t>Placed Decals so students know where to sit</a:t>
            </a:r>
          </a:p>
          <a:p>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34</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1512518" y="2350030"/>
            <a:ext cx="5676088" cy="2056873"/>
          </a:xfrm>
          <a:prstGeom prst="rect">
            <a:avLst/>
          </a:prstGeom>
        </p:spPr>
      </p:pic>
      <p:pic>
        <p:nvPicPr>
          <p:cNvPr id="6" name="Picture 5"/>
          <p:cNvPicPr>
            <a:picLocks noChangeAspect="1"/>
          </p:cNvPicPr>
          <p:nvPr/>
        </p:nvPicPr>
        <p:blipFill>
          <a:blip r:embed="rId3"/>
          <a:stretch>
            <a:fillRect/>
          </a:stretch>
        </p:blipFill>
        <p:spPr>
          <a:xfrm>
            <a:off x="617636" y="516828"/>
            <a:ext cx="1257409" cy="708722"/>
          </a:xfrm>
          <a:prstGeom prst="rect">
            <a:avLst/>
          </a:prstGeom>
        </p:spPr>
      </p:pic>
    </p:spTree>
    <p:extLst>
      <p:ext uri="{BB962C8B-B14F-4D97-AF65-F5344CB8AC3E}">
        <p14:creationId xmlns:p14="http://schemas.microsoft.com/office/powerpoint/2010/main" val="2159916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2" y="736600"/>
            <a:ext cx="7200897" cy="541056"/>
          </a:xfrm>
        </p:spPr>
        <p:txBody>
          <a:bodyPr>
            <a:normAutofit fontScale="90000"/>
          </a:bodyPr>
          <a:lstStyle/>
          <a:p>
            <a:r>
              <a:rPr lang="en-US" dirty="0"/>
              <a:t>Floor Decals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872376" y="899526"/>
            <a:ext cx="2879418" cy="4509370"/>
          </a:xfr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35</a:t>
            </a:fld>
            <a:endParaRPr lang="en-US" dirty="0">
              <a:solidFill>
                <a:prstClr val="black"/>
              </a:solidFill>
              <a:latin typeface="Garamond" panose="02020404030301010803"/>
            </a:endParaRPr>
          </a:p>
        </p:txBody>
      </p:sp>
      <p:pic>
        <p:nvPicPr>
          <p:cNvPr id="3" name="Picture 2"/>
          <p:cNvPicPr>
            <a:picLocks noChangeAspect="1"/>
          </p:cNvPicPr>
          <p:nvPr/>
        </p:nvPicPr>
        <p:blipFill>
          <a:blip r:embed="rId3"/>
          <a:stretch>
            <a:fillRect/>
          </a:stretch>
        </p:blipFill>
        <p:spPr>
          <a:xfrm>
            <a:off x="799992" y="568935"/>
            <a:ext cx="1257409" cy="708722"/>
          </a:xfrm>
          <a:prstGeom prst="rect">
            <a:avLst/>
          </a:prstGeom>
        </p:spPr>
      </p:pic>
    </p:spTree>
    <p:extLst>
      <p:ext uri="{BB962C8B-B14F-4D97-AF65-F5344CB8AC3E}">
        <p14:creationId xmlns:p14="http://schemas.microsoft.com/office/powerpoint/2010/main" val="3909977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2" y="736600"/>
            <a:ext cx="7200897" cy="606818"/>
          </a:xfrm>
        </p:spPr>
        <p:txBody>
          <a:bodyPr/>
          <a:lstStyle/>
          <a:p>
            <a:r>
              <a:rPr lang="en-US" dirty="0"/>
              <a:t>Touchless Hand Sanitation Station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6114" y="1418572"/>
            <a:ext cx="6557375" cy="3058178"/>
          </a:xfr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36</a:t>
            </a:fld>
            <a:endParaRPr lang="en-US" dirty="0">
              <a:solidFill>
                <a:prstClr val="black"/>
              </a:solidFill>
              <a:latin typeface="Garamond" panose="02020404030301010803"/>
            </a:endParaRPr>
          </a:p>
        </p:txBody>
      </p:sp>
      <p:pic>
        <p:nvPicPr>
          <p:cNvPr id="3" name="Picture 2"/>
          <p:cNvPicPr>
            <a:picLocks noChangeAspect="1"/>
          </p:cNvPicPr>
          <p:nvPr/>
        </p:nvPicPr>
        <p:blipFill>
          <a:blip r:embed="rId3"/>
          <a:stretch>
            <a:fillRect/>
          </a:stretch>
        </p:blipFill>
        <p:spPr>
          <a:xfrm>
            <a:off x="514297" y="563953"/>
            <a:ext cx="1257409" cy="708722"/>
          </a:xfrm>
          <a:prstGeom prst="rect">
            <a:avLst/>
          </a:prstGeom>
        </p:spPr>
      </p:pic>
    </p:spTree>
    <p:extLst>
      <p:ext uri="{BB962C8B-B14F-4D97-AF65-F5344CB8AC3E}">
        <p14:creationId xmlns:p14="http://schemas.microsoft.com/office/powerpoint/2010/main" val="881769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2" y="736600"/>
            <a:ext cx="7200897" cy="381348"/>
          </a:xfrm>
        </p:spPr>
        <p:txBody>
          <a:bodyPr>
            <a:normAutofit fontScale="90000"/>
          </a:bodyPr>
          <a:lstStyle/>
          <a:p>
            <a:r>
              <a:rPr lang="en-US" dirty="0"/>
              <a:t>Employee Safety is Important!</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37</a:t>
            </a:fld>
            <a:endParaRPr lang="en-US" dirty="0">
              <a:solidFill>
                <a:prstClr val="black"/>
              </a:solidFill>
              <a:latin typeface="Garamond" panose="02020404030301010803"/>
            </a:endParaRPr>
          </a:p>
        </p:txBody>
      </p:sp>
      <p:pic>
        <p:nvPicPr>
          <p:cNvPr id="6" name="Content Placeholder 6">
            <a:extLst>
              <a:ext uri="{FF2B5EF4-FFF2-40B4-BE49-F238E27FC236}">
                <a16:creationId xmlns:a16="http://schemas.microsoft.com/office/drawing/2014/main" id="{9BC7C9DA-EEE3-424F-AB80-E9F9609066E3}"/>
              </a:ext>
            </a:extLst>
          </p:cNvPr>
          <p:cNvPicPr>
            <a:picLocks noGrp="1" noChangeAspect="1"/>
          </p:cNvPicPr>
          <p:nvPr>
            <p:ph idx="1"/>
          </p:nvPr>
        </p:nvPicPr>
        <p:blipFill rotWithShape="1">
          <a:blip r:embed="rId2"/>
          <a:srcRect t="2788"/>
          <a:stretch/>
        </p:blipFill>
        <p:spPr>
          <a:xfrm>
            <a:off x="971553" y="1287051"/>
            <a:ext cx="6910451" cy="3325660"/>
          </a:xfrm>
          <a:prstGeom prst="rect">
            <a:avLst/>
          </a:prstGeom>
        </p:spPr>
      </p:pic>
      <p:pic>
        <p:nvPicPr>
          <p:cNvPr id="7" name="Picture 6"/>
          <p:cNvPicPr>
            <a:picLocks noChangeAspect="1"/>
          </p:cNvPicPr>
          <p:nvPr/>
        </p:nvPicPr>
        <p:blipFill>
          <a:blip r:embed="rId3"/>
          <a:stretch>
            <a:fillRect/>
          </a:stretch>
        </p:blipFill>
        <p:spPr>
          <a:xfrm>
            <a:off x="448535" y="504738"/>
            <a:ext cx="1257409" cy="708722"/>
          </a:xfrm>
          <a:prstGeom prst="rect">
            <a:avLst/>
          </a:prstGeom>
        </p:spPr>
      </p:pic>
    </p:spTree>
    <p:extLst>
      <p:ext uri="{BB962C8B-B14F-4D97-AF65-F5344CB8AC3E}">
        <p14:creationId xmlns:p14="http://schemas.microsoft.com/office/powerpoint/2010/main" val="3704835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2" y="736601"/>
            <a:ext cx="7200897" cy="428321"/>
          </a:xfrm>
        </p:spPr>
        <p:txBody>
          <a:bodyPr>
            <a:normAutofit fontScale="90000"/>
          </a:bodyPr>
          <a:lstStyle/>
          <a:p>
            <a:r>
              <a:rPr lang="en-US" dirty="0"/>
              <a:t>Employee Safety is Important!</a:t>
            </a:r>
          </a:p>
        </p:txBody>
      </p:sp>
      <p:pic>
        <p:nvPicPr>
          <p:cNvPr id="5" name="Content Placeholder 4"/>
          <p:cNvPicPr>
            <a:picLocks noGrp="1" noChangeAspect="1"/>
          </p:cNvPicPr>
          <p:nvPr>
            <p:ph idx="1"/>
          </p:nvPr>
        </p:nvPicPr>
        <p:blipFill>
          <a:blip r:embed="rId2"/>
          <a:stretch>
            <a:fillRect/>
          </a:stretch>
        </p:blipFill>
        <p:spPr>
          <a:xfrm>
            <a:off x="971551" y="1371601"/>
            <a:ext cx="6591038" cy="3231715"/>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38</a:t>
            </a:fld>
            <a:endParaRPr lang="en-US" dirty="0">
              <a:solidFill>
                <a:prstClr val="black"/>
              </a:solidFill>
              <a:latin typeface="Garamond" panose="02020404030301010803"/>
            </a:endParaRPr>
          </a:p>
        </p:txBody>
      </p:sp>
      <p:pic>
        <p:nvPicPr>
          <p:cNvPr id="6" name="Picture 5"/>
          <p:cNvPicPr>
            <a:picLocks noChangeAspect="1"/>
          </p:cNvPicPr>
          <p:nvPr/>
        </p:nvPicPr>
        <p:blipFill>
          <a:blip r:embed="rId3"/>
          <a:stretch>
            <a:fillRect/>
          </a:stretch>
        </p:blipFill>
        <p:spPr>
          <a:xfrm>
            <a:off x="514297" y="559540"/>
            <a:ext cx="1257409" cy="708722"/>
          </a:xfrm>
          <a:prstGeom prst="rect">
            <a:avLst/>
          </a:prstGeom>
        </p:spPr>
      </p:pic>
    </p:spTree>
    <p:extLst>
      <p:ext uri="{BB962C8B-B14F-4D97-AF65-F5344CB8AC3E}">
        <p14:creationId xmlns:p14="http://schemas.microsoft.com/office/powerpoint/2010/main" val="1892832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883086" y="736600"/>
            <a:ext cx="6882340" cy="3949701"/>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39</a:t>
            </a:fld>
            <a:endParaRPr lang="en-US" dirty="0">
              <a:solidFill>
                <a:prstClr val="black"/>
              </a:solidFill>
              <a:latin typeface="Garamond" panose="02020404030301010803"/>
            </a:endParaRPr>
          </a:p>
        </p:txBody>
      </p:sp>
      <p:pic>
        <p:nvPicPr>
          <p:cNvPr id="3" name="Picture 2"/>
          <p:cNvPicPr>
            <a:picLocks noChangeAspect="1"/>
          </p:cNvPicPr>
          <p:nvPr/>
        </p:nvPicPr>
        <p:blipFill>
          <a:blip r:embed="rId3"/>
          <a:stretch>
            <a:fillRect/>
          </a:stretch>
        </p:blipFill>
        <p:spPr>
          <a:xfrm>
            <a:off x="695195" y="4152378"/>
            <a:ext cx="1803747" cy="533922"/>
          </a:xfrm>
          <a:prstGeom prst="rect">
            <a:avLst/>
          </a:prstGeom>
        </p:spPr>
      </p:pic>
    </p:spTree>
    <p:extLst>
      <p:ext uri="{BB962C8B-B14F-4D97-AF65-F5344CB8AC3E}">
        <p14:creationId xmlns:p14="http://schemas.microsoft.com/office/powerpoint/2010/main" val="2147085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
          <p:cNvSpPr txBox="1">
            <a:spLocks noGrp="1"/>
          </p:cNvSpPr>
          <p:nvPr>
            <p:ph type="title"/>
          </p:nvPr>
        </p:nvSpPr>
        <p:spPr>
          <a:xfrm>
            <a:off x="692524" y="606042"/>
            <a:ext cx="7235081" cy="807922"/>
          </a:xfrm>
          <a:prstGeom prst="rect">
            <a:avLst/>
          </a:prstGeom>
          <a:noFill/>
          <a:ln>
            <a:noFill/>
          </a:ln>
        </p:spPr>
        <p:txBody>
          <a:bodyPr spcFirstLastPara="1" wrap="square" lIns="68569" tIns="34275" rIns="68569" bIns="34275" anchor="t" anchorCtr="0">
            <a:normAutofit/>
          </a:bodyPr>
          <a:lstStyle/>
          <a:p>
            <a:pPr algn="ctr">
              <a:buSzPts val="3400"/>
            </a:pPr>
            <a:r>
              <a:rPr lang="en-US"/>
              <a:t>Demographics</a:t>
            </a:r>
            <a:endParaRPr/>
          </a:p>
        </p:txBody>
      </p:sp>
      <p:sp>
        <p:nvSpPr>
          <p:cNvPr id="127" name="Google Shape;127;p2"/>
          <p:cNvSpPr txBox="1">
            <a:spLocks noGrp="1"/>
          </p:cNvSpPr>
          <p:nvPr>
            <p:ph type="body" idx="1"/>
          </p:nvPr>
        </p:nvSpPr>
        <p:spPr>
          <a:xfrm>
            <a:off x="1416176" y="1413964"/>
            <a:ext cx="5968748" cy="2998371"/>
          </a:xfrm>
          <a:prstGeom prst="rect">
            <a:avLst/>
          </a:prstGeom>
          <a:noFill/>
          <a:ln>
            <a:noFill/>
          </a:ln>
        </p:spPr>
        <p:txBody>
          <a:bodyPr spcFirstLastPara="1" wrap="square" lIns="68569" tIns="34275" rIns="68569" bIns="34275" anchor="ctr" anchorCtr="0">
            <a:normAutofit fontScale="92500" lnSpcReduction="20000"/>
          </a:bodyPr>
          <a:lstStyle/>
          <a:p>
            <a:pPr marL="258366" indent="-258366">
              <a:spcBef>
                <a:spcPts val="0"/>
              </a:spcBef>
              <a:buSzPts val="1800"/>
            </a:pPr>
            <a:r>
              <a:rPr lang="en-US"/>
              <a:t>Approximately 650 students district wide</a:t>
            </a:r>
            <a:endParaRPr/>
          </a:p>
          <a:p>
            <a:pPr marL="258366" indent="-258366">
              <a:spcBef>
                <a:spcPts val="1200"/>
              </a:spcBef>
              <a:buSzPts val="1800"/>
            </a:pPr>
            <a:r>
              <a:rPr lang="en-US"/>
              <a:t>Two campuses ( Elementary, Junior High/High School together)</a:t>
            </a:r>
            <a:endParaRPr/>
          </a:p>
          <a:p>
            <a:pPr marL="258366" indent="-258366">
              <a:spcBef>
                <a:spcPts val="1200"/>
              </a:spcBef>
              <a:buSzPts val="1800"/>
            </a:pPr>
            <a:r>
              <a:rPr lang="en-US"/>
              <a:t>Free and Reduced Percentage apx 60%</a:t>
            </a:r>
            <a:endParaRPr/>
          </a:p>
          <a:p>
            <a:pPr marL="258366" indent="-258366">
              <a:spcBef>
                <a:spcPts val="1200"/>
              </a:spcBef>
              <a:buSzPts val="1800"/>
            </a:pPr>
            <a:r>
              <a:rPr lang="en-US"/>
              <a:t>Small rural community</a:t>
            </a:r>
            <a:endParaRPr/>
          </a:p>
          <a:p>
            <a:pPr marL="258366" indent="-258366">
              <a:spcBef>
                <a:spcPts val="1200"/>
              </a:spcBef>
              <a:buSzPts val="1800"/>
            </a:pPr>
            <a:r>
              <a:rPr lang="en-US"/>
              <a:t>Breakfast Participation apx 25%</a:t>
            </a:r>
            <a:endParaRPr/>
          </a:p>
          <a:p>
            <a:pPr marL="258366" indent="-258366">
              <a:spcBef>
                <a:spcPts val="1200"/>
              </a:spcBef>
              <a:buSzPts val="1800"/>
            </a:pPr>
            <a:r>
              <a:rPr lang="en-US"/>
              <a:t>Lunch Participation apx. 50%</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Employees are Key- Need to Train (in English &amp; Spanish); Demonstrations</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40</a:t>
            </a:fld>
            <a:endParaRPr lang="en-US" dirty="0">
              <a:solidFill>
                <a:prstClr val="black"/>
              </a:solidFill>
              <a:latin typeface="Garamond" panose="02020404030301010803"/>
            </a:endParaRPr>
          </a:p>
        </p:txBody>
      </p:sp>
      <p:sp>
        <p:nvSpPr>
          <p:cNvPr id="6" name="Content Placeholder 5"/>
          <p:cNvSpPr>
            <a:spLocks noGrp="1"/>
          </p:cNvSpPr>
          <p:nvPr>
            <p:ph idx="1"/>
          </p:nvPr>
        </p:nvSpPr>
        <p:spPr/>
        <p:txBody>
          <a:bodyPr/>
          <a:lstStyle/>
          <a:p>
            <a:r>
              <a:rPr lang="en-US" dirty="0"/>
              <a:t>Trainings conducted in small groups (no more than 10)</a:t>
            </a:r>
          </a:p>
          <a:p>
            <a:r>
              <a:rPr lang="en-US" dirty="0"/>
              <a:t>Review all protocols and processes regarding meal service and preventive measures; Review on Covid-19</a:t>
            </a:r>
          </a:p>
          <a:p>
            <a:endParaRPr lang="en-US" dirty="0"/>
          </a:p>
        </p:txBody>
      </p:sp>
      <p:pic>
        <p:nvPicPr>
          <p:cNvPr id="7" name="Picture 6"/>
          <p:cNvPicPr>
            <a:picLocks noChangeAspect="1"/>
          </p:cNvPicPr>
          <p:nvPr/>
        </p:nvPicPr>
        <p:blipFill>
          <a:blip r:embed="rId2"/>
          <a:stretch>
            <a:fillRect/>
          </a:stretch>
        </p:blipFill>
        <p:spPr>
          <a:xfrm>
            <a:off x="1329216" y="2881249"/>
            <a:ext cx="2287660" cy="1595503"/>
          </a:xfrm>
          <a:prstGeom prst="rect">
            <a:avLst/>
          </a:prstGeom>
        </p:spPr>
      </p:pic>
      <p:pic>
        <p:nvPicPr>
          <p:cNvPr id="3" name="Picture 2"/>
          <p:cNvPicPr>
            <a:picLocks noChangeAspect="1"/>
          </p:cNvPicPr>
          <p:nvPr/>
        </p:nvPicPr>
        <p:blipFill>
          <a:blip r:embed="rId3"/>
          <a:stretch>
            <a:fillRect/>
          </a:stretch>
        </p:blipFill>
        <p:spPr>
          <a:xfrm>
            <a:off x="3886977" y="2887203"/>
            <a:ext cx="2273474" cy="1605562"/>
          </a:xfrm>
          <a:prstGeom prst="rect">
            <a:avLst/>
          </a:prstGeom>
        </p:spPr>
      </p:pic>
      <p:pic>
        <p:nvPicPr>
          <p:cNvPr id="5" name="Picture 4"/>
          <p:cNvPicPr>
            <a:picLocks noChangeAspect="1"/>
          </p:cNvPicPr>
          <p:nvPr/>
        </p:nvPicPr>
        <p:blipFill>
          <a:blip r:embed="rId4"/>
          <a:stretch>
            <a:fillRect/>
          </a:stretch>
        </p:blipFill>
        <p:spPr>
          <a:xfrm>
            <a:off x="6321203" y="2887203"/>
            <a:ext cx="2121346" cy="1589548"/>
          </a:xfrm>
          <a:prstGeom prst="rect">
            <a:avLst/>
          </a:prstGeom>
        </p:spPr>
      </p:pic>
      <p:pic>
        <p:nvPicPr>
          <p:cNvPr id="8" name="Picture 7"/>
          <p:cNvPicPr>
            <a:picLocks noChangeAspect="1"/>
          </p:cNvPicPr>
          <p:nvPr/>
        </p:nvPicPr>
        <p:blipFill>
          <a:blip r:embed="rId5"/>
          <a:stretch>
            <a:fillRect/>
          </a:stretch>
        </p:blipFill>
        <p:spPr>
          <a:xfrm>
            <a:off x="347598" y="411027"/>
            <a:ext cx="907408" cy="511448"/>
          </a:xfrm>
          <a:prstGeom prst="rect">
            <a:avLst/>
          </a:prstGeom>
        </p:spPr>
      </p:pic>
    </p:spTree>
    <p:extLst>
      <p:ext uri="{BB962C8B-B14F-4D97-AF65-F5344CB8AC3E}">
        <p14:creationId xmlns:p14="http://schemas.microsoft.com/office/powerpoint/2010/main" val="2696497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2" y="736600"/>
            <a:ext cx="7200897" cy="1405352"/>
          </a:xfrm>
        </p:spPr>
        <p:txBody>
          <a:bodyPr>
            <a:normAutofit fontScale="90000"/>
          </a:bodyPr>
          <a:lstStyle/>
          <a:p>
            <a:r>
              <a:rPr lang="en-US" sz="3000" dirty="0"/>
              <a:t>Collaboration is key: </a:t>
            </a:r>
            <a:r>
              <a:rPr lang="en-US" sz="3000" i="1" dirty="0"/>
              <a:t>Everything is </a:t>
            </a:r>
            <a:r>
              <a:rPr lang="en-US" sz="3000" b="1" i="1" dirty="0"/>
              <a:t>Awesome</a:t>
            </a:r>
            <a:r>
              <a:rPr lang="en-US" sz="3000" i="1" dirty="0"/>
              <a:t> When We </a:t>
            </a:r>
            <a:r>
              <a:rPr lang="en-US" sz="3000" b="1" i="1" dirty="0"/>
              <a:t>Work </a:t>
            </a:r>
            <a:r>
              <a:rPr lang="en-US" sz="3000" i="1" dirty="0"/>
              <a:t>as a</a:t>
            </a:r>
            <a:r>
              <a:rPr lang="en-US" sz="3000" b="1" i="1" dirty="0"/>
              <a:t> Team </a:t>
            </a:r>
            <a:br>
              <a:rPr lang="en-US" sz="3000" i="1" dirty="0"/>
            </a:br>
            <a:br>
              <a:rPr lang="en-US" i="1" dirty="0"/>
            </a:br>
            <a:endParaRPr lang="en-US" i="1" dirty="0"/>
          </a:p>
        </p:txBody>
      </p:sp>
      <p:sp>
        <p:nvSpPr>
          <p:cNvPr id="3" name="Content Placeholder 2"/>
          <p:cNvSpPr>
            <a:spLocks noGrp="1"/>
          </p:cNvSpPr>
          <p:nvPr>
            <p:ph idx="1"/>
          </p:nvPr>
        </p:nvSpPr>
        <p:spPr/>
        <p:txBody>
          <a:bodyPr/>
          <a:lstStyle/>
          <a:p>
            <a:r>
              <a:rPr lang="en-US" sz="2100" dirty="0"/>
              <a:t>Collaboration &amp; Buy-in during this time is crucial. Must gain support from students, cafeteria staff, teachers, administrators, school board, superintendent, parent liaisons, and parents</a:t>
            </a:r>
          </a:p>
          <a:p>
            <a:r>
              <a:rPr lang="en-US" sz="2100" dirty="0"/>
              <a:t>Ongoing Communication </a:t>
            </a:r>
          </a:p>
          <a:p>
            <a:pPr marL="0" indent="0">
              <a:buNone/>
            </a:pPr>
            <a:endParaRPr lang="en-US" dirty="0"/>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41</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971551" y="3733105"/>
            <a:ext cx="1257409" cy="708722"/>
          </a:xfrm>
          <a:prstGeom prst="rect">
            <a:avLst/>
          </a:prstGeom>
        </p:spPr>
      </p:pic>
    </p:spTree>
    <p:extLst>
      <p:ext uri="{BB962C8B-B14F-4D97-AF65-F5344CB8AC3E}">
        <p14:creationId xmlns:p14="http://schemas.microsoft.com/office/powerpoint/2010/main" val="2871936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Thanks!!</a:t>
            </a:r>
          </a:p>
        </p:txBody>
      </p:sp>
      <p:sp>
        <p:nvSpPr>
          <p:cNvPr id="3" name="Content Placeholder 2"/>
          <p:cNvSpPr>
            <a:spLocks noGrp="1"/>
          </p:cNvSpPr>
          <p:nvPr>
            <p:ph idx="1"/>
          </p:nvPr>
        </p:nvSpPr>
        <p:spPr/>
        <p:txBody>
          <a:bodyPr/>
          <a:lstStyle/>
          <a:p>
            <a:r>
              <a:rPr lang="en-US" dirty="0"/>
              <a:t>TDA for ongoing support and informing all of us on important information in preparation for fall reopening plans</a:t>
            </a:r>
          </a:p>
          <a:p>
            <a:r>
              <a:rPr lang="en-US" dirty="0"/>
              <a:t>School Board, Superintendent, my Supervisor, all School Administration, teachers, parents and students</a:t>
            </a:r>
          </a:p>
          <a:p>
            <a:r>
              <a:rPr lang="en-US" dirty="0"/>
              <a:t>Special thanks to my Awesome Child Nutrition Staff!!! </a:t>
            </a:r>
          </a:p>
          <a:p>
            <a:r>
              <a:rPr lang="en-US" dirty="0"/>
              <a:t>For my beautiful family for their support in me working tireless hours</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42</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570664" y="533400"/>
            <a:ext cx="1257409" cy="708722"/>
          </a:xfrm>
          <a:prstGeom prst="rect">
            <a:avLst/>
          </a:prstGeom>
        </p:spPr>
      </p:pic>
    </p:spTree>
    <p:extLst>
      <p:ext uri="{BB962C8B-B14F-4D97-AF65-F5344CB8AC3E}">
        <p14:creationId xmlns:p14="http://schemas.microsoft.com/office/powerpoint/2010/main" val="3778368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971552" y="977032"/>
            <a:ext cx="7200897" cy="3387485"/>
          </a:xfrm>
        </p:spPr>
        <p:txBody>
          <a:bodyPr>
            <a:normAutofit/>
          </a:bodyPr>
          <a:lstStyle/>
          <a:p>
            <a:pPr marL="0" indent="0">
              <a:buNone/>
            </a:pPr>
            <a:r>
              <a:rPr lang="en-US" sz="3300" dirty="0"/>
              <a:t>         </a:t>
            </a:r>
          </a:p>
          <a:p>
            <a:pPr marL="0" indent="0">
              <a:buNone/>
            </a:pPr>
            <a:r>
              <a:rPr lang="en-US" sz="3300" dirty="0"/>
              <a:t>            </a:t>
            </a:r>
            <a:r>
              <a:rPr lang="en-US" sz="3000" dirty="0"/>
              <a:t>“</a:t>
            </a:r>
            <a:r>
              <a:rPr lang="en-US" sz="3000" b="1" dirty="0"/>
              <a:t>Everything</a:t>
            </a:r>
            <a:r>
              <a:rPr lang="en-US" sz="3000" dirty="0"/>
              <a:t> is </a:t>
            </a:r>
            <a:r>
              <a:rPr lang="en-US" sz="3000" b="1" dirty="0"/>
              <a:t>Awesome</a:t>
            </a:r>
            <a:r>
              <a:rPr lang="en-US" sz="3000" dirty="0"/>
              <a:t> when--</a:t>
            </a:r>
          </a:p>
          <a:p>
            <a:pPr marL="0" indent="0">
              <a:buNone/>
            </a:pPr>
            <a:r>
              <a:rPr lang="en-US" sz="3000" dirty="0"/>
              <a:t>           We </a:t>
            </a:r>
            <a:r>
              <a:rPr lang="en-US" sz="3000" b="1" i="1" u="sng" dirty="0"/>
              <a:t>work Together </a:t>
            </a:r>
            <a:r>
              <a:rPr lang="en-US" sz="3000" dirty="0"/>
              <a:t>as a </a:t>
            </a:r>
            <a:r>
              <a:rPr lang="en-US" sz="3000" b="1" i="1" u="sng" dirty="0"/>
              <a:t>Team</a:t>
            </a:r>
            <a:r>
              <a:rPr lang="en-US" sz="3000" dirty="0"/>
              <a:t>!”</a:t>
            </a:r>
          </a:p>
        </p:txBody>
      </p:sp>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43</a:t>
            </a:fld>
            <a:endParaRPr lang="en-US" dirty="0">
              <a:solidFill>
                <a:prstClr val="black"/>
              </a:solidFill>
              <a:latin typeface="Garamond" panose="02020404030301010803"/>
            </a:endParaRPr>
          </a:p>
        </p:txBody>
      </p:sp>
      <p:pic>
        <p:nvPicPr>
          <p:cNvPr id="5" name="Picture 4"/>
          <p:cNvPicPr>
            <a:picLocks noChangeAspect="1"/>
          </p:cNvPicPr>
          <p:nvPr/>
        </p:nvPicPr>
        <p:blipFill>
          <a:blip r:embed="rId2"/>
          <a:stretch>
            <a:fillRect/>
          </a:stretch>
        </p:blipFill>
        <p:spPr>
          <a:xfrm>
            <a:off x="2342237" y="2931090"/>
            <a:ext cx="2517732" cy="1377994"/>
          </a:xfrm>
          <a:prstGeom prst="rect">
            <a:avLst/>
          </a:prstGeom>
        </p:spPr>
      </p:pic>
      <p:pic>
        <p:nvPicPr>
          <p:cNvPr id="7" name="Picture 6"/>
          <p:cNvPicPr>
            <a:picLocks noChangeAspect="1"/>
          </p:cNvPicPr>
          <p:nvPr/>
        </p:nvPicPr>
        <p:blipFill>
          <a:blip r:embed="rId3"/>
          <a:stretch>
            <a:fillRect/>
          </a:stretch>
        </p:blipFill>
        <p:spPr>
          <a:xfrm>
            <a:off x="5115854" y="2931091"/>
            <a:ext cx="2649573" cy="1490385"/>
          </a:xfrm>
          <a:prstGeom prst="rect">
            <a:avLst/>
          </a:prstGeom>
        </p:spPr>
      </p:pic>
      <p:pic>
        <p:nvPicPr>
          <p:cNvPr id="8" name="Picture 7"/>
          <p:cNvPicPr>
            <a:picLocks noChangeAspect="1"/>
          </p:cNvPicPr>
          <p:nvPr/>
        </p:nvPicPr>
        <p:blipFill>
          <a:blip r:embed="rId4"/>
          <a:stretch>
            <a:fillRect/>
          </a:stretch>
        </p:blipFill>
        <p:spPr>
          <a:xfrm>
            <a:off x="711581" y="565711"/>
            <a:ext cx="1257409" cy="708722"/>
          </a:xfrm>
          <a:prstGeom prst="rect">
            <a:avLst/>
          </a:prstGeom>
        </p:spPr>
      </p:pic>
    </p:spTree>
    <p:extLst>
      <p:ext uri="{BB962C8B-B14F-4D97-AF65-F5344CB8AC3E}">
        <p14:creationId xmlns:p14="http://schemas.microsoft.com/office/powerpoint/2010/main" val="2036686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1503124" y="1540702"/>
            <a:ext cx="6397669" cy="2936048"/>
          </a:xfrm>
          <a:prstGeom prst="rect">
            <a:avLst/>
          </a:prstGeom>
        </p:spPr>
      </p:pic>
      <p:sp>
        <p:nvSpPr>
          <p:cNvPr id="4" name="Slide Number Placeholder 3"/>
          <p:cNvSpPr>
            <a:spLocks noGrp="1"/>
          </p:cNvSpPr>
          <p:nvPr>
            <p:ph type="sldNum" sz="quarter" idx="12"/>
          </p:nvPr>
        </p:nvSpPr>
        <p:spPr/>
        <p:txBody>
          <a:bodyPr/>
          <a:lstStyle/>
          <a:p>
            <a:pPr defTabSz="342892"/>
            <a:fld id="{E97799C9-84D9-46D2-A11E-BCF8A720529D}" type="slidenum">
              <a:rPr lang="en-US">
                <a:solidFill>
                  <a:prstClr val="black"/>
                </a:solidFill>
                <a:latin typeface="Garamond" panose="02020404030301010803"/>
              </a:rPr>
              <a:pPr defTabSz="342892"/>
              <a:t>44</a:t>
            </a:fld>
            <a:endParaRPr lang="en-US" dirty="0">
              <a:solidFill>
                <a:prstClr val="black"/>
              </a:solidFill>
              <a:latin typeface="Garamond" panose="02020404030301010803"/>
            </a:endParaRPr>
          </a:p>
        </p:txBody>
      </p:sp>
    </p:spTree>
    <p:extLst>
      <p:ext uri="{BB962C8B-B14F-4D97-AF65-F5344CB8AC3E}">
        <p14:creationId xmlns:p14="http://schemas.microsoft.com/office/powerpoint/2010/main" val="4258967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8">
            <a:extLst>
              <a:ext uri="{FF2B5EF4-FFF2-40B4-BE49-F238E27FC236}">
                <a16:creationId xmlns:a16="http://schemas.microsoft.com/office/drawing/2014/main" id="{04CA6B55-14A5-4637-99CE-D0C908F6D697}"/>
              </a:ext>
            </a:extLst>
          </p:cNvPr>
          <p:cNvSpPr/>
          <p:nvPr/>
        </p:nvSpPr>
        <p:spPr>
          <a:xfrm>
            <a:off x="4778375" y="2090692"/>
            <a:ext cx="4204918" cy="19529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sp>
        <p:nvSpPr>
          <p:cNvPr id="12" name="Rounded Rectangle 30">
            <a:extLst>
              <a:ext uri="{FF2B5EF4-FFF2-40B4-BE49-F238E27FC236}">
                <a16:creationId xmlns:a16="http://schemas.microsoft.com/office/drawing/2014/main" id="{967CC709-9BEB-4476-B2AC-E764A076514D}"/>
              </a:ext>
            </a:extLst>
          </p:cNvPr>
          <p:cNvSpPr/>
          <p:nvPr/>
        </p:nvSpPr>
        <p:spPr>
          <a:xfrm>
            <a:off x="279771" y="322169"/>
            <a:ext cx="4276354" cy="3640774"/>
          </a:xfrm>
          <a:prstGeom prst="rect">
            <a:avLst/>
          </a:prstGeom>
          <a:solidFill>
            <a:schemeClr val="bg1"/>
          </a:solidFill>
          <a:ln w="3079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13" name="Picture Placeholder 10">
            <a:extLst>
              <a:ext uri="{FF2B5EF4-FFF2-40B4-BE49-F238E27FC236}">
                <a16:creationId xmlns:a16="http://schemas.microsoft.com/office/drawing/2014/main" id="{53B39A0B-CB65-46DF-9B62-74C5F0E8C9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80571" y="230187"/>
            <a:ext cx="4200525" cy="1750219"/>
          </a:xfrm>
          <a:prstGeom prst="rect">
            <a:avLst/>
          </a:prstGeom>
        </p:spPr>
      </p:pic>
      <p:pic>
        <p:nvPicPr>
          <p:cNvPr id="14" name="Picture Placeholder 7">
            <a:extLst>
              <a:ext uri="{FF2B5EF4-FFF2-40B4-BE49-F238E27FC236}">
                <a16:creationId xmlns:a16="http://schemas.microsoft.com/office/drawing/2014/main" id="{BE381BC4-3D5E-457C-814E-A7FFD7EA04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1773" y="513860"/>
            <a:ext cx="1657350" cy="2042160"/>
          </a:xfrm>
          <a:prstGeom prst="rect">
            <a:avLst/>
          </a:prstGeom>
        </p:spPr>
      </p:pic>
      <p:pic>
        <p:nvPicPr>
          <p:cNvPr id="15" name="Picture Placeholder 19">
            <a:extLst>
              <a:ext uri="{FF2B5EF4-FFF2-40B4-BE49-F238E27FC236}">
                <a16:creationId xmlns:a16="http://schemas.microsoft.com/office/drawing/2014/main" id="{EB3777B7-82ED-41E0-B280-4A3C0E06D7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03626" y="513780"/>
            <a:ext cx="2186326" cy="3252826"/>
          </a:xfrm>
          <a:prstGeom prst="rect">
            <a:avLst/>
          </a:prstGeom>
        </p:spPr>
      </p:pic>
      <p:pic>
        <p:nvPicPr>
          <p:cNvPr id="16" name="Picture Placeholder 8">
            <a:extLst>
              <a:ext uri="{FF2B5EF4-FFF2-40B4-BE49-F238E27FC236}">
                <a16:creationId xmlns:a16="http://schemas.microsoft.com/office/drawing/2014/main" id="{D17CB40F-A8B2-4FDE-B72F-A0BD73FF10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31304" y="2658746"/>
            <a:ext cx="1662546" cy="1107095"/>
          </a:xfrm>
          <a:prstGeom prst="rect">
            <a:avLst/>
          </a:prstGeom>
        </p:spPr>
      </p:pic>
      <p:sp>
        <p:nvSpPr>
          <p:cNvPr id="20" name="Text Placeholder 19">
            <a:extLst>
              <a:ext uri="{FF2B5EF4-FFF2-40B4-BE49-F238E27FC236}">
                <a16:creationId xmlns:a16="http://schemas.microsoft.com/office/drawing/2014/main" id="{59D81BD6-3137-43D4-850C-F118FEE2AC46}"/>
              </a:ext>
            </a:extLst>
          </p:cNvPr>
          <p:cNvSpPr>
            <a:spLocks noGrp="1"/>
          </p:cNvSpPr>
          <p:nvPr>
            <p:ph type="body" sz="quarter" idx="10"/>
          </p:nvPr>
        </p:nvSpPr>
        <p:spPr>
          <a:xfrm>
            <a:off x="4891358" y="2390215"/>
            <a:ext cx="4033552" cy="776775"/>
          </a:xfrm>
        </p:spPr>
        <p:txBody>
          <a:bodyPr/>
          <a:lstStyle/>
          <a:p>
            <a:r>
              <a:rPr lang="en-US" dirty="0"/>
              <a:t>Outreach Tools To Promote NLP </a:t>
            </a:r>
          </a:p>
        </p:txBody>
      </p:sp>
      <p:sp>
        <p:nvSpPr>
          <p:cNvPr id="22" name="Text Placeholder 21">
            <a:extLst>
              <a:ext uri="{FF2B5EF4-FFF2-40B4-BE49-F238E27FC236}">
                <a16:creationId xmlns:a16="http://schemas.microsoft.com/office/drawing/2014/main" id="{FE8220A5-6380-4CCC-927E-22F04D1DF43B}"/>
              </a:ext>
            </a:extLst>
          </p:cNvPr>
          <p:cNvSpPr>
            <a:spLocks noGrp="1"/>
          </p:cNvSpPr>
          <p:nvPr>
            <p:ph type="body" sz="quarter" idx="12"/>
          </p:nvPr>
        </p:nvSpPr>
        <p:spPr>
          <a:xfrm>
            <a:off x="4871473" y="3105150"/>
            <a:ext cx="4073321" cy="281283"/>
          </a:xfrm>
        </p:spPr>
        <p:txBody>
          <a:bodyPr/>
          <a:lstStyle/>
          <a:p>
            <a:r>
              <a:rPr lang="en-US" dirty="0"/>
              <a:t>Kellen Cantrell</a:t>
            </a:r>
          </a:p>
          <a:p>
            <a:r>
              <a:rPr lang="en-US" dirty="0"/>
              <a:t>Outreach Marketing Specialist </a:t>
            </a:r>
          </a:p>
          <a:p>
            <a:r>
              <a:rPr lang="en-US" dirty="0"/>
              <a:t>Texas Department of Agriculture - Food and Nutrition Division </a:t>
            </a:r>
          </a:p>
        </p:txBody>
      </p:sp>
      <p:sp>
        <p:nvSpPr>
          <p:cNvPr id="45" name="TextBox 44">
            <a:extLst>
              <a:ext uri="{FF2B5EF4-FFF2-40B4-BE49-F238E27FC236}">
                <a16:creationId xmlns:a16="http://schemas.microsoft.com/office/drawing/2014/main" id="{ABADCBCB-2E48-487D-BD9E-ADF02DDCF58D}"/>
              </a:ext>
            </a:extLst>
          </p:cNvPr>
          <p:cNvSpPr txBox="1"/>
          <p:nvPr/>
        </p:nvSpPr>
        <p:spPr>
          <a:xfrm>
            <a:off x="7485176" y="4854960"/>
            <a:ext cx="1347038" cy="323165"/>
          </a:xfrm>
          <a:prstGeom prst="rect">
            <a:avLst/>
          </a:prstGeom>
          <a:noFill/>
        </p:spPr>
        <p:txBody>
          <a:bodyPr wrap="square" rtlCol="0">
            <a:spAutoFit/>
          </a:bodyPr>
          <a:lstStyle/>
          <a:p>
            <a:pPr defTabSz="214498"/>
            <a:r>
              <a:rPr lang="en-US" sz="750" dirty="0">
                <a:solidFill>
                  <a:srgbClr val="FFFFFF"/>
                </a:solidFill>
                <a:latin typeface="Arial" panose="020B0604020202020204" pitchFamily="34" charset="0"/>
                <a:cs typeface="Arial" panose="020B0604020202020204" pitchFamily="34" charset="0"/>
              </a:rPr>
              <a:t>                                 08/2020</a:t>
            </a:r>
          </a:p>
        </p:txBody>
      </p:sp>
      <p:sp>
        <p:nvSpPr>
          <p:cNvPr id="24" name="Slide Number Placeholder 23">
            <a:extLst>
              <a:ext uri="{FF2B5EF4-FFF2-40B4-BE49-F238E27FC236}">
                <a16:creationId xmlns:a16="http://schemas.microsoft.com/office/drawing/2014/main" id="{6F9F4A5B-4D99-4CDB-B6CB-483A6C9EB14F}"/>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45</a:t>
            </a:fld>
            <a:endParaRPr lang="en-US" dirty="0">
              <a:solidFill>
                <a:srgbClr val="FFFFFF"/>
              </a:solidFill>
            </a:endParaRPr>
          </a:p>
        </p:txBody>
      </p:sp>
    </p:spTree>
    <p:extLst>
      <p:ext uri="{BB962C8B-B14F-4D97-AF65-F5344CB8AC3E}">
        <p14:creationId xmlns:p14="http://schemas.microsoft.com/office/powerpoint/2010/main" val="264282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nch of green bananas&#10;&#10;Description automatically generated">
            <a:extLst>
              <a:ext uri="{FF2B5EF4-FFF2-40B4-BE49-F238E27FC236}">
                <a16:creationId xmlns:a16="http://schemas.microsoft.com/office/drawing/2014/main" id="{78EB5385-286C-4D30-8B5D-3BADF3B4F4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860" t="749" r="34841" b="-749"/>
          <a:stretch/>
        </p:blipFill>
        <p:spPr>
          <a:xfrm>
            <a:off x="7884215" y="72341"/>
            <a:ext cx="1129224" cy="4321258"/>
          </a:xfrm>
          <a:prstGeom prst="rect">
            <a:avLst/>
          </a:prstGeom>
        </p:spPr>
      </p:pic>
      <p:sp>
        <p:nvSpPr>
          <p:cNvPr id="12" name="Rounded Rectangle 1">
            <a:extLst>
              <a:ext uri="{FF2B5EF4-FFF2-40B4-BE49-F238E27FC236}">
                <a16:creationId xmlns:a16="http://schemas.microsoft.com/office/drawing/2014/main" id="{F54204DE-C9AD-4E82-8995-80F6AC356E86}"/>
              </a:ext>
            </a:extLst>
          </p:cNvPr>
          <p:cNvSpPr/>
          <p:nvPr/>
        </p:nvSpPr>
        <p:spPr>
          <a:xfrm>
            <a:off x="65420" y="72342"/>
            <a:ext cx="1659666" cy="42898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id-ID" sz="1618" dirty="0">
              <a:solidFill>
                <a:srgbClr val="FFFFFF"/>
              </a:solidFill>
              <a:latin typeface="Franklin Gothic Book"/>
            </a:endParaRPr>
          </a:p>
        </p:txBody>
      </p:sp>
      <p:sp>
        <p:nvSpPr>
          <p:cNvPr id="13" name="Rounded Rectangle 9">
            <a:extLst>
              <a:ext uri="{FF2B5EF4-FFF2-40B4-BE49-F238E27FC236}">
                <a16:creationId xmlns:a16="http://schemas.microsoft.com/office/drawing/2014/main" id="{76DCE532-0E49-40E0-9A35-BA721EBE2F9F}"/>
              </a:ext>
            </a:extLst>
          </p:cNvPr>
          <p:cNvSpPr/>
          <p:nvPr/>
        </p:nvSpPr>
        <p:spPr>
          <a:xfrm>
            <a:off x="3110016" y="72342"/>
            <a:ext cx="1647599" cy="42898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id-ID" sz="1618">
              <a:solidFill>
                <a:srgbClr val="FFFFFF"/>
              </a:solidFill>
              <a:latin typeface="Franklin Gothic Book"/>
            </a:endParaRPr>
          </a:p>
        </p:txBody>
      </p:sp>
      <p:sp>
        <p:nvSpPr>
          <p:cNvPr id="14" name="Rounded Rectangle 15">
            <a:extLst>
              <a:ext uri="{FF2B5EF4-FFF2-40B4-BE49-F238E27FC236}">
                <a16:creationId xmlns:a16="http://schemas.microsoft.com/office/drawing/2014/main" id="{FF477273-4A46-4856-B1CA-FD4F5901DB3F}"/>
              </a:ext>
            </a:extLst>
          </p:cNvPr>
          <p:cNvSpPr/>
          <p:nvPr/>
        </p:nvSpPr>
        <p:spPr>
          <a:xfrm>
            <a:off x="1" y="4521359"/>
            <a:ext cx="9143999" cy="571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15" name="Picture Placeholder 4">
            <a:extLst>
              <a:ext uri="{FF2B5EF4-FFF2-40B4-BE49-F238E27FC236}">
                <a16:creationId xmlns:a16="http://schemas.microsoft.com/office/drawing/2014/main" id="{F847D915-AEBC-45D9-87A6-D2665A3B23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47" r="41421"/>
          <a:stretch/>
        </p:blipFill>
        <p:spPr>
          <a:xfrm>
            <a:off x="1846262" y="72341"/>
            <a:ext cx="1144334" cy="4280079"/>
          </a:xfrm>
          <a:prstGeom prst="rect">
            <a:avLst/>
          </a:prstGeom>
        </p:spPr>
      </p:pic>
      <p:pic>
        <p:nvPicPr>
          <p:cNvPr id="16" name="Picture Placeholder 6">
            <a:extLst>
              <a:ext uri="{FF2B5EF4-FFF2-40B4-BE49-F238E27FC236}">
                <a16:creationId xmlns:a16="http://schemas.microsoft.com/office/drawing/2014/main" id="{E9C7A352-9A5F-422E-83BB-D805B2DDBB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748" r="40019"/>
          <a:stretch/>
        </p:blipFill>
        <p:spPr>
          <a:xfrm>
            <a:off x="4883554" y="72341"/>
            <a:ext cx="1144334" cy="4281843"/>
          </a:xfrm>
          <a:prstGeom prst="rect">
            <a:avLst/>
          </a:prstGeom>
        </p:spPr>
      </p:pic>
      <p:sp>
        <p:nvSpPr>
          <p:cNvPr id="20" name="Text Placeholder 19">
            <a:extLst>
              <a:ext uri="{FF2B5EF4-FFF2-40B4-BE49-F238E27FC236}">
                <a16:creationId xmlns:a16="http://schemas.microsoft.com/office/drawing/2014/main" id="{1C1EB7DC-412C-4ECE-8025-51118B03DD8F}"/>
              </a:ext>
            </a:extLst>
          </p:cNvPr>
          <p:cNvSpPr>
            <a:spLocks noGrp="1"/>
          </p:cNvSpPr>
          <p:nvPr>
            <p:ph type="body" sz="quarter" idx="11"/>
          </p:nvPr>
        </p:nvSpPr>
        <p:spPr>
          <a:xfrm>
            <a:off x="120231" y="816565"/>
            <a:ext cx="1851095" cy="671993"/>
          </a:xfrm>
        </p:spPr>
        <p:txBody>
          <a:bodyPr/>
          <a:lstStyle/>
          <a:p>
            <a:r>
              <a:rPr lang="en-US" dirty="0"/>
              <a:t>National School Lunch Program </a:t>
            </a:r>
          </a:p>
        </p:txBody>
      </p:sp>
      <p:sp>
        <p:nvSpPr>
          <p:cNvPr id="22" name="Text Placeholder 21">
            <a:extLst>
              <a:ext uri="{FF2B5EF4-FFF2-40B4-BE49-F238E27FC236}">
                <a16:creationId xmlns:a16="http://schemas.microsoft.com/office/drawing/2014/main" id="{65CC42A5-6642-4997-9A85-8F15DAAFBF38}"/>
              </a:ext>
            </a:extLst>
          </p:cNvPr>
          <p:cNvSpPr>
            <a:spLocks noGrp="1"/>
          </p:cNvSpPr>
          <p:nvPr>
            <p:ph type="body" sz="quarter" idx="13"/>
          </p:nvPr>
        </p:nvSpPr>
        <p:spPr>
          <a:xfrm>
            <a:off x="120231" y="2245769"/>
            <a:ext cx="1851095" cy="331889"/>
          </a:xfrm>
        </p:spPr>
        <p:txBody>
          <a:bodyPr/>
          <a:lstStyle/>
          <a:p>
            <a:r>
              <a:rPr lang="en-US" dirty="0"/>
              <a:t>Resources </a:t>
            </a:r>
          </a:p>
        </p:txBody>
      </p:sp>
      <p:sp>
        <p:nvSpPr>
          <p:cNvPr id="25" name="Text Placeholder 24">
            <a:extLst>
              <a:ext uri="{FF2B5EF4-FFF2-40B4-BE49-F238E27FC236}">
                <a16:creationId xmlns:a16="http://schemas.microsoft.com/office/drawing/2014/main" id="{87085201-5F1E-477B-8584-D0B01269BDA0}"/>
              </a:ext>
            </a:extLst>
          </p:cNvPr>
          <p:cNvSpPr>
            <a:spLocks noGrp="1"/>
          </p:cNvSpPr>
          <p:nvPr>
            <p:ph type="body" sz="quarter" idx="14"/>
          </p:nvPr>
        </p:nvSpPr>
        <p:spPr>
          <a:xfrm>
            <a:off x="3164828" y="822890"/>
            <a:ext cx="1851095" cy="671993"/>
          </a:xfrm>
        </p:spPr>
        <p:txBody>
          <a:bodyPr/>
          <a:lstStyle/>
          <a:p>
            <a:r>
              <a:rPr lang="en-US" dirty="0"/>
              <a:t>National School Lunch Week </a:t>
            </a:r>
          </a:p>
        </p:txBody>
      </p:sp>
      <p:sp>
        <p:nvSpPr>
          <p:cNvPr id="27" name="Text Placeholder 26">
            <a:extLst>
              <a:ext uri="{FF2B5EF4-FFF2-40B4-BE49-F238E27FC236}">
                <a16:creationId xmlns:a16="http://schemas.microsoft.com/office/drawing/2014/main" id="{A09BEC53-0C18-4AFA-8366-95A3E333D823}"/>
              </a:ext>
            </a:extLst>
          </p:cNvPr>
          <p:cNvSpPr>
            <a:spLocks noGrp="1"/>
          </p:cNvSpPr>
          <p:nvPr>
            <p:ph type="body" sz="quarter" idx="16"/>
          </p:nvPr>
        </p:nvSpPr>
        <p:spPr>
          <a:xfrm>
            <a:off x="3164828" y="2252093"/>
            <a:ext cx="1851095" cy="331889"/>
          </a:xfrm>
        </p:spPr>
        <p:txBody>
          <a:bodyPr/>
          <a:lstStyle/>
          <a:p>
            <a:r>
              <a:rPr lang="en-US" dirty="0"/>
              <a:t>Resources</a:t>
            </a:r>
          </a:p>
        </p:txBody>
      </p:sp>
      <p:sp>
        <p:nvSpPr>
          <p:cNvPr id="28" name="Slide Number Placeholder 27">
            <a:extLst>
              <a:ext uri="{FF2B5EF4-FFF2-40B4-BE49-F238E27FC236}">
                <a16:creationId xmlns:a16="http://schemas.microsoft.com/office/drawing/2014/main" id="{6EB8E5A3-B066-4D1C-AFE9-D454AB00A615}"/>
              </a:ext>
            </a:extLst>
          </p:cNvPr>
          <p:cNvSpPr>
            <a:spLocks noGrp="1"/>
          </p:cNvSpPr>
          <p:nvPr>
            <p:ph type="sldNum" sz="quarter" idx="10"/>
          </p:nvPr>
        </p:nvSpPr>
        <p:spPr>
          <a:solidFill>
            <a:srgbClr val="FF0000"/>
          </a:solidFill>
        </p:spPr>
        <p:txBody>
          <a:bodyPr/>
          <a:lstStyle/>
          <a:p>
            <a:pPr defTabSz="214498"/>
            <a:fld id="{4179449E-6FBB-2343-B3AE-D1EFA46A6E77}" type="slidenum">
              <a:rPr lang="en-US">
                <a:solidFill>
                  <a:srgbClr val="FFFFFF"/>
                </a:solidFill>
              </a:rPr>
              <a:pPr defTabSz="214498"/>
              <a:t>46</a:t>
            </a:fld>
            <a:endParaRPr lang="en-US" dirty="0">
              <a:solidFill>
                <a:srgbClr val="FFFFFF"/>
              </a:solidFill>
            </a:endParaRPr>
          </a:p>
        </p:txBody>
      </p:sp>
      <p:sp>
        <p:nvSpPr>
          <p:cNvPr id="18" name="Rounded Rectangle 1">
            <a:extLst>
              <a:ext uri="{FF2B5EF4-FFF2-40B4-BE49-F238E27FC236}">
                <a16:creationId xmlns:a16="http://schemas.microsoft.com/office/drawing/2014/main" id="{382BFD9F-60BB-4895-9936-9A25F6CA66A2}"/>
              </a:ext>
            </a:extLst>
          </p:cNvPr>
          <p:cNvSpPr/>
          <p:nvPr/>
        </p:nvSpPr>
        <p:spPr>
          <a:xfrm>
            <a:off x="6145904" y="72341"/>
            <a:ext cx="1647599" cy="428986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id-ID" sz="1618" dirty="0">
              <a:solidFill>
                <a:srgbClr val="FFFFFF"/>
              </a:solidFill>
              <a:latin typeface="Franklin Gothic Book"/>
            </a:endParaRPr>
          </a:p>
        </p:txBody>
      </p:sp>
      <p:sp>
        <p:nvSpPr>
          <p:cNvPr id="19" name="Text Placeholder 19">
            <a:extLst>
              <a:ext uri="{FF2B5EF4-FFF2-40B4-BE49-F238E27FC236}">
                <a16:creationId xmlns:a16="http://schemas.microsoft.com/office/drawing/2014/main" id="{EC3D0670-75C4-4564-AE40-875320A40260}"/>
              </a:ext>
            </a:extLst>
          </p:cNvPr>
          <p:cNvSpPr txBox="1">
            <a:spLocks/>
          </p:cNvSpPr>
          <p:nvPr/>
        </p:nvSpPr>
        <p:spPr>
          <a:xfrm>
            <a:off x="6197678" y="845059"/>
            <a:ext cx="1851095" cy="671993"/>
          </a:xfrm>
          <a:prstGeom prst="rect">
            <a:avLst/>
          </a:prstGeom>
          <a:effectLst/>
        </p:spPr>
        <p:txBody>
          <a:bodyPr>
            <a:noAutofit/>
          </a:bodyPr>
          <a:lstStyle>
            <a:lvl1pPr marL="0" indent="0" algn="l" defTabSz="1097280" rtl="0" eaLnBrk="1" latinLnBrk="0" hangingPunct="1">
              <a:lnSpc>
                <a:spcPct val="90000"/>
              </a:lnSpc>
              <a:spcBef>
                <a:spcPts val="12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685800">
              <a:spcBef>
                <a:spcPts val="750"/>
              </a:spcBef>
            </a:pPr>
            <a:r>
              <a:rPr lang="en-US" sz="2500" dirty="0">
                <a:solidFill>
                  <a:srgbClr val="FFFFFF"/>
                </a:solidFill>
              </a:rPr>
              <a:t>Fall Planning</a:t>
            </a:r>
          </a:p>
        </p:txBody>
      </p:sp>
      <p:sp>
        <p:nvSpPr>
          <p:cNvPr id="23" name="Text Placeholder 21">
            <a:extLst>
              <a:ext uri="{FF2B5EF4-FFF2-40B4-BE49-F238E27FC236}">
                <a16:creationId xmlns:a16="http://schemas.microsoft.com/office/drawing/2014/main" id="{CC1FDF55-F35C-4381-AF79-4ACBC831A0A6}"/>
              </a:ext>
            </a:extLst>
          </p:cNvPr>
          <p:cNvSpPr txBox="1">
            <a:spLocks/>
          </p:cNvSpPr>
          <p:nvPr/>
        </p:nvSpPr>
        <p:spPr>
          <a:xfrm>
            <a:off x="6197678" y="1559384"/>
            <a:ext cx="1851095" cy="331889"/>
          </a:xfrm>
          <a:prstGeom prst="rect">
            <a:avLst/>
          </a:prstGeom>
          <a:effectLst/>
        </p:spPr>
        <p:txBody>
          <a:bodyPr>
            <a:noAutofit/>
          </a:bodyPr>
          <a:lstStyle>
            <a:lvl1pPr marL="0" indent="0" algn="l" defTabSz="1097280" rtl="0" eaLnBrk="1" latinLnBrk="0" hangingPunct="1">
              <a:lnSpc>
                <a:spcPct val="90000"/>
              </a:lnSpc>
              <a:spcBef>
                <a:spcPts val="1200"/>
              </a:spcBef>
              <a:buFont typeface="Arial" panose="020B0604020202020204" pitchFamily="34" charset="0"/>
              <a:buNone/>
              <a:defRPr sz="2800" b="1" kern="1200">
                <a:solidFill>
                  <a:srgbClr val="A3C93B"/>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5400" b="1"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685800">
              <a:spcBef>
                <a:spcPts val="750"/>
              </a:spcBef>
            </a:pPr>
            <a:r>
              <a:rPr lang="en-US" sz="1750" dirty="0"/>
              <a:t>Resources </a:t>
            </a:r>
          </a:p>
        </p:txBody>
      </p:sp>
    </p:spTree>
    <p:extLst>
      <p:ext uri="{BB962C8B-B14F-4D97-AF65-F5344CB8AC3E}">
        <p14:creationId xmlns:p14="http://schemas.microsoft.com/office/powerpoint/2010/main" val="14900901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3938335" y="704344"/>
            <a:ext cx="4580876" cy="682279"/>
          </a:xfrm>
        </p:spPr>
        <p:txBody>
          <a:bodyPr/>
          <a:lstStyle/>
          <a:p>
            <a:r>
              <a:rPr lang="en-US" sz="2750" dirty="0"/>
              <a:t>National School Lunch Program Resources  </a:t>
            </a:r>
          </a:p>
        </p:txBody>
      </p:sp>
      <p:sp>
        <p:nvSpPr>
          <p:cNvPr id="5" name="Text Placeholder 4">
            <a:extLst>
              <a:ext uri="{FF2B5EF4-FFF2-40B4-BE49-F238E27FC236}">
                <a16:creationId xmlns:a16="http://schemas.microsoft.com/office/drawing/2014/main" id="{FEF79CDC-8783-4E02-B925-B7D275DF72C7}"/>
              </a:ext>
            </a:extLst>
          </p:cNvPr>
          <p:cNvSpPr>
            <a:spLocks noGrp="1"/>
          </p:cNvSpPr>
          <p:nvPr>
            <p:ph type="body" sz="quarter" idx="11"/>
          </p:nvPr>
        </p:nvSpPr>
        <p:spPr>
          <a:xfrm>
            <a:off x="3938335" y="1721172"/>
            <a:ext cx="4543636" cy="1653399"/>
          </a:xfrm>
        </p:spPr>
        <p:txBody>
          <a:bodyPr/>
          <a:lstStyle/>
          <a:p>
            <a:pPr marL="214313" indent="-214313">
              <a:buFont typeface="Arial" panose="020B0604020202020204" pitchFamily="34" charset="0"/>
              <a:buChar char="•"/>
            </a:pPr>
            <a:r>
              <a:rPr lang="en-US" sz="1750" dirty="0">
                <a:hlinkClick r:id="rId3"/>
              </a:rPr>
              <a:t>www.SquareMeals.org/NSLPResources</a:t>
            </a:r>
            <a:r>
              <a:rPr lang="en-US" sz="1750" dirty="0"/>
              <a:t> </a:t>
            </a:r>
          </a:p>
          <a:p>
            <a:pPr marL="214313" indent="-214313">
              <a:buFont typeface="Arial" panose="020B0604020202020204" pitchFamily="34" charset="0"/>
              <a:buChar char="•"/>
            </a:pPr>
            <a:r>
              <a:rPr lang="en-US" sz="1750" dirty="0"/>
              <a:t>Policy documents – keep up with policy guidance and changes</a:t>
            </a:r>
          </a:p>
          <a:p>
            <a:pPr marL="214313" indent="-214313">
              <a:buFont typeface="Arial" panose="020B0604020202020204" pitchFamily="34" charset="0"/>
              <a:buChar char="•"/>
            </a:pPr>
            <a:r>
              <a:rPr lang="en-US" sz="1750" dirty="0"/>
              <a:t>Menu Calendar Templates – interactive resource for students and families </a:t>
            </a:r>
          </a:p>
          <a:p>
            <a:pPr marL="214313" indent="-214313">
              <a:buFont typeface="Arial" panose="020B0604020202020204" pitchFamily="34" charset="0"/>
              <a:buChar char="•"/>
            </a:pPr>
            <a:r>
              <a:rPr lang="en-US" sz="1750" dirty="0"/>
              <a:t>NSLP Calendar – provides key dates and reminders for CEs including action items and due dates </a:t>
            </a:r>
          </a:p>
          <a:p>
            <a:pPr marL="214313" indent="-214313">
              <a:buFont typeface="Arial" panose="020B0604020202020204" pitchFamily="34" charset="0"/>
              <a:buChar char="•"/>
            </a:pPr>
            <a:endParaRPr lang="en-US" dirty="0"/>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47</a:t>
            </a:fld>
            <a:endParaRPr lang="en-US" dirty="0">
              <a:solidFill>
                <a:srgbClr val="FFFFFF"/>
              </a:solidFill>
            </a:endParaRPr>
          </a:p>
        </p:txBody>
      </p:sp>
      <p:pic>
        <p:nvPicPr>
          <p:cNvPr id="8" name="Picture Placeholder 7">
            <a:extLst>
              <a:ext uri="{FF2B5EF4-FFF2-40B4-BE49-F238E27FC236}">
                <a16:creationId xmlns:a16="http://schemas.microsoft.com/office/drawing/2014/main" id="{5454FA14-5B5B-4CD4-A076-E1BAF31A5B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3" r="-73647"/>
          <a:stretch/>
        </p:blipFill>
        <p:spPr>
          <a:xfrm>
            <a:off x="258778" y="369794"/>
            <a:ext cx="5816049" cy="3817016"/>
          </a:xfrm>
          <a:prstGeom prst="rect">
            <a:avLst/>
          </a:prstGeom>
        </p:spPr>
      </p:pic>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spTree>
    <p:extLst>
      <p:ext uri="{BB962C8B-B14F-4D97-AF65-F5344CB8AC3E}">
        <p14:creationId xmlns:p14="http://schemas.microsoft.com/office/powerpoint/2010/main" val="105938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48</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11" name="Picture 10" descr="A screenshot of a social media post&#10;&#10;Description automatically generated">
            <a:extLst>
              <a:ext uri="{FF2B5EF4-FFF2-40B4-BE49-F238E27FC236}">
                <a16:creationId xmlns:a16="http://schemas.microsoft.com/office/drawing/2014/main" id="{ECF5E43C-F547-46A7-8B83-2B19BEB52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225" y="0"/>
            <a:ext cx="4167549" cy="4448561"/>
          </a:xfrm>
          <a:prstGeom prst="rect">
            <a:avLst/>
          </a:prstGeom>
        </p:spPr>
      </p:pic>
    </p:spTree>
    <p:extLst>
      <p:ext uri="{BB962C8B-B14F-4D97-AF65-F5344CB8AC3E}">
        <p14:creationId xmlns:p14="http://schemas.microsoft.com/office/powerpoint/2010/main" val="64055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49</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5" name="Picture 4" descr="A screenshot of a social media post&#10;&#10;Description automatically generated">
            <a:extLst>
              <a:ext uri="{FF2B5EF4-FFF2-40B4-BE49-F238E27FC236}">
                <a16:creationId xmlns:a16="http://schemas.microsoft.com/office/drawing/2014/main" id="{5922ADDD-A739-4A89-BA0B-D16E6FE48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557" y="62071"/>
            <a:ext cx="3276884" cy="4372354"/>
          </a:xfrm>
          <a:prstGeom prst="rect">
            <a:avLst/>
          </a:prstGeom>
        </p:spPr>
      </p:pic>
    </p:spTree>
    <p:extLst>
      <p:ext uri="{BB962C8B-B14F-4D97-AF65-F5344CB8AC3E}">
        <p14:creationId xmlns:p14="http://schemas.microsoft.com/office/powerpoint/2010/main" val="418676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title"/>
          </p:nvPr>
        </p:nvSpPr>
        <p:spPr>
          <a:xfrm>
            <a:off x="1822857" y="606038"/>
            <a:ext cx="4878450" cy="807975"/>
          </a:xfrm>
          <a:prstGeom prst="rect">
            <a:avLst/>
          </a:prstGeom>
          <a:noFill/>
          <a:ln>
            <a:noFill/>
          </a:ln>
        </p:spPr>
        <p:txBody>
          <a:bodyPr spcFirstLastPara="1" wrap="square" lIns="68569" tIns="34275" rIns="68569" bIns="34275" anchor="t" anchorCtr="0">
            <a:normAutofit/>
          </a:bodyPr>
          <a:lstStyle/>
          <a:p>
            <a:pPr algn="ctr">
              <a:buSzPts val="3400"/>
            </a:pPr>
            <a:r>
              <a:rPr lang="en-US"/>
              <a:t>School Opening</a:t>
            </a:r>
            <a:endParaRPr/>
          </a:p>
        </p:txBody>
      </p:sp>
      <p:sp>
        <p:nvSpPr>
          <p:cNvPr id="133" name="Google Shape;133;p3"/>
          <p:cNvSpPr txBox="1">
            <a:spLocks noGrp="1"/>
          </p:cNvSpPr>
          <p:nvPr>
            <p:ph type="body" idx="1"/>
          </p:nvPr>
        </p:nvSpPr>
        <p:spPr>
          <a:xfrm>
            <a:off x="1162219" y="1316531"/>
            <a:ext cx="7084575" cy="2998350"/>
          </a:xfrm>
          <a:prstGeom prst="rect">
            <a:avLst/>
          </a:prstGeom>
          <a:noFill/>
          <a:ln>
            <a:noFill/>
          </a:ln>
        </p:spPr>
        <p:txBody>
          <a:bodyPr spcFirstLastPara="1" wrap="square" lIns="68569" tIns="34275" rIns="68569" bIns="34275" anchor="ctr" anchorCtr="0">
            <a:normAutofit/>
          </a:bodyPr>
          <a:lstStyle/>
          <a:p>
            <a:pPr>
              <a:spcBef>
                <a:spcPts val="0"/>
              </a:spcBef>
            </a:pPr>
            <a:r>
              <a:rPr lang="en-US"/>
              <a:t>Both sites will begin on September 8th</a:t>
            </a:r>
            <a:endParaRPr/>
          </a:p>
          <a:p>
            <a:pPr marL="0" indent="0">
              <a:spcBef>
                <a:spcPts val="0"/>
              </a:spcBef>
              <a:buNone/>
            </a:pPr>
            <a:endParaRPr/>
          </a:p>
          <a:p>
            <a:pPr>
              <a:spcBef>
                <a:spcPts val="0"/>
              </a:spcBef>
            </a:pPr>
            <a:r>
              <a:rPr lang="en-US"/>
              <a:t>Instruction will be in person and virtual</a:t>
            </a:r>
            <a:endParaRPr/>
          </a:p>
          <a:p>
            <a:pPr marL="0" indent="0">
              <a:spcBef>
                <a:spcPts val="0"/>
              </a:spcBef>
              <a:buNone/>
            </a:pPr>
            <a:endParaRPr/>
          </a:p>
          <a:p>
            <a:pPr>
              <a:spcBef>
                <a:spcPts val="0"/>
              </a:spcBef>
            </a:pPr>
            <a:r>
              <a:rPr lang="en-US"/>
              <a:t>Meal service times have been increased in an effort to accommodate seating for all students</a:t>
            </a:r>
            <a:endParaRPr/>
          </a:p>
          <a:p>
            <a:pPr marL="0" indent="0">
              <a:spcBef>
                <a:spcPts val="0"/>
              </a:spcBef>
              <a:buNone/>
            </a:pPr>
            <a:endParaRPr/>
          </a:p>
          <a:p>
            <a:pPr>
              <a:spcBef>
                <a:spcPts val="0"/>
              </a:spcBef>
            </a:pPr>
            <a:r>
              <a:rPr lang="en-US"/>
              <a:t>Non CEP/P2 schools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50</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screenshot of a cell phone&#10;&#10;Description automatically generated">
            <a:extLst>
              <a:ext uri="{FF2B5EF4-FFF2-40B4-BE49-F238E27FC236}">
                <a16:creationId xmlns:a16="http://schemas.microsoft.com/office/drawing/2014/main" id="{32D9268B-19B1-4652-B838-3B84BB6FD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413" y="50640"/>
            <a:ext cx="3291173" cy="4443798"/>
          </a:xfrm>
          <a:prstGeom prst="rect">
            <a:avLst/>
          </a:prstGeom>
        </p:spPr>
      </p:pic>
    </p:spTree>
    <p:extLst>
      <p:ext uri="{BB962C8B-B14F-4D97-AF65-F5344CB8AC3E}">
        <p14:creationId xmlns:p14="http://schemas.microsoft.com/office/powerpoint/2010/main" val="190341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51</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2" name="Picture 1" descr="A picture containing large, sitting, clock, train&#10;&#10;Description automatically generated">
            <a:hlinkClick r:id="rId3"/>
            <a:extLst>
              <a:ext uri="{FF2B5EF4-FFF2-40B4-BE49-F238E27FC236}">
                <a16:creationId xmlns:a16="http://schemas.microsoft.com/office/drawing/2014/main" id="{AB8984B3-C166-4688-8BF3-BE856D79A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1" y="184897"/>
            <a:ext cx="4469129" cy="3468478"/>
          </a:xfrm>
          <a:prstGeom prst="rect">
            <a:avLst/>
          </a:prstGeom>
        </p:spPr>
      </p:pic>
      <p:pic>
        <p:nvPicPr>
          <p:cNvPr id="6" name="Picture 5" descr="A screenshot of a computer&#10;&#10;Description automatically generated">
            <a:hlinkClick r:id="rId3"/>
            <a:extLst>
              <a:ext uri="{FF2B5EF4-FFF2-40B4-BE49-F238E27FC236}">
                <a16:creationId xmlns:a16="http://schemas.microsoft.com/office/drawing/2014/main" id="{64C88670-F8AF-4270-9482-A17AB6062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976" y="865240"/>
            <a:ext cx="4324030" cy="3363860"/>
          </a:xfrm>
          <a:prstGeom prst="rect">
            <a:avLst/>
          </a:prstGeom>
        </p:spPr>
      </p:pic>
    </p:spTree>
    <p:extLst>
      <p:ext uri="{BB962C8B-B14F-4D97-AF65-F5344CB8AC3E}">
        <p14:creationId xmlns:p14="http://schemas.microsoft.com/office/powerpoint/2010/main" val="171642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52</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4" name="Picture 3" descr="A close up of a sign&#10;&#10;Description automatically generated">
            <a:hlinkClick r:id="rId3"/>
            <a:extLst>
              <a:ext uri="{FF2B5EF4-FFF2-40B4-BE49-F238E27FC236}">
                <a16:creationId xmlns:a16="http://schemas.microsoft.com/office/drawing/2014/main" id="{3C7B703D-F56C-4EAF-A92D-5DC7AE132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873" y="244064"/>
            <a:ext cx="5366877" cy="4110283"/>
          </a:xfrm>
          <a:prstGeom prst="rect">
            <a:avLst/>
          </a:prstGeom>
        </p:spPr>
      </p:pic>
    </p:spTree>
    <p:extLst>
      <p:ext uri="{BB962C8B-B14F-4D97-AF65-F5344CB8AC3E}">
        <p14:creationId xmlns:p14="http://schemas.microsoft.com/office/powerpoint/2010/main" val="28868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3361767" y="663905"/>
            <a:ext cx="4472019" cy="431623"/>
          </a:xfrm>
        </p:spPr>
        <p:txBody>
          <a:bodyPr/>
          <a:lstStyle/>
          <a:p>
            <a:r>
              <a:rPr lang="en-US" sz="2750" dirty="0"/>
              <a:t>National School Lunch Week (NSLW) Resources  </a:t>
            </a:r>
          </a:p>
        </p:txBody>
      </p:sp>
      <p:sp>
        <p:nvSpPr>
          <p:cNvPr id="5" name="Text Placeholder 4">
            <a:extLst>
              <a:ext uri="{FF2B5EF4-FFF2-40B4-BE49-F238E27FC236}">
                <a16:creationId xmlns:a16="http://schemas.microsoft.com/office/drawing/2014/main" id="{FEF79CDC-8783-4E02-B925-B7D275DF72C7}"/>
              </a:ext>
            </a:extLst>
          </p:cNvPr>
          <p:cNvSpPr>
            <a:spLocks noGrp="1"/>
          </p:cNvSpPr>
          <p:nvPr>
            <p:ph type="body" sz="quarter" idx="11"/>
          </p:nvPr>
        </p:nvSpPr>
        <p:spPr>
          <a:xfrm>
            <a:off x="3361767" y="1721172"/>
            <a:ext cx="4434778" cy="2800187"/>
          </a:xfrm>
        </p:spPr>
        <p:txBody>
          <a:bodyPr/>
          <a:lstStyle/>
          <a:p>
            <a:pPr marL="214313" indent="-214313">
              <a:buFont typeface="Arial" panose="020B0604020202020204" pitchFamily="34" charset="0"/>
              <a:buChar char="•"/>
            </a:pPr>
            <a:r>
              <a:rPr lang="en-US" sz="1750" dirty="0">
                <a:hlinkClick r:id="rId3"/>
              </a:rPr>
              <a:t>www.SquareMeals.org/NSLW</a:t>
            </a:r>
            <a:endParaRPr lang="en-US" sz="1750" dirty="0"/>
          </a:p>
          <a:p>
            <a:pPr marL="214313" indent="-214313">
              <a:buFont typeface="Arial" panose="020B0604020202020204" pitchFamily="34" charset="0"/>
              <a:buChar char="•"/>
            </a:pPr>
            <a:r>
              <a:rPr lang="en-US" sz="1750" dirty="0">
                <a:solidFill>
                  <a:srgbClr val="000000"/>
                </a:solidFill>
              </a:rPr>
              <a:t>NSLW is October 12-15, 2020</a:t>
            </a:r>
          </a:p>
          <a:p>
            <a:pPr marL="214313" indent="-214313">
              <a:buFont typeface="Arial" panose="020B0604020202020204" pitchFamily="34" charset="0"/>
              <a:buChar char="•"/>
            </a:pPr>
            <a:r>
              <a:rPr lang="en-US" sz="1750" dirty="0">
                <a:solidFill>
                  <a:srgbClr val="000000"/>
                </a:solidFill>
              </a:rPr>
              <a:t>The National School Lunch Week (NSLW) 2020 materials were inspired by the winning entries in the most You Art What You Eat student art contest</a:t>
            </a:r>
          </a:p>
          <a:p>
            <a:pPr marL="214313" indent="-214313">
              <a:buFont typeface="Arial" panose="020B0604020202020204" pitchFamily="34" charset="0"/>
              <a:buChar char="•"/>
            </a:pPr>
            <a:r>
              <a:rPr lang="en-US" sz="1750" dirty="0">
                <a:solidFill>
                  <a:srgbClr val="000000"/>
                </a:solidFill>
              </a:rPr>
              <a:t>Materials ordered are being sent</a:t>
            </a:r>
          </a:p>
          <a:p>
            <a:pPr marL="214313" indent="-214313">
              <a:buFont typeface="Arial" panose="020B0604020202020204" pitchFamily="34" charset="0"/>
              <a:buChar char="•"/>
            </a:pPr>
            <a:r>
              <a:rPr lang="en-US" sz="1750" dirty="0">
                <a:solidFill>
                  <a:srgbClr val="000000"/>
                </a:solidFill>
              </a:rPr>
              <a:t>Online materials available for download and print or digital use</a:t>
            </a:r>
          </a:p>
          <a:p>
            <a:pPr marL="214313" indent="-214313">
              <a:buFont typeface="Arial" panose="020B0604020202020204" pitchFamily="34" charset="0"/>
              <a:buChar char="•"/>
            </a:pPr>
            <a:endParaRPr lang="en-US" sz="1750" dirty="0"/>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53</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picture containing room, food&#10;&#10;Description automatically generated">
            <a:extLst>
              <a:ext uri="{FF2B5EF4-FFF2-40B4-BE49-F238E27FC236}">
                <a16:creationId xmlns:a16="http://schemas.microsoft.com/office/drawing/2014/main" id="{3F9B70E5-5092-48DD-A1D2-B4566F834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778" y="184897"/>
            <a:ext cx="2632841" cy="4281714"/>
          </a:xfrm>
          <a:prstGeom prst="rect">
            <a:avLst/>
          </a:prstGeom>
        </p:spPr>
      </p:pic>
    </p:spTree>
    <p:extLst>
      <p:ext uri="{BB962C8B-B14F-4D97-AF65-F5344CB8AC3E}">
        <p14:creationId xmlns:p14="http://schemas.microsoft.com/office/powerpoint/2010/main" val="10626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54</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screenshot of a social media post&#10;&#10;Description automatically generated">
            <a:extLst>
              <a:ext uri="{FF2B5EF4-FFF2-40B4-BE49-F238E27FC236}">
                <a16:creationId xmlns:a16="http://schemas.microsoft.com/office/drawing/2014/main" id="{CB9FA9B4-C22D-490A-BF4F-D9F8CC84B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132" y="58511"/>
            <a:ext cx="4143734" cy="4462849"/>
          </a:xfrm>
          <a:prstGeom prst="rect">
            <a:avLst/>
          </a:prstGeom>
        </p:spPr>
      </p:pic>
    </p:spTree>
    <p:extLst>
      <p:ext uri="{BB962C8B-B14F-4D97-AF65-F5344CB8AC3E}">
        <p14:creationId xmlns:p14="http://schemas.microsoft.com/office/powerpoint/2010/main" val="267884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55</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screenshot of a social media post&#10;&#10;Description automatically generated">
            <a:extLst>
              <a:ext uri="{FF2B5EF4-FFF2-40B4-BE49-F238E27FC236}">
                <a16:creationId xmlns:a16="http://schemas.microsoft.com/office/drawing/2014/main" id="{F5966867-09CD-4491-8E6E-6F7652B1D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617" y="50641"/>
            <a:ext cx="4062764" cy="4377117"/>
          </a:xfrm>
          <a:prstGeom prst="rect">
            <a:avLst/>
          </a:prstGeom>
        </p:spPr>
      </p:pic>
    </p:spTree>
    <p:extLst>
      <p:ext uri="{BB962C8B-B14F-4D97-AF65-F5344CB8AC3E}">
        <p14:creationId xmlns:p14="http://schemas.microsoft.com/office/powerpoint/2010/main" val="189117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56</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4" name="Picture 3" descr="A close up of a logo&#10;&#10;Description automatically generated">
            <a:extLst>
              <a:ext uri="{FF2B5EF4-FFF2-40B4-BE49-F238E27FC236}">
                <a16:creationId xmlns:a16="http://schemas.microsoft.com/office/drawing/2014/main" id="{E212B06D-F979-4CC3-A1B1-5F2073922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09" y="235443"/>
            <a:ext cx="1692088" cy="2791946"/>
          </a:xfrm>
          <a:prstGeom prst="rect">
            <a:avLst/>
          </a:prstGeom>
        </p:spPr>
      </p:pic>
      <p:pic>
        <p:nvPicPr>
          <p:cNvPr id="6" name="Picture 5" descr="A picture containing food, drawing&#10;&#10;Description automatically generated">
            <a:extLst>
              <a:ext uri="{FF2B5EF4-FFF2-40B4-BE49-F238E27FC236}">
                <a16:creationId xmlns:a16="http://schemas.microsoft.com/office/drawing/2014/main" id="{F8946F5B-210F-490C-943A-DA1BD27C6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9019" y="1246920"/>
            <a:ext cx="1692088" cy="2791946"/>
          </a:xfrm>
          <a:prstGeom prst="rect">
            <a:avLst/>
          </a:prstGeom>
        </p:spPr>
      </p:pic>
      <p:pic>
        <p:nvPicPr>
          <p:cNvPr id="15" name="Picture 14" descr="A picture containing room, food&#10;&#10;Description automatically generated">
            <a:extLst>
              <a:ext uri="{FF2B5EF4-FFF2-40B4-BE49-F238E27FC236}">
                <a16:creationId xmlns:a16="http://schemas.microsoft.com/office/drawing/2014/main" id="{B0B1C399-E690-46F1-B382-1A125210EC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577" y="852288"/>
            <a:ext cx="2014834" cy="3113834"/>
          </a:xfrm>
          <a:prstGeom prst="rect">
            <a:avLst/>
          </a:prstGeom>
        </p:spPr>
      </p:pic>
      <p:pic>
        <p:nvPicPr>
          <p:cNvPr id="20" name="Picture 19" descr="A picture containing text, photo&#10;&#10;Description automatically generated">
            <a:extLst>
              <a:ext uri="{FF2B5EF4-FFF2-40B4-BE49-F238E27FC236}">
                <a16:creationId xmlns:a16="http://schemas.microsoft.com/office/drawing/2014/main" id="{EE07C321-019B-4A0C-A09E-C6D1114B4F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4349" y="235443"/>
            <a:ext cx="2282985" cy="2282985"/>
          </a:xfrm>
          <a:prstGeom prst="rect">
            <a:avLst/>
          </a:prstGeom>
        </p:spPr>
      </p:pic>
      <p:pic>
        <p:nvPicPr>
          <p:cNvPr id="22" name="Picture 21" descr="A picture containing food, room&#10;&#10;Description automatically generated">
            <a:extLst>
              <a:ext uri="{FF2B5EF4-FFF2-40B4-BE49-F238E27FC236}">
                <a16:creationId xmlns:a16="http://schemas.microsoft.com/office/drawing/2014/main" id="{F9FA9E99-E041-4ED3-97F7-BEE15B0029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2735482"/>
            <a:ext cx="1568824" cy="1568824"/>
          </a:xfrm>
          <a:prstGeom prst="rect">
            <a:avLst/>
          </a:prstGeom>
        </p:spPr>
      </p:pic>
    </p:spTree>
    <p:extLst>
      <p:ext uri="{BB962C8B-B14F-4D97-AF65-F5344CB8AC3E}">
        <p14:creationId xmlns:p14="http://schemas.microsoft.com/office/powerpoint/2010/main" val="201706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4439CF4-BF8A-4306-9E44-82D40A18C9E0}"/>
              </a:ext>
            </a:extLst>
          </p:cNvPr>
          <p:cNvSpPr>
            <a:spLocks noGrp="1"/>
          </p:cNvSpPr>
          <p:nvPr>
            <p:ph type="body" sz="quarter" idx="10"/>
          </p:nvPr>
        </p:nvSpPr>
        <p:spPr>
          <a:xfrm>
            <a:off x="3717700" y="723792"/>
            <a:ext cx="4207993" cy="431623"/>
          </a:xfrm>
        </p:spPr>
        <p:txBody>
          <a:bodyPr/>
          <a:lstStyle/>
          <a:p>
            <a:r>
              <a:rPr lang="en-US" sz="2750" dirty="0"/>
              <a:t>Fall Planning Resources </a:t>
            </a:r>
          </a:p>
        </p:txBody>
      </p:sp>
      <p:sp>
        <p:nvSpPr>
          <p:cNvPr id="5" name="Text Placeholder 4">
            <a:extLst>
              <a:ext uri="{FF2B5EF4-FFF2-40B4-BE49-F238E27FC236}">
                <a16:creationId xmlns:a16="http://schemas.microsoft.com/office/drawing/2014/main" id="{FEF79CDC-8783-4E02-B925-B7D275DF72C7}"/>
              </a:ext>
            </a:extLst>
          </p:cNvPr>
          <p:cNvSpPr>
            <a:spLocks noGrp="1"/>
          </p:cNvSpPr>
          <p:nvPr>
            <p:ph type="body" sz="quarter" idx="11"/>
          </p:nvPr>
        </p:nvSpPr>
        <p:spPr>
          <a:xfrm>
            <a:off x="3680460" y="1509414"/>
            <a:ext cx="4207993" cy="1079014"/>
          </a:xfrm>
        </p:spPr>
        <p:txBody>
          <a:bodyPr/>
          <a:lstStyle/>
          <a:p>
            <a:pPr marL="214313" indent="-214313">
              <a:buFont typeface="Arial" panose="020B0604020202020204" pitchFamily="34" charset="0"/>
              <a:buChar char="•"/>
            </a:pPr>
            <a:r>
              <a:rPr lang="en-US" sz="1750" dirty="0">
                <a:hlinkClick r:id="rId3"/>
              </a:rPr>
              <a:t>www.SquareMeals.org/FallPlanningResources</a:t>
            </a:r>
            <a:endParaRPr lang="en-US" sz="1750" dirty="0"/>
          </a:p>
          <a:p>
            <a:pPr marL="214313" indent="-214313">
              <a:buFont typeface="Arial" panose="020B0604020202020204" pitchFamily="34" charset="0"/>
              <a:buChar char="•"/>
            </a:pPr>
            <a:r>
              <a:rPr lang="en-US" sz="1750" dirty="0"/>
              <a:t>Menu Planning – Menu Template </a:t>
            </a:r>
          </a:p>
          <a:p>
            <a:pPr marL="214313" indent="-214313">
              <a:buFont typeface="Arial" panose="020B0604020202020204" pitchFamily="34" charset="0"/>
              <a:buChar char="•"/>
            </a:pPr>
            <a:r>
              <a:rPr lang="en-US" sz="1750" dirty="0"/>
              <a:t>Implementation Resources – Summer to NSLP Flyer </a:t>
            </a:r>
          </a:p>
          <a:p>
            <a:pPr marL="214313" indent="-214313">
              <a:buFont typeface="Arial" panose="020B0604020202020204" pitchFamily="34" charset="0"/>
              <a:buChar char="•"/>
            </a:pPr>
            <a:r>
              <a:rPr lang="en-US" sz="1750" dirty="0"/>
              <a:t>Printable Resources – Social Distancing Floor Decal, Enjoy Your Meal Sticker, Handwashing Reminder </a:t>
            </a:r>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57</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person sitting at a table&#10;&#10;Description automatically generated">
            <a:extLst>
              <a:ext uri="{FF2B5EF4-FFF2-40B4-BE49-F238E27FC236}">
                <a16:creationId xmlns:a16="http://schemas.microsoft.com/office/drawing/2014/main" id="{A6DD9D09-9C11-4D77-BC14-279A7494B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778" y="211548"/>
            <a:ext cx="2690753" cy="4036130"/>
          </a:xfrm>
          <a:prstGeom prst="rect">
            <a:avLst/>
          </a:prstGeom>
        </p:spPr>
      </p:pic>
    </p:spTree>
    <p:extLst>
      <p:ext uri="{BB962C8B-B14F-4D97-AF65-F5344CB8AC3E}">
        <p14:creationId xmlns:p14="http://schemas.microsoft.com/office/powerpoint/2010/main" val="158600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58</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screenshot of a social media post&#10;&#10;Description automatically generated">
            <a:extLst>
              <a:ext uri="{FF2B5EF4-FFF2-40B4-BE49-F238E27FC236}">
                <a16:creationId xmlns:a16="http://schemas.microsoft.com/office/drawing/2014/main" id="{CA2FBAF9-DF2D-4B36-AC6C-4C0F1CDFC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895" y="96614"/>
            <a:ext cx="4134208" cy="4424746"/>
          </a:xfrm>
          <a:prstGeom prst="rect">
            <a:avLst/>
          </a:prstGeom>
        </p:spPr>
      </p:pic>
    </p:spTree>
    <p:extLst>
      <p:ext uri="{BB962C8B-B14F-4D97-AF65-F5344CB8AC3E}">
        <p14:creationId xmlns:p14="http://schemas.microsoft.com/office/powerpoint/2010/main" val="150990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59</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screenshot of a social media post&#10;&#10;Description automatically generated">
            <a:extLst>
              <a:ext uri="{FF2B5EF4-FFF2-40B4-BE49-F238E27FC236}">
                <a16:creationId xmlns:a16="http://schemas.microsoft.com/office/drawing/2014/main" id="{91FE3734-1497-4F1E-A363-901F4B6A9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887" y="50641"/>
            <a:ext cx="3310224" cy="4362828"/>
          </a:xfrm>
          <a:prstGeom prst="rect">
            <a:avLst/>
          </a:prstGeom>
        </p:spPr>
      </p:pic>
    </p:spTree>
    <p:extLst>
      <p:ext uri="{BB962C8B-B14F-4D97-AF65-F5344CB8AC3E}">
        <p14:creationId xmlns:p14="http://schemas.microsoft.com/office/powerpoint/2010/main" val="25286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921cc95b64_0_0"/>
          <p:cNvSpPr txBox="1">
            <a:spLocks noGrp="1"/>
          </p:cNvSpPr>
          <p:nvPr>
            <p:ph type="title"/>
          </p:nvPr>
        </p:nvSpPr>
        <p:spPr>
          <a:xfrm>
            <a:off x="1637231" y="309300"/>
            <a:ext cx="5521725" cy="807975"/>
          </a:xfrm>
          <a:prstGeom prst="rect">
            <a:avLst/>
          </a:prstGeom>
        </p:spPr>
        <p:txBody>
          <a:bodyPr spcFirstLastPara="1" wrap="square" lIns="68569" tIns="34275" rIns="68569" bIns="34275" anchor="t" anchorCtr="0">
            <a:noAutofit/>
          </a:bodyPr>
          <a:lstStyle/>
          <a:p>
            <a:pPr algn="ctr"/>
            <a:r>
              <a:rPr lang="en-US"/>
              <a:t>Meal Service Models </a:t>
            </a:r>
            <a:endParaRPr/>
          </a:p>
          <a:p>
            <a:pPr algn="ctr"/>
            <a:r>
              <a:rPr lang="en-US"/>
              <a:t>Elementary Campus</a:t>
            </a:r>
            <a:endParaRPr/>
          </a:p>
        </p:txBody>
      </p:sp>
      <p:sp>
        <p:nvSpPr>
          <p:cNvPr id="139" name="Google Shape;139;g921cc95b64_0_0"/>
          <p:cNvSpPr txBox="1">
            <a:spLocks noGrp="1"/>
          </p:cNvSpPr>
          <p:nvPr>
            <p:ph type="body" idx="1"/>
          </p:nvPr>
        </p:nvSpPr>
        <p:spPr>
          <a:xfrm>
            <a:off x="1285875" y="1291819"/>
            <a:ext cx="6985800" cy="3629025"/>
          </a:xfrm>
          <a:prstGeom prst="rect">
            <a:avLst/>
          </a:prstGeom>
        </p:spPr>
        <p:txBody>
          <a:bodyPr spcFirstLastPara="1" wrap="square" lIns="68569" tIns="34275" rIns="68569" bIns="34275" anchor="ctr" anchorCtr="0">
            <a:noAutofit/>
          </a:bodyPr>
          <a:lstStyle/>
          <a:p>
            <a:r>
              <a:rPr lang="en-US" sz="1600" dirty="0"/>
              <a:t>Serve Only</a:t>
            </a:r>
            <a:endParaRPr sz="1600" dirty="0"/>
          </a:p>
          <a:p>
            <a:pPr>
              <a:spcBef>
                <a:spcPts val="0"/>
              </a:spcBef>
            </a:pPr>
            <a:r>
              <a:rPr lang="en-US" sz="1600" dirty="0"/>
              <a:t>All menus have been decreased to one option per meal period</a:t>
            </a:r>
            <a:endParaRPr sz="1600" dirty="0"/>
          </a:p>
          <a:p>
            <a:pPr>
              <a:spcBef>
                <a:spcPts val="0"/>
              </a:spcBef>
            </a:pPr>
            <a:r>
              <a:rPr lang="en-US" sz="1600" dirty="0"/>
              <a:t>All components will be boxed including condiments and utensils</a:t>
            </a:r>
            <a:endParaRPr sz="1600" dirty="0"/>
          </a:p>
          <a:p>
            <a:pPr>
              <a:spcBef>
                <a:spcPts val="0"/>
              </a:spcBef>
            </a:pPr>
            <a:r>
              <a:rPr lang="en-US" sz="1600" dirty="0"/>
              <a:t>Milk Variety will be offered</a:t>
            </a:r>
            <a:endParaRPr sz="1600" dirty="0"/>
          </a:p>
          <a:p>
            <a:pPr>
              <a:spcBef>
                <a:spcPts val="0"/>
              </a:spcBef>
            </a:pPr>
            <a:r>
              <a:rPr lang="en-US" sz="1600" dirty="0"/>
              <a:t>No salad bar this year.  Sub groups have been incorporated into menu</a:t>
            </a:r>
            <a:endParaRPr sz="1600" dirty="0"/>
          </a:p>
          <a:p>
            <a:pPr>
              <a:spcBef>
                <a:spcPts val="0"/>
              </a:spcBef>
            </a:pPr>
            <a:r>
              <a:rPr lang="en-US" sz="1600" dirty="0"/>
              <a:t>Students will arrive in cafeteria and sit in assigned seats by class</a:t>
            </a:r>
            <a:endParaRPr sz="1600" dirty="0"/>
          </a:p>
          <a:p>
            <a:pPr>
              <a:spcBef>
                <a:spcPts val="0"/>
              </a:spcBef>
            </a:pPr>
            <a:r>
              <a:rPr lang="en-US" sz="1600" dirty="0"/>
              <a:t>Meals will be boxed and delivered to cafeteria for both breakfast and lunch</a:t>
            </a:r>
            <a:endParaRPr sz="1600" dirty="0"/>
          </a:p>
          <a:p>
            <a:pPr>
              <a:spcBef>
                <a:spcPts val="0"/>
              </a:spcBef>
            </a:pPr>
            <a:r>
              <a:rPr lang="en-US" sz="1600" dirty="0"/>
              <a:t>Meals will be rang in on our POS by cashier ( Mobile POS)</a:t>
            </a:r>
            <a:endParaRPr sz="1600" dirty="0"/>
          </a:p>
          <a:p>
            <a:pPr>
              <a:spcBef>
                <a:spcPts val="0"/>
              </a:spcBef>
            </a:pPr>
            <a:r>
              <a:rPr lang="en-US" sz="1600" dirty="0"/>
              <a:t>No A La Carte</a:t>
            </a:r>
            <a:endParaRPr sz="1600" dirty="0"/>
          </a:p>
          <a:p>
            <a:pPr>
              <a:spcBef>
                <a:spcPts val="0"/>
              </a:spcBef>
            </a:pPr>
            <a:r>
              <a:rPr lang="en-US" sz="1600" dirty="0"/>
              <a:t>4 lunch periods to accommodate seating (2 grades at a time)</a:t>
            </a:r>
            <a:endParaRPr sz="1600" dirty="0"/>
          </a:p>
          <a:p>
            <a:pPr>
              <a:spcBef>
                <a:spcPts val="0"/>
              </a:spcBef>
            </a:pPr>
            <a:r>
              <a:rPr lang="en-US" sz="1600" dirty="0"/>
              <a:t>3 employees on campus</a:t>
            </a:r>
            <a:endParaRPr sz="1600" dirty="0"/>
          </a:p>
          <a:p>
            <a:pPr marL="0" indent="0">
              <a:spcAft>
                <a:spcPts val="450"/>
              </a:spcAft>
              <a:buNone/>
            </a:pPr>
            <a:endParaRPr sz="16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60</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screenshot of a social media post&#10;&#10;Description automatically generated">
            <a:extLst>
              <a:ext uri="{FF2B5EF4-FFF2-40B4-BE49-F238E27FC236}">
                <a16:creationId xmlns:a16="http://schemas.microsoft.com/office/drawing/2014/main" id="{7E4FB8DF-6CD4-496A-9F3E-1BE5FF836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124" y="50640"/>
            <a:ext cx="3319750" cy="4443798"/>
          </a:xfrm>
          <a:prstGeom prst="rect">
            <a:avLst/>
          </a:prstGeom>
        </p:spPr>
      </p:pic>
    </p:spTree>
    <p:extLst>
      <p:ext uri="{BB962C8B-B14F-4D97-AF65-F5344CB8AC3E}">
        <p14:creationId xmlns:p14="http://schemas.microsoft.com/office/powerpoint/2010/main" val="345879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61</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3" name="Picture 2" descr="A screenshot of a social media post&#10;&#10;Description automatically generated">
            <a:extLst>
              <a:ext uri="{FF2B5EF4-FFF2-40B4-BE49-F238E27FC236}">
                <a16:creationId xmlns:a16="http://schemas.microsoft.com/office/drawing/2014/main" id="{7908C337-4184-4EA4-950A-D57053638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794" y="369794"/>
            <a:ext cx="3286410" cy="3724598"/>
          </a:xfrm>
          <a:prstGeom prst="rect">
            <a:avLst/>
          </a:prstGeom>
        </p:spPr>
      </p:pic>
    </p:spTree>
    <p:extLst>
      <p:ext uri="{BB962C8B-B14F-4D97-AF65-F5344CB8AC3E}">
        <p14:creationId xmlns:p14="http://schemas.microsoft.com/office/powerpoint/2010/main" val="345816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62</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4" name="Picture 3" descr="A screenshot of a cell phone&#10;&#10;Description automatically generated">
            <a:extLst>
              <a:ext uri="{FF2B5EF4-FFF2-40B4-BE49-F238E27FC236}">
                <a16:creationId xmlns:a16="http://schemas.microsoft.com/office/drawing/2014/main" id="{55121394-9D57-4175-841C-C11D28252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469" y="132283"/>
            <a:ext cx="5505061" cy="4279553"/>
          </a:xfrm>
          <a:prstGeom prst="rect">
            <a:avLst/>
          </a:prstGeom>
        </p:spPr>
      </p:pic>
    </p:spTree>
    <p:extLst>
      <p:ext uri="{BB962C8B-B14F-4D97-AF65-F5344CB8AC3E}">
        <p14:creationId xmlns:p14="http://schemas.microsoft.com/office/powerpoint/2010/main" val="142605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a:solidFill>
            <a:srgbClr val="FF0000"/>
          </a:solidFill>
        </p:spPr>
        <p:txBody>
          <a:bodyPr/>
          <a:lstStyle/>
          <a:p>
            <a:pPr defTabSz="214498"/>
            <a:fld id="{4179449E-6FBB-2343-B3AE-D1EFA46A6E77}" type="slidenum">
              <a:rPr lang="en-US">
                <a:solidFill>
                  <a:srgbClr val="FFFFFF"/>
                </a:solidFill>
              </a:rPr>
              <a:pPr defTabSz="214498"/>
              <a:t>63</a:t>
            </a:fld>
            <a:endParaRPr lang="en-US" dirty="0">
              <a:solidFill>
                <a:srgbClr val="FFFFFF"/>
              </a:solidFill>
            </a:endParaRPr>
          </a:p>
        </p:txBody>
      </p:sp>
      <p:sp>
        <p:nvSpPr>
          <p:cNvPr id="9" name="Rounded Rectangle 15">
            <a:extLst>
              <a:ext uri="{FF2B5EF4-FFF2-40B4-BE49-F238E27FC236}">
                <a16:creationId xmlns:a16="http://schemas.microsoft.com/office/drawing/2014/main" id="{A3688FBA-F905-4993-9629-08C0E1607D5F}"/>
              </a:ext>
            </a:extLst>
          </p:cNvPr>
          <p:cNvSpPr/>
          <p:nvPr/>
        </p:nvSpPr>
        <p:spPr>
          <a:xfrm>
            <a:off x="1" y="4521359"/>
            <a:ext cx="9143999" cy="571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4498"/>
            <a:endParaRPr lang="en-US" sz="844" dirty="0">
              <a:solidFill>
                <a:srgbClr val="FFFFFF"/>
              </a:solidFill>
              <a:latin typeface="Franklin Gothic Book"/>
            </a:endParaRPr>
          </a:p>
        </p:txBody>
      </p:sp>
      <p:pic>
        <p:nvPicPr>
          <p:cNvPr id="4" name="Picture 3" descr="A screenshot of a cell phone&#10;&#10;Description automatically generated">
            <a:extLst>
              <a:ext uri="{FF2B5EF4-FFF2-40B4-BE49-F238E27FC236}">
                <a16:creationId xmlns:a16="http://schemas.microsoft.com/office/drawing/2014/main" id="{4E028A55-FF7D-4A47-BEC6-8880F0A3A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082" y="779926"/>
            <a:ext cx="1896489" cy="3077120"/>
          </a:xfrm>
          <a:prstGeom prst="rect">
            <a:avLst/>
          </a:prstGeom>
        </p:spPr>
      </p:pic>
      <p:pic>
        <p:nvPicPr>
          <p:cNvPr id="6" name="Picture 5" descr="A picture containing clock, plate&#10;&#10;Description automatically generated">
            <a:extLst>
              <a:ext uri="{FF2B5EF4-FFF2-40B4-BE49-F238E27FC236}">
                <a16:creationId xmlns:a16="http://schemas.microsoft.com/office/drawing/2014/main" id="{B7EBD1A1-D02D-437B-A226-A5A614718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26" y="869737"/>
            <a:ext cx="2883259" cy="2897498"/>
          </a:xfrm>
          <a:prstGeom prst="rect">
            <a:avLst/>
          </a:prstGeom>
        </p:spPr>
      </p:pic>
      <p:pic>
        <p:nvPicPr>
          <p:cNvPr id="8" name="Picture 7" descr="A picture containing sign&#10;&#10;Description automatically generated">
            <a:extLst>
              <a:ext uri="{FF2B5EF4-FFF2-40B4-BE49-F238E27FC236}">
                <a16:creationId xmlns:a16="http://schemas.microsoft.com/office/drawing/2014/main" id="{6178055E-970B-4F5F-870E-21582F35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126" y="544301"/>
            <a:ext cx="2738675" cy="3548370"/>
          </a:xfrm>
          <a:prstGeom prst="rect">
            <a:avLst/>
          </a:prstGeom>
        </p:spPr>
      </p:pic>
    </p:spTree>
    <p:extLst>
      <p:ext uri="{BB962C8B-B14F-4D97-AF65-F5344CB8AC3E}">
        <p14:creationId xmlns:p14="http://schemas.microsoft.com/office/powerpoint/2010/main" val="18013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7A084027-3F7E-4C58-8541-40CBD03B5E6B}"/>
              </a:ext>
            </a:extLst>
          </p:cNvPr>
          <p:cNvSpPr txBox="1"/>
          <p:nvPr/>
        </p:nvSpPr>
        <p:spPr>
          <a:xfrm>
            <a:off x="7507198" y="4758598"/>
            <a:ext cx="1347038" cy="323165"/>
          </a:xfrm>
          <a:prstGeom prst="rect">
            <a:avLst/>
          </a:prstGeom>
          <a:noFill/>
        </p:spPr>
        <p:txBody>
          <a:bodyPr wrap="square" rtlCol="0">
            <a:spAutoFit/>
          </a:bodyPr>
          <a:lstStyle/>
          <a:p>
            <a:pPr defTabSz="214498"/>
            <a:r>
              <a:rPr lang="en-US" sz="750" dirty="0">
                <a:solidFill>
                  <a:srgbClr val="FFFFFF"/>
                </a:solidFill>
                <a:latin typeface="Arial" panose="020B0604020202020204" pitchFamily="34" charset="0"/>
                <a:cs typeface="Arial" panose="020B0604020202020204" pitchFamily="34" charset="0"/>
              </a:rPr>
              <a:t>                                 06/2020</a:t>
            </a:r>
          </a:p>
        </p:txBody>
      </p:sp>
      <p:sp>
        <p:nvSpPr>
          <p:cNvPr id="2" name="Slide Number Placeholder 1">
            <a:extLst>
              <a:ext uri="{FF2B5EF4-FFF2-40B4-BE49-F238E27FC236}">
                <a16:creationId xmlns:a16="http://schemas.microsoft.com/office/drawing/2014/main" id="{D87BD958-FE3E-44DB-B76D-A00407BDB01C}"/>
              </a:ext>
            </a:extLst>
          </p:cNvPr>
          <p:cNvSpPr>
            <a:spLocks noGrp="1"/>
          </p:cNvSpPr>
          <p:nvPr>
            <p:ph type="sldNum" sz="quarter" idx="10"/>
          </p:nvPr>
        </p:nvSpPr>
        <p:spPr>
          <a:solidFill>
            <a:srgbClr val="FF0000"/>
          </a:solidFill>
        </p:spPr>
        <p:txBody>
          <a:bodyPr/>
          <a:lstStyle/>
          <a:p>
            <a:pPr defTabSz="214498"/>
            <a:fld id="{4179449E-6FBB-2343-B3AE-D1EFA46A6E77}" type="slidenum">
              <a:rPr lang="en-US">
                <a:solidFill>
                  <a:srgbClr val="FFFFFF"/>
                </a:solidFill>
              </a:rPr>
              <a:pPr defTabSz="214498"/>
              <a:t>64</a:t>
            </a:fld>
            <a:endParaRPr lang="en-US" dirty="0">
              <a:solidFill>
                <a:srgbClr val="FFFFFF"/>
              </a:solidFill>
            </a:endParaRPr>
          </a:p>
        </p:txBody>
      </p:sp>
    </p:spTree>
    <p:extLst>
      <p:ext uri="{BB962C8B-B14F-4D97-AF65-F5344CB8AC3E}">
        <p14:creationId xmlns:p14="http://schemas.microsoft.com/office/powerpoint/2010/main" val="14211158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14">
            <a:extLst>
              <a:ext uri="{FF2B5EF4-FFF2-40B4-BE49-F238E27FC236}">
                <a16:creationId xmlns:a16="http://schemas.microsoft.com/office/drawing/2014/main" id="{F2676EB9-008B-40FD-ABD0-AD81C0E9B1FF}"/>
              </a:ext>
            </a:extLst>
          </p:cNvPr>
          <p:cNvSpPr/>
          <p:nvPr/>
        </p:nvSpPr>
        <p:spPr bwMode="auto">
          <a:xfrm rot="5400000">
            <a:off x="2067416" y="-1958504"/>
            <a:ext cx="5143500" cy="9060509"/>
          </a:xfrm>
          <a:prstGeom prst="rect">
            <a:avLst/>
          </a:prstGeom>
          <a:solidFill>
            <a:srgbClr val="002060"/>
          </a:solidFill>
          <a:ln w="9525">
            <a:noFill/>
            <a:round/>
            <a:headEnd/>
            <a:tailEnd/>
          </a:ln>
        </p:spPr>
        <p:txBody>
          <a:bodyPr vert="horz" wrap="square" lIns="57150" tIns="28575" rIns="57150" bIns="28575" numCol="1" rtlCol="0" anchor="t" anchorCtr="0" compatLnSpc="1">
            <a:prstTxWarp prst="textNoShape">
              <a:avLst/>
            </a:prstTxWarp>
          </a:bodyPr>
          <a:lstStyle/>
          <a:p>
            <a:pPr algn="ctr" defTabSz="214498"/>
            <a:endParaRPr lang="en-US" sz="844">
              <a:solidFill>
                <a:srgbClr val="FFFFFF"/>
              </a:solidFill>
              <a:latin typeface="Franklin Gothic Book"/>
            </a:endParaRPr>
          </a:p>
        </p:txBody>
      </p:sp>
      <p:sp>
        <p:nvSpPr>
          <p:cNvPr id="5" name="Rectangle 4">
            <a:extLst>
              <a:ext uri="{FF2B5EF4-FFF2-40B4-BE49-F238E27FC236}">
                <a16:creationId xmlns:a16="http://schemas.microsoft.com/office/drawing/2014/main" id="{2EB3B677-B61F-4E23-AC88-A1837776CDF6}"/>
              </a:ext>
            </a:extLst>
          </p:cNvPr>
          <p:cNvSpPr/>
          <p:nvPr/>
        </p:nvSpPr>
        <p:spPr bwMode="auto">
          <a:xfrm>
            <a:off x="0" y="0"/>
            <a:ext cx="134330" cy="5143500"/>
          </a:xfrm>
          <a:prstGeom prst="rect">
            <a:avLst/>
          </a:prstGeom>
          <a:solidFill>
            <a:srgbClr val="66B948"/>
          </a:solidFill>
          <a:ln w="9525">
            <a:noFill/>
            <a:round/>
            <a:headEnd/>
            <a:tailEnd/>
          </a:ln>
        </p:spPr>
        <p:txBody>
          <a:bodyPr vert="horz" wrap="square" lIns="57150" tIns="28575" rIns="57150" bIns="28575" numCol="1" rtlCol="0" anchor="t" anchorCtr="0" compatLnSpc="1">
            <a:prstTxWarp prst="textNoShape">
              <a:avLst/>
            </a:prstTxWarp>
          </a:bodyPr>
          <a:lstStyle/>
          <a:p>
            <a:pPr algn="ctr" defTabSz="214498"/>
            <a:endParaRPr lang="en-US" sz="844">
              <a:solidFill>
                <a:srgbClr val="000000"/>
              </a:solidFill>
              <a:latin typeface="Franklin Gothic Book"/>
            </a:endParaRPr>
          </a:p>
        </p:txBody>
      </p:sp>
      <p:sp>
        <p:nvSpPr>
          <p:cNvPr id="2" name="Slide Number Placeholder 1">
            <a:extLst>
              <a:ext uri="{FF2B5EF4-FFF2-40B4-BE49-F238E27FC236}">
                <a16:creationId xmlns:a16="http://schemas.microsoft.com/office/drawing/2014/main" id="{E5B066E5-B95E-4737-A30A-F2C3B2F13BBD}"/>
              </a:ext>
            </a:extLst>
          </p:cNvPr>
          <p:cNvSpPr>
            <a:spLocks noGrp="1"/>
          </p:cNvSpPr>
          <p:nvPr>
            <p:ph type="sldNum" sz="quarter" idx="10"/>
          </p:nvPr>
        </p:nvSpPr>
        <p:spPr>
          <a:solidFill>
            <a:srgbClr val="FF0000"/>
          </a:solidFill>
        </p:spPr>
        <p:txBody>
          <a:bodyPr/>
          <a:lstStyle/>
          <a:p>
            <a:pPr defTabSz="214498"/>
            <a:fld id="{4179449E-6FBB-2343-B3AE-D1EFA46A6E77}" type="slidenum">
              <a:rPr lang="en-US">
                <a:solidFill>
                  <a:srgbClr val="FFFFFF"/>
                </a:solidFill>
              </a:rPr>
              <a:pPr defTabSz="214498"/>
              <a:t>65</a:t>
            </a:fld>
            <a:endParaRPr lang="en-US" dirty="0">
              <a:solidFill>
                <a:srgbClr val="FFFFFF"/>
              </a:solidFill>
            </a:endParaRPr>
          </a:p>
        </p:txBody>
      </p:sp>
      <p:sp>
        <p:nvSpPr>
          <p:cNvPr id="3" name="Text Placeholder 2">
            <a:extLst>
              <a:ext uri="{FF2B5EF4-FFF2-40B4-BE49-F238E27FC236}">
                <a16:creationId xmlns:a16="http://schemas.microsoft.com/office/drawing/2014/main" id="{E781E67C-0F07-4B49-AE14-6E8251F46C1F}"/>
              </a:ext>
            </a:extLst>
          </p:cNvPr>
          <p:cNvSpPr>
            <a:spLocks noGrp="1"/>
          </p:cNvSpPr>
          <p:nvPr>
            <p:ph type="body" sz="quarter" idx="11"/>
          </p:nvPr>
        </p:nvSpPr>
        <p:spPr/>
        <p:txBody>
          <a:bodyPr/>
          <a:lstStyle/>
          <a:p>
            <a:r>
              <a:rPr lang="en-US" dirty="0"/>
              <a:t>Questions?</a:t>
            </a:r>
          </a:p>
        </p:txBody>
      </p:sp>
    </p:spTree>
    <p:extLst>
      <p:ext uri="{BB962C8B-B14F-4D97-AF65-F5344CB8AC3E}">
        <p14:creationId xmlns:p14="http://schemas.microsoft.com/office/powerpoint/2010/main" val="22080106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14">
            <a:extLst>
              <a:ext uri="{FF2B5EF4-FFF2-40B4-BE49-F238E27FC236}">
                <a16:creationId xmlns:a16="http://schemas.microsoft.com/office/drawing/2014/main" id="{F42955A1-FE2E-44CC-83E7-D6993EB9C630}"/>
              </a:ext>
            </a:extLst>
          </p:cNvPr>
          <p:cNvSpPr/>
          <p:nvPr/>
        </p:nvSpPr>
        <p:spPr bwMode="auto">
          <a:xfrm rot="5400000">
            <a:off x="2092835" y="-1958504"/>
            <a:ext cx="5143500" cy="9060509"/>
          </a:xfrm>
          <a:prstGeom prst="rect">
            <a:avLst/>
          </a:prstGeom>
          <a:solidFill>
            <a:srgbClr val="002060"/>
          </a:solidFill>
          <a:ln w="9525">
            <a:noFill/>
            <a:round/>
            <a:headEnd/>
            <a:tailEnd/>
          </a:ln>
        </p:spPr>
        <p:txBody>
          <a:bodyPr vert="horz" wrap="square" lIns="57150" tIns="28575" rIns="57150" bIns="28575" numCol="1" rtlCol="0" anchor="t" anchorCtr="0" compatLnSpc="1">
            <a:prstTxWarp prst="textNoShape">
              <a:avLst/>
            </a:prstTxWarp>
          </a:bodyPr>
          <a:lstStyle/>
          <a:p>
            <a:pPr algn="ctr" defTabSz="214498"/>
            <a:endParaRPr lang="en-US" sz="844">
              <a:solidFill>
                <a:srgbClr val="FFFFFF"/>
              </a:solidFill>
              <a:latin typeface="Franklin Gothic Book"/>
            </a:endParaRPr>
          </a:p>
        </p:txBody>
      </p:sp>
      <p:sp>
        <p:nvSpPr>
          <p:cNvPr id="10" name="Rectangle 9">
            <a:extLst>
              <a:ext uri="{FF2B5EF4-FFF2-40B4-BE49-F238E27FC236}">
                <a16:creationId xmlns:a16="http://schemas.microsoft.com/office/drawing/2014/main" id="{F6356FE5-F9A2-4CEC-AD7C-30E38F8A4BD0}"/>
              </a:ext>
            </a:extLst>
          </p:cNvPr>
          <p:cNvSpPr/>
          <p:nvPr/>
        </p:nvSpPr>
        <p:spPr bwMode="auto">
          <a:xfrm>
            <a:off x="0" y="0"/>
            <a:ext cx="134330" cy="5143500"/>
          </a:xfrm>
          <a:prstGeom prst="rect">
            <a:avLst/>
          </a:prstGeom>
          <a:solidFill>
            <a:srgbClr val="0070C0"/>
          </a:solidFill>
          <a:ln w="9525">
            <a:noFill/>
            <a:round/>
            <a:headEnd/>
            <a:tailEnd/>
          </a:ln>
        </p:spPr>
        <p:txBody>
          <a:bodyPr vert="horz" wrap="square" lIns="57150" tIns="28575" rIns="57150" bIns="28575" numCol="1" rtlCol="0" anchor="t" anchorCtr="0" compatLnSpc="1">
            <a:prstTxWarp prst="textNoShape">
              <a:avLst/>
            </a:prstTxWarp>
          </a:bodyPr>
          <a:lstStyle/>
          <a:p>
            <a:pPr algn="ctr" defTabSz="214498"/>
            <a:endParaRPr lang="en-US" sz="844">
              <a:solidFill>
                <a:srgbClr val="000000"/>
              </a:solidFill>
              <a:latin typeface="Franklin Gothic Book"/>
            </a:endParaRPr>
          </a:p>
        </p:txBody>
      </p:sp>
      <p:sp>
        <p:nvSpPr>
          <p:cNvPr id="11" name="Freeform 343">
            <a:extLst>
              <a:ext uri="{FF2B5EF4-FFF2-40B4-BE49-F238E27FC236}">
                <a16:creationId xmlns:a16="http://schemas.microsoft.com/office/drawing/2014/main" id="{FD2B267F-4F8F-4978-961F-C3EE63199783}"/>
              </a:ext>
            </a:extLst>
          </p:cNvPr>
          <p:cNvSpPr>
            <a:spLocks noEditPoints="1"/>
          </p:cNvSpPr>
          <p:nvPr/>
        </p:nvSpPr>
        <p:spPr bwMode="auto">
          <a:xfrm>
            <a:off x="1479448" y="1174521"/>
            <a:ext cx="423646" cy="581808"/>
          </a:xfrm>
          <a:custGeom>
            <a:avLst/>
            <a:gdLst>
              <a:gd name="T0" fmla="*/ 64 w 128"/>
              <a:gd name="T1" fmla="*/ 0 h 176"/>
              <a:gd name="T2" fmla="*/ 0 w 128"/>
              <a:gd name="T3" fmla="*/ 64 h 176"/>
              <a:gd name="T4" fmla="*/ 64 w 128"/>
              <a:gd name="T5" fmla="*/ 176 h 176"/>
              <a:gd name="T6" fmla="*/ 128 w 128"/>
              <a:gd name="T7" fmla="*/ 64 h 176"/>
              <a:gd name="T8" fmla="*/ 64 w 128"/>
              <a:gd name="T9" fmla="*/ 0 h 176"/>
              <a:gd name="T10" fmla="*/ 64 w 128"/>
              <a:gd name="T11" fmla="*/ 164 h 176"/>
              <a:gd name="T12" fmla="*/ 8 w 128"/>
              <a:gd name="T13" fmla="*/ 64 h 176"/>
              <a:gd name="T14" fmla="*/ 64 w 128"/>
              <a:gd name="T15" fmla="*/ 8 h 176"/>
              <a:gd name="T16" fmla="*/ 120 w 128"/>
              <a:gd name="T17" fmla="*/ 64 h 176"/>
              <a:gd name="T18" fmla="*/ 64 w 128"/>
              <a:gd name="T19" fmla="*/ 164 h 176"/>
              <a:gd name="T20" fmla="*/ 64 w 128"/>
              <a:gd name="T21" fmla="*/ 32 h 176"/>
              <a:gd name="T22" fmla="*/ 32 w 128"/>
              <a:gd name="T23" fmla="*/ 64 h 176"/>
              <a:gd name="T24" fmla="*/ 64 w 128"/>
              <a:gd name="T25" fmla="*/ 96 h 176"/>
              <a:gd name="T26" fmla="*/ 96 w 128"/>
              <a:gd name="T27" fmla="*/ 64 h 176"/>
              <a:gd name="T28" fmla="*/ 64 w 128"/>
              <a:gd name="T29" fmla="*/ 32 h 176"/>
              <a:gd name="T30" fmla="*/ 64 w 128"/>
              <a:gd name="T31" fmla="*/ 88 h 176"/>
              <a:gd name="T32" fmla="*/ 40 w 128"/>
              <a:gd name="T33" fmla="*/ 64 h 176"/>
              <a:gd name="T34" fmla="*/ 64 w 128"/>
              <a:gd name="T35" fmla="*/ 40 h 176"/>
              <a:gd name="T36" fmla="*/ 88 w 128"/>
              <a:gd name="T37" fmla="*/ 64 h 176"/>
              <a:gd name="T38" fmla="*/ 64 w 128"/>
              <a:gd name="T3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76">
                <a:moveTo>
                  <a:pt x="64" y="0"/>
                </a:moveTo>
                <a:cubicBezTo>
                  <a:pt x="29" y="0"/>
                  <a:pt x="0" y="29"/>
                  <a:pt x="0" y="64"/>
                </a:cubicBezTo>
                <a:cubicBezTo>
                  <a:pt x="0" y="116"/>
                  <a:pt x="64" y="176"/>
                  <a:pt x="64" y="176"/>
                </a:cubicBezTo>
                <a:cubicBezTo>
                  <a:pt x="64" y="176"/>
                  <a:pt x="128" y="116"/>
                  <a:pt x="128" y="64"/>
                </a:cubicBezTo>
                <a:cubicBezTo>
                  <a:pt x="128" y="29"/>
                  <a:pt x="99" y="0"/>
                  <a:pt x="64" y="0"/>
                </a:cubicBezTo>
                <a:moveTo>
                  <a:pt x="64" y="164"/>
                </a:moveTo>
                <a:cubicBezTo>
                  <a:pt x="64" y="164"/>
                  <a:pt x="8" y="112"/>
                  <a:pt x="8" y="64"/>
                </a:cubicBezTo>
                <a:cubicBezTo>
                  <a:pt x="8" y="33"/>
                  <a:pt x="33" y="8"/>
                  <a:pt x="64" y="8"/>
                </a:cubicBezTo>
                <a:cubicBezTo>
                  <a:pt x="95" y="8"/>
                  <a:pt x="120" y="33"/>
                  <a:pt x="120" y="64"/>
                </a:cubicBezTo>
                <a:cubicBezTo>
                  <a:pt x="120" y="112"/>
                  <a:pt x="64" y="164"/>
                  <a:pt x="64" y="164"/>
                </a:cubicBezTo>
                <a:moveTo>
                  <a:pt x="64" y="32"/>
                </a:moveTo>
                <a:cubicBezTo>
                  <a:pt x="46" y="32"/>
                  <a:pt x="32" y="46"/>
                  <a:pt x="32" y="64"/>
                </a:cubicBezTo>
                <a:cubicBezTo>
                  <a:pt x="32" y="82"/>
                  <a:pt x="46" y="96"/>
                  <a:pt x="64" y="96"/>
                </a:cubicBezTo>
                <a:cubicBezTo>
                  <a:pt x="82" y="96"/>
                  <a:pt x="96" y="82"/>
                  <a:pt x="96" y="64"/>
                </a:cubicBezTo>
                <a:cubicBezTo>
                  <a:pt x="96" y="46"/>
                  <a:pt x="82" y="32"/>
                  <a:pt x="64" y="32"/>
                </a:cubicBezTo>
                <a:moveTo>
                  <a:pt x="64" y="88"/>
                </a:moveTo>
                <a:cubicBezTo>
                  <a:pt x="51" y="88"/>
                  <a:pt x="40" y="77"/>
                  <a:pt x="40" y="64"/>
                </a:cubicBezTo>
                <a:cubicBezTo>
                  <a:pt x="40" y="51"/>
                  <a:pt x="51" y="40"/>
                  <a:pt x="64" y="40"/>
                </a:cubicBezTo>
                <a:cubicBezTo>
                  <a:pt x="77" y="40"/>
                  <a:pt x="88" y="51"/>
                  <a:pt x="88" y="64"/>
                </a:cubicBezTo>
                <a:cubicBezTo>
                  <a:pt x="88" y="77"/>
                  <a:pt x="77" y="88"/>
                  <a:pt x="64" y="88"/>
                </a:cubicBezTo>
              </a:path>
            </a:pathLst>
          </a:custGeom>
          <a:solidFill>
            <a:schemeClr val="bg1"/>
          </a:solidFill>
          <a:ln>
            <a:solidFill>
              <a:schemeClr val="bg1"/>
            </a:solidFill>
          </a:ln>
          <a:effectLst/>
        </p:spPr>
        <p:txBody>
          <a:bodyPr vert="horz" wrap="square" lIns="42863" tIns="21431" rIns="42863" bIns="21431" numCol="1" anchor="t" anchorCtr="0" compatLnSpc="1">
            <a:prstTxWarp prst="textNoShape">
              <a:avLst/>
            </a:prstTxWarp>
          </a:bodyPr>
          <a:lstStyle/>
          <a:p>
            <a:pPr defTabSz="214498"/>
            <a:endParaRPr lang="en-US" sz="1750">
              <a:ln>
                <a:solidFill>
                  <a:srgbClr val="90C64B"/>
                </a:solidFill>
              </a:ln>
              <a:solidFill>
                <a:srgbClr val="90C64B"/>
              </a:solidFill>
              <a:latin typeface="Franklin Gothic Book"/>
            </a:endParaRPr>
          </a:p>
        </p:txBody>
      </p:sp>
      <p:sp>
        <p:nvSpPr>
          <p:cNvPr id="12" name="Freeform 353">
            <a:extLst>
              <a:ext uri="{FF2B5EF4-FFF2-40B4-BE49-F238E27FC236}">
                <a16:creationId xmlns:a16="http://schemas.microsoft.com/office/drawing/2014/main" id="{E9451661-EEAC-409C-852A-894D4BECA185}"/>
              </a:ext>
            </a:extLst>
          </p:cNvPr>
          <p:cNvSpPr>
            <a:spLocks noEditPoints="1"/>
          </p:cNvSpPr>
          <p:nvPr/>
        </p:nvSpPr>
        <p:spPr bwMode="auto">
          <a:xfrm>
            <a:off x="1383615" y="2139989"/>
            <a:ext cx="587529" cy="584690"/>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chemeClr val="bg1"/>
          </a:solidFill>
          <a:ln>
            <a:solidFill>
              <a:schemeClr val="bg1"/>
            </a:solidFill>
          </a:ln>
          <a:effectLst/>
        </p:spPr>
        <p:txBody>
          <a:bodyPr vert="horz" wrap="square" lIns="42863" tIns="21431" rIns="42863" bIns="21431" numCol="1" anchor="t" anchorCtr="0" compatLnSpc="1">
            <a:prstTxWarp prst="textNoShape">
              <a:avLst/>
            </a:prstTxWarp>
          </a:bodyPr>
          <a:lstStyle/>
          <a:p>
            <a:pPr defTabSz="214498"/>
            <a:endParaRPr lang="en-US" sz="1750">
              <a:solidFill>
                <a:srgbClr val="2EA7D2"/>
              </a:solidFill>
              <a:latin typeface="Franklin Gothic Book"/>
            </a:endParaRPr>
          </a:p>
        </p:txBody>
      </p:sp>
      <p:sp>
        <p:nvSpPr>
          <p:cNvPr id="13" name="Freeform 289">
            <a:extLst>
              <a:ext uri="{FF2B5EF4-FFF2-40B4-BE49-F238E27FC236}">
                <a16:creationId xmlns:a16="http://schemas.microsoft.com/office/drawing/2014/main" id="{633CC38F-8AC7-44D2-BBEB-A4B3286B5741}"/>
              </a:ext>
            </a:extLst>
          </p:cNvPr>
          <p:cNvSpPr>
            <a:spLocks noEditPoints="1"/>
          </p:cNvSpPr>
          <p:nvPr/>
        </p:nvSpPr>
        <p:spPr bwMode="auto">
          <a:xfrm>
            <a:off x="1367714" y="3163343"/>
            <a:ext cx="617038" cy="473953"/>
          </a:xfrm>
          <a:custGeom>
            <a:avLst/>
            <a:gdLst>
              <a:gd name="T0" fmla="*/ 160 w 176"/>
              <a:gd name="T1" fmla="*/ 0 h 136"/>
              <a:gd name="T2" fmla="*/ 48 w 176"/>
              <a:gd name="T3" fmla="*/ 0 h 136"/>
              <a:gd name="T4" fmla="*/ 32 w 176"/>
              <a:gd name="T5" fmla="*/ 16 h 136"/>
              <a:gd name="T6" fmla="*/ 32 w 176"/>
              <a:gd name="T7" fmla="*/ 20 h 136"/>
              <a:gd name="T8" fmla="*/ 36 w 176"/>
              <a:gd name="T9" fmla="*/ 24 h 136"/>
              <a:gd name="T10" fmla="*/ 40 w 176"/>
              <a:gd name="T11" fmla="*/ 20 h 136"/>
              <a:gd name="T12" fmla="*/ 40 w 176"/>
              <a:gd name="T13" fmla="*/ 16 h 136"/>
              <a:gd name="T14" fmla="*/ 48 w 176"/>
              <a:gd name="T15" fmla="*/ 8 h 136"/>
              <a:gd name="T16" fmla="*/ 160 w 176"/>
              <a:gd name="T17" fmla="*/ 8 h 136"/>
              <a:gd name="T18" fmla="*/ 168 w 176"/>
              <a:gd name="T19" fmla="*/ 16 h 136"/>
              <a:gd name="T20" fmla="*/ 168 w 176"/>
              <a:gd name="T21" fmla="*/ 88 h 136"/>
              <a:gd name="T22" fmla="*/ 160 w 176"/>
              <a:gd name="T23" fmla="*/ 96 h 136"/>
              <a:gd name="T24" fmla="*/ 156 w 176"/>
              <a:gd name="T25" fmla="*/ 96 h 136"/>
              <a:gd name="T26" fmla="*/ 152 w 176"/>
              <a:gd name="T27" fmla="*/ 100 h 136"/>
              <a:gd name="T28" fmla="*/ 156 w 176"/>
              <a:gd name="T29" fmla="*/ 104 h 136"/>
              <a:gd name="T30" fmla="*/ 160 w 176"/>
              <a:gd name="T31" fmla="*/ 104 h 136"/>
              <a:gd name="T32" fmla="*/ 176 w 176"/>
              <a:gd name="T33" fmla="*/ 88 h 136"/>
              <a:gd name="T34" fmla="*/ 176 w 176"/>
              <a:gd name="T35" fmla="*/ 16 h 136"/>
              <a:gd name="T36" fmla="*/ 160 w 176"/>
              <a:gd name="T37" fmla="*/ 0 h 136"/>
              <a:gd name="T38" fmla="*/ 128 w 176"/>
              <a:gd name="T39" fmla="*/ 32 h 136"/>
              <a:gd name="T40" fmla="*/ 16 w 176"/>
              <a:gd name="T41" fmla="*/ 32 h 136"/>
              <a:gd name="T42" fmla="*/ 0 w 176"/>
              <a:gd name="T43" fmla="*/ 48 h 136"/>
              <a:gd name="T44" fmla="*/ 0 w 176"/>
              <a:gd name="T45" fmla="*/ 120 h 136"/>
              <a:gd name="T46" fmla="*/ 16 w 176"/>
              <a:gd name="T47" fmla="*/ 136 h 136"/>
              <a:gd name="T48" fmla="*/ 128 w 176"/>
              <a:gd name="T49" fmla="*/ 136 h 136"/>
              <a:gd name="T50" fmla="*/ 144 w 176"/>
              <a:gd name="T51" fmla="*/ 120 h 136"/>
              <a:gd name="T52" fmla="*/ 144 w 176"/>
              <a:gd name="T53" fmla="*/ 48 h 136"/>
              <a:gd name="T54" fmla="*/ 128 w 176"/>
              <a:gd name="T55" fmla="*/ 32 h 136"/>
              <a:gd name="T56" fmla="*/ 16 w 176"/>
              <a:gd name="T57" fmla="*/ 40 h 136"/>
              <a:gd name="T58" fmla="*/ 128 w 176"/>
              <a:gd name="T59" fmla="*/ 40 h 136"/>
              <a:gd name="T60" fmla="*/ 133 w 176"/>
              <a:gd name="T61" fmla="*/ 42 h 136"/>
              <a:gd name="T62" fmla="*/ 77 w 176"/>
              <a:gd name="T63" fmla="*/ 98 h 136"/>
              <a:gd name="T64" fmla="*/ 72 w 176"/>
              <a:gd name="T65" fmla="*/ 100 h 136"/>
              <a:gd name="T66" fmla="*/ 67 w 176"/>
              <a:gd name="T67" fmla="*/ 98 h 136"/>
              <a:gd name="T68" fmla="*/ 11 w 176"/>
              <a:gd name="T69" fmla="*/ 42 h 136"/>
              <a:gd name="T70" fmla="*/ 16 w 176"/>
              <a:gd name="T71" fmla="*/ 40 h 136"/>
              <a:gd name="T72" fmla="*/ 8 w 176"/>
              <a:gd name="T73" fmla="*/ 50 h 136"/>
              <a:gd name="T74" fmla="*/ 42 w 176"/>
              <a:gd name="T75" fmla="*/ 84 h 136"/>
              <a:gd name="T76" fmla="*/ 8 w 176"/>
              <a:gd name="T77" fmla="*/ 118 h 136"/>
              <a:gd name="T78" fmla="*/ 8 w 176"/>
              <a:gd name="T79" fmla="*/ 50 h 136"/>
              <a:gd name="T80" fmla="*/ 128 w 176"/>
              <a:gd name="T81" fmla="*/ 128 h 136"/>
              <a:gd name="T82" fmla="*/ 16 w 176"/>
              <a:gd name="T83" fmla="*/ 128 h 136"/>
              <a:gd name="T84" fmla="*/ 11 w 176"/>
              <a:gd name="T85" fmla="*/ 126 h 136"/>
              <a:gd name="T86" fmla="*/ 47 w 176"/>
              <a:gd name="T87" fmla="*/ 90 h 136"/>
              <a:gd name="T88" fmla="*/ 61 w 176"/>
              <a:gd name="T89" fmla="*/ 103 h 136"/>
              <a:gd name="T90" fmla="*/ 72 w 176"/>
              <a:gd name="T91" fmla="*/ 108 h 136"/>
              <a:gd name="T92" fmla="*/ 83 w 176"/>
              <a:gd name="T93" fmla="*/ 103 h 136"/>
              <a:gd name="T94" fmla="*/ 97 w 176"/>
              <a:gd name="T95" fmla="*/ 90 h 136"/>
              <a:gd name="T96" fmla="*/ 133 w 176"/>
              <a:gd name="T97" fmla="*/ 126 h 136"/>
              <a:gd name="T98" fmla="*/ 128 w 176"/>
              <a:gd name="T99" fmla="*/ 128 h 136"/>
              <a:gd name="T100" fmla="*/ 136 w 176"/>
              <a:gd name="T101" fmla="*/ 118 h 136"/>
              <a:gd name="T102" fmla="*/ 102 w 176"/>
              <a:gd name="T103" fmla="*/ 84 h 136"/>
              <a:gd name="T104" fmla="*/ 136 w 176"/>
              <a:gd name="T105" fmla="*/ 50 h 136"/>
              <a:gd name="T106" fmla="*/ 136 w 176"/>
              <a:gd name="T107" fmla="*/ 11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36">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88"/>
                  <a:pt x="168" y="88"/>
                  <a:pt x="168" y="88"/>
                </a:cubicBezTo>
                <a:cubicBezTo>
                  <a:pt x="168" y="92"/>
                  <a:pt x="164" y="96"/>
                  <a:pt x="160" y="96"/>
                </a:cubicBezTo>
                <a:cubicBezTo>
                  <a:pt x="156" y="96"/>
                  <a:pt x="156" y="96"/>
                  <a:pt x="156" y="96"/>
                </a:cubicBezTo>
                <a:cubicBezTo>
                  <a:pt x="154" y="96"/>
                  <a:pt x="152" y="98"/>
                  <a:pt x="152" y="100"/>
                </a:cubicBezTo>
                <a:cubicBezTo>
                  <a:pt x="152" y="102"/>
                  <a:pt x="154" y="104"/>
                  <a:pt x="156" y="104"/>
                </a:cubicBezTo>
                <a:cubicBezTo>
                  <a:pt x="160" y="104"/>
                  <a:pt x="160" y="104"/>
                  <a:pt x="160" y="104"/>
                </a:cubicBezTo>
                <a:cubicBezTo>
                  <a:pt x="169" y="104"/>
                  <a:pt x="176" y="97"/>
                  <a:pt x="176" y="88"/>
                </a:cubicBezTo>
                <a:cubicBezTo>
                  <a:pt x="176" y="16"/>
                  <a:pt x="176" y="16"/>
                  <a:pt x="176" y="16"/>
                </a:cubicBezTo>
                <a:cubicBezTo>
                  <a:pt x="176" y="7"/>
                  <a:pt x="169" y="0"/>
                  <a:pt x="160" y="0"/>
                </a:cubicBezTo>
                <a:moveTo>
                  <a:pt x="128" y="32"/>
                </a:moveTo>
                <a:cubicBezTo>
                  <a:pt x="16" y="32"/>
                  <a:pt x="16" y="32"/>
                  <a:pt x="16" y="32"/>
                </a:cubicBezTo>
                <a:cubicBezTo>
                  <a:pt x="7" y="32"/>
                  <a:pt x="0" y="39"/>
                  <a:pt x="0" y="48"/>
                </a:cubicBezTo>
                <a:cubicBezTo>
                  <a:pt x="0" y="120"/>
                  <a:pt x="0" y="120"/>
                  <a:pt x="0" y="120"/>
                </a:cubicBezTo>
                <a:cubicBezTo>
                  <a:pt x="0" y="129"/>
                  <a:pt x="7" y="136"/>
                  <a:pt x="16" y="136"/>
                </a:cubicBezTo>
                <a:cubicBezTo>
                  <a:pt x="128" y="136"/>
                  <a:pt x="128" y="136"/>
                  <a:pt x="128" y="136"/>
                </a:cubicBezTo>
                <a:cubicBezTo>
                  <a:pt x="137" y="136"/>
                  <a:pt x="144" y="129"/>
                  <a:pt x="144" y="120"/>
                </a:cubicBezTo>
                <a:cubicBezTo>
                  <a:pt x="144" y="48"/>
                  <a:pt x="144" y="48"/>
                  <a:pt x="144" y="48"/>
                </a:cubicBezTo>
                <a:cubicBezTo>
                  <a:pt x="144" y="39"/>
                  <a:pt x="137" y="32"/>
                  <a:pt x="128" y="32"/>
                </a:cubicBezTo>
                <a:moveTo>
                  <a:pt x="16" y="40"/>
                </a:moveTo>
                <a:cubicBezTo>
                  <a:pt x="128" y="40"/>
                  <a:pt x="128" y="40"/>
                  <a:pt x="128" y="40"/>
                </a:cubicBezTo>
                <a:cubicBezTo>
                  <a:pt x="130" y="40"/>
                  <a:pt x="132" y="41"/>
                  <a:pt x="133" y="42"/>
                </a:cubicBezTo>
                <a:cubicBezTo>
                  <a:pt x="77" y="98"/>
                  <a:pt x="77" y="98"/>
                  <a:pt x="77" y="98"/>
                </a:cubicBezTo>
                <a:cubicBezTo>
                  <a:pt x="76" y="99"/>
                  <a:pt x="74" y="100"/>
                  <a:pt x="72" y="100"/>
                </a:cubicBezTo>
                <a:cubicBezTo>
                  <a:pt x="70" y="100"/>
                  <a:pt x="68" y="99"/>
                  <a:pt x="67" y="98"/>
                </a:cubicBezTo>
                <a:cubicBezTo>
                  <a:pt x="11" y="42"/>
                  <a:pt x="11" y="42"/>
                  <a:pt x="11" y="42"/>
                </a:cubicBezTo>
                <a:cubicBezTo>
                  <a:pt x="12" y="41"/>
                  <a:pt x="14" y="40"/>
                  <a:pt x="16" y="40"/>
                </a:cubicBezTo>
                <a:moveTo>
                  <a:pt x="8" y="50"/>
                </a:moveTo>
                <a:cubicBezTo>
                  <a:pt x="42" y="84"/>
                  <a:pt x="42" y="84"/>
                  <a:pt x="42" y="84"/>
                </a:cubicBezTo>
                <a:cubicBezTo>
                  <a:pt x="8" y="118"/>
                  <a:pt x="8" y="118"/>
                  <a:pt x="8" y="118"/>
                </a:cubicBezTo>
                <a:lnTo>
                  <a:pt x="8" y="50"/>
                </a:lnTo>
                <a:close/>
                <a:moveTo>
                  <a:pt x="128" y="128"/>
                </a:moveTo>
                <a:cubicBezTo>
                  <a:pt x="16" y="128"/>
                  <a:pt x="16" y="128"/>
                  <a:pt x="16" y="128"/>
                </a:cubicBezTo>
                <a:cubicBezTo>
                  <a:pt x="14" y="128"/>
                  <a:pt x="12" y="127"/>
                  <a:pt x="11" y="126"/>
                </a:cubicBezTo>
                <a:cubicBezTo>
                  <a:pt x="47" y="90"/>
                  <a:pt x="47" y="90"/>
                  <a:pt x="47" y="90"/>
                </a:cubicBezTo>
                <a:cubicBezTo>
                  <a:pt x="61" y="103"/>
                  <a:pt x="61" y="103"/>
                  <a:pt x="61" y="103"/>
                </a:cubicBezTo>
                <a:cubicBezTo>
                  <a:pt x="64" y="106"/>
                  <a:pt x="68" y="108"/>
                  <a:pt x="72" y="108"/>
                </a:cubicBezTo>
                <a:cubicBezTo>
                  <a:pt x="76" y="108"/>
                  <a:pt x="80" y="106"/>
                  <a:pt x="83" y="103"/>
                </a:cubicBezTo>
                <a:cubicBezTo>
                  <a:pt x="97" y="90"/>
                  <a:pt x="97" y="90"/>
                  <a:pt x="97" y="90"/>
                </a:cubicBezTo>
                <a:cubicBezTo>
                  <a:pt x="133" y="126"/>
                  <a:pt x="133" y="126"/>
                  <a:pt x="133" y="126"/>
                </a:cubicBezTo>
                <a:cubicBezTo>
                  <a:pt x="132" y="127"/>
                  <a:pt x="130" y="128"/>
                  <a:pt x="128" y="128"/>
                </a:cubicBezTo>
                <a:moveTo>
                  <a:pt x="136" y="118"/>
                </a:moveTo>
                <a:cubicBezTo>
                  <a:pt x="102" y="84"/>
                  <a:pt x="102" y="84"/>
                  <a:pt x="102" y="84"/>
                </a:cubicBezTo>
                <a:cubicBezTo>
                  <a:pt x="136" y="50"/>
                  <a:pt x="136" y="50"/>
                  <a:pt x="136" y="50"/>
                </a:cubicBezTo>
                <a:lnTo>
                  <a:pt x="136" y="118"/>
                </a:lnTo>
                <a:close/>
              </a:path>
            </a:pathLst>
          </a:custGeom>
          <a:solidFill>
            <a:schemeClr val="bg1"/>
          </a:solidFill>
          <a:ln>
            <a:solidFill>
              <a:schemeClr val="bg1"/>
            </a:solidFill>
          </a:ln>
          <a:effectLst/>
        </p:spPr>
        <p:txBody>
          <a:bodyPr vert="horz" wrap="square" lIns="42863" tIns="21431" rIns="42863" bIns="21431" numCol="1" anchor="t" anchorCtr="0" compatLnSpc="1">
            <a:prstTxWarp prst="textNoShape">
              <a:avLst/>
            </a:prstTxWarp>
          </a:bodyPr>
          <a:lstStyle/>
          <a:p>
            <a:pPr defTabSz="214498"/>
            <a:endParaRPr lang="en-US" sz="1750">
              <a:solidFill>
                <a:srgbClr val="000000"/>
              </a:solidFill>
              <a:latin typeface="Franklin Gothic Book"/>
            </a:endParaRPr>
          </a:p>
        </p:txBody>
      </p:sp>
      <p:sp>
        <p:nvSpPr>
          <p:cNvPr id="14" name="Freeform 166">
            <a:extLst>
              <a:ext uri="{FF2B5EF4-FFF2-40B4-BE49-F238E27FC236}">
                <a16:creationId xmlns:a16="http://schemas.microsoft.com/office/drawing/2014/main" id="{EC7163C5-35F0-4F2D-A755-DCF9484E9046}"/>
              </a:ext>
            </a:extLst>
          </p:cNvPr>
          <p:cNvSpPr>
            <a:spLocks noEditPoints="1"/>
          </p:cNvSpPr>
          <p:nvPr/>
        </p:nvSpPr>
        <p:spPr bwMode="auto">
          <a:xfrm>
            <a:off x="1391076" y="4133121"/>
            <a:ext cx="550797" cy="550797"/>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chemeClr val="bg1"/>
          </a:solidFill>
          <a:ln>
            <a:solidFill>
              <a:schemeClr val="bg1"/>
            </a:solidFill>
          </a:ln>
          <a:effectLst/>
        </p:spPr>
        <p:txBody>
          <a:bodyPr vert="horz" wrap="square" lIns="42863" tIns="21431" rIns="42863" bIns="21431" numCol="1" anchor="t" anchorCtr="0" compatLnSpc="1">
            <a:prstTxWarp prst="textNoShape">
              <a:avLst/>
            </a:prstTxWarp>
          </a:bodyPr>
          <a:lstStyle/>
          <a:p>
            <a:pPr defTabSz="214498"/>
            <a:endParaRPr lang="en-US" sz="1750" dirty="0">
              <a:solidFill>
                <a:srgbClr val="000000"/>
              </a:solidFill>
              <a:latin typeface="Franklin Gothic Book"/>
            </a:endParaRPr>
          </a:p>
        </p:txBody>
      </p:sp>
      <p:sp>
        <p:nvSpPr>
          <p:cNvPr id="2" name="Slide Number Placeholder 1">
            <a:extLst>
              <a:ext uri="{FF2B5EF4-FFF2-40B4-BE49-F238E27FC236}">
                <a16:creationId xmlns:a16="http://schemas.microsoft.com/office/drawing/2014/main" id="{996986E2-009F-44EE-B4C0-FFFFDCC8491B}"/>
              </a:ext>
            </a:extLst>
          </p:cNvPr>
          <p:cNvSpPr>
            <a:spLocks noGrp="1"/>
          </p:cNvSpPr>
          <p:nvPr>
            <p:ph type="sldNum" sz="quarter" idx="10"/>
          </p:nvPr>
        </p:nvSpPr>
        <p:spPr/>
        <p:txBody>
          <a:bodyPr/>
          <a:lstStyle/>
          <a:p>
            <a:pPr defTabSz="214498"/>
            <a:fld id="{4179449E-6FBB-2343-B3AE-D1EFA46A6E77}" type="slidenum">
              <a:rPr lang="en-US">
                <a:solidFill>
                  <a:srgbClr val="FFFFFF"/>
                </a:solidFill>
              </a:rPr>
              <a:pPr defTabSz="214498"/>
              <a:t>66</a:t>
            </a:fld>
            <a:endParaRPr lang="en-US" dirty="0">
              <a:solidFill>
                <a:srgbClr val="FFFFFF"/>
              </a:solidFill>
            </a:endParaRPr>
          </a:p>
        </p:txBody>
      </p:sp>
      <p:sp>
        <p:nvSpPr>
          <p:cNvPr id="4" name="Text Placeholder 3">
            <a:extLst>
              <a:ext uri="{FF2B5EF4-FFF2-40B4-BE49-F238E27FC236}">
                <a16:creationId xmlns:a16="http://schemas.microsoft.com/office/drawing/2014/main" id="{B9F23A12-2537-4E48-B70B-E9B6E9CB5EE8}"/>
              </a:ext>
            </a:extLst>
          </p:cNvPr>
          <p:cNvSpPr>
            <a:spLocks noGrp="1"/>
          </p:cNvSpPr>
          <p:nvPr>
            <p:ph type="body" sz="quarter" idx="11"/>
          </p:nvPr>
        </p:nvSpPr>
        <p:spPr/>
        <p:txBody>
          <a:bodyPr/>
          <a:lstStyle/>
          <a:p>
            <a:r>
              <a:rPr lang="en-US" dirty="0"/>
              <a:t>CONTACT US</a:t>
            </a:r>
          </a:p>
        </p:txBody>
      </p:sp>
      <p:sp>
        <p:nvSpPr>
          <p:cNvPr id="5" name="Text Placeholder 4">
            <a:extLst>
              <a:ext uri="{FF2B5EF4-FFF2-40B4-BE49-F238E27FC236}">
                <a16:creationId xmlns:a16="http://schemas.microsoft.com/office/drawing/2014/main" id="{78CB27DF-B87C-404F-B7F6-200B99F58CBD}"/>
              </a:ext>
            </a:extLst>
          </p:cNvPr>
          <p:cNvSpPr>
            <a:spLocks noGrp="1"/>
          </p:cNvSpPr>
          <p:nvPr>
            <p:ph type="body" sz="quarter" idx="15"/>
          </p:nvPr>
        </p:nvSpPr>
        <p:spPr/>
        <p:txBody>
          <a:bodyPr/>
          <a:lstStyle/>
          <a:p>
            <a:r>
              <a:rPr lang="en-US" dirty="0"/>
              <a:t>Outreach@TexasAgriculture.gov</a:t>
            </a:r>
          </a:p>
        </p:txBody>
      </p:sp>
      <p:sp>
        <p:nvSpPr>
          <p:cNvPr id="6" name="Text Placeholder 5">
            <a:extLst>
              <a:ext uri="{FF2B5EF4-FFF2-40B4-BE49-F238E27FC236}">
                <a16:creationId xmlns:a16="http://schemas.microsoft.com/office/drawing/2014/main" id="{A90BBF3E-1AE3-4347-B4EB-F21A1E12C5DB}"/>
              </a:ext>
            </a:extLst>
          </p:cNvPr>
          <p:cNvSpPr>
            <a:spLocks noGrp="1"/>
          </p:cNvSpPr>
          <p:nvPr>
            <p:ph type="body" sz="quarter" idx="16"/>
          </p:nvPr>
        </p:nvSpPr>
        <p:spPr/>
        <p:txBody>
          <a:bodyPr/>
          <a:lstStyle/>
          <a:p>
            <a:r>
              <a:rPr lang="en-US" dirty="0"/>
              <a:t>512-463-0754</a:t>
            </a:r>
          </a:p>
        </p:txBody>
      </p:sp>
      <p:sp>
        <p:nvSpPr>
          <p:cNvPr id="7" name="Text Placeholder 6">
            <a:extLst>
              <a:ext uri="{FF2B5EF4-FFF2-40B4-BE49-F238E27FC236}">
                <a16:creationId xmlns:a16="http://schemas.microsoft.com/office/drawing/2014/main" id="{74F26DE8-E569-4937-A833-C88378B055E7}"/>
              </a:ext>
            </a:extLst>
          </p:cNvPr>
          <p:cNvSpPr>
            <a:spLocks noGrp="1"/>
          </p:cNvSpPr>
          <p:nvPr>
            <p:ph type="body" sz="quarter" idx="17"/>
          </p:nvPr>
        </p:nvSpPr>
        <p:spPr/>
        <p:txBody>
          <a:bodyPr/>
          <a:lstStyle/>
          <a:p>
            <a:r>
              <a:rPr lang="en-US" dirty="0"/>
              <a:t>1700 N. Congress Ave. Austin, TX 78701</a:t>
            </a:r>
          </a:p>
        </p:txBody>
      </p:sp>
      <p:sp>
        <p:nvSpPr>
          <p:cNvPr id="8" name="Text Placeholder 7">
            <a:extLst>
              <a:ext uri="{FF2B5EF4-FFF2-40B4-BE49-F238E27FC236}">
                <a16:creationId xmlns:a16="http://schemas.microsoft.com/office/drawing/2014/main" id="{FC2C3C9F-8D48-4B79-A98A-36F0409CC193}"/>
              </a:ext>
            </a:extLst>
          </p:cNvPr>
          <p:cNvSpPr>
            <a:spLocks noGrp="1"/>
          </p:cNvSpPr>
          <p:nvPr>
            <p:ph type="body" sz="quarter" idx="18"/>
          </p:nvPr>
        </p:nvSpPr>
        <p:spPr/>
        <p:txBody>
          <a:bodyPr/>
          <a:lstStyle/>
          <a:p>
            <a:r>
              <a:rPr lang="en-US" dirty="0"/>
              <a:t>www.SquareMeals.org</a:t>
            </a:r>
          </a:p>
        </p:txBody>
      </p:sp>
    </p:spTree>
    <p:extLst>
      <p:ext uri="{BB962C8B-B14F-4D97-AF65-F5344CB8AC3E}">
        <p14:creationId xmlns:p14="http://schemas.microsoft.com/office/powerpoint/2010/main" val="1610528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CB6EA04-7707-6A4A-8160-962380760D81}"/>
              </a:ext>
            </a:extLst>
          </p:cNvPr>
          <p:cNvGrpSpPr/>
          <p:nvPr/>
        </p:nvGrpSpPr>
        <p:grpSpPr>
          <a:xfrm>
            <a:off x="6360872" y="3374413"/>
            <a:ext cx="564215" cy="564215"/>
            <a:chOff x="6143155" y="671548"/>
            <a:chExt cx="564215" cy="564215"/>
          </a:xfrm>
        </p:grpSpPr>
        <p:sp>
          <p:nvSpPr>
            <p:cNvPr id="34" name="Rounded Rectangle 33">
              <a:extLst>
                <a:ext uri="{FF2B5EF4-FFF2-40B4-BE49-F238E27FC236}">
                  <a16:creationId xmlns:a16="http://schemas.microsoft.com/office/drawing/2014/main" id="{C2B63166-9315-A64B-816B-CDF9DA8D603E}"/>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35" name="Rounded Rectangle 34">
              <a:extLst>
                <a:ext uri="{FF2B5EF4-FFF2-40B4-BE49-F238E27FC236}">
                  <a16:creationId xmlns:a16="http://schemas.microsoft.com/office/drawing/2014/main" id="{4F4D1BD7-243C-2644-895B-5AA9EE1FFB10}"/>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grpSp>
        <p:nvGrpSpPr>
          <p:cNvPr id="30" name="Group 29">
            <a:extLst>
              <a:ext uri="{FF2B5EF4-FFF2-40B4-BE49-F238E27FC236}">
                <a16:creationId xmlns:a16="http://schemas.microsoft.com/office/drawing/2014/main" id="{33406029-5A9D-B841-A7CD-0BEA53D5D6F4}"/>
              </a:ext>
            </a:extLst>
          </p:cNvPr>
          <p:cNvGrpSpPr/>
          <p:nvPr/>
        </p:nvGrpSpPr>
        <p:grpSpPr>
          <a:xfrm>
            <a:off x="6258657" y="1939228"/>
            <a:ext cx="564215" cy="564215"/>
            <a:chOff x="6143155" y="671548"/>
            <a:chExt cx="564215" cy="564215"/>
          </a:xfrm>
        </p:grpSpPr>
        <p:sp>
          <p:nvSpPr>
            <p:cNvPr id="31" name="Rounded Rectangle 30">
              <a:extLst>
                <a:ext uri="{FF2B5EF4-FFF2-40B4-BE49-F238E27FC236}">
                  <a16:creationId xmlns:a16="http://schemas.microsoft.com/office/drawing/2014/main" id="{8B16BDE9-368E-AC4F-A270-2723B659BEDC}"/>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32" name="Rounded Rectangle 31">
              <a:extLst>
                <a:ext uri="{FF2B5EF4-FFF2-40B4-BE49-F238E27FC236}">
                  <a16:creationId xmlns:a16="http://schemas.microsoft.com/office/drawing/2014/main" id="{467812AC-3694-A047-8479-C7DE88F673F8}"/>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grpSp>
        <p:nvGrpSpPr>
          <p:cNvPr id="9" name="Group 8">
            <a:extLst>
              <a:ext uri="{FF2B5EF4-FFF2-40B4-BE49-F238E27FC236}">
                <a16:creationId xmlns:a16="http://schemas.microsoft.com/office/drawing/2014/main" id="{CD43F71B-DA39-DE4E-8D21-FF7A465F6472}"/>
              </a:ext>
            </a:extLst>
          </p:cNvPr>
          <p:cNvGrpSpPr/>
          <p:nvPr/>
        </p:nvGrpSpPr>
        <p:grpSpPr>
          <a:xfrm>
            <a:off x="6253093" y="472033"/>
            <a:ext cx="564215" cy="564215"/>
            <a:chOff x="6143155" y="671548"/>
            <a:chExt cx="564215" cy="564215"/>
          </a:xfrm>
        </p:grpSpPr>
        <p:sp>
          <p:nvSpPr>
            <p:cNvPr id="443" name="Rounded Rectangle 442">
              <a:extLst>
                <a:ext uri="{FF2B5EF4-FFF2-40B4-BE49-F238E27FC236}">
                  <a16:creationId xmlns:a16="http://schemas.microsoft.com/office/drawing/2014/main" id="{BE5709D0-8DAB-4852-92D4-3E73CDAEB6BE}"/>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444" name="Rounded Rectangle 443">
              <a:extLst>
                <a:ext uri="{FF2B5EF4-FFF2-40B4-BE49-F238E27FC236}">
                  <a16:creationId xmlns:a16="http://schemas.microsoft.com/office/drawing/2014/main" id="{0CE14C6C-130E-42B9-AD22-F3B253BADF97}"/>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sp>
        <p:nvSpPr>
          <p:cNvPr id="16" name="Text Placeholder 15">
            <a:extLst>
              <a:ext uri="{FF2B5EF4-FFF2-40B4-BE49-F238E27FC236}">
                <a16:creationId xmlns:a16="http://schemas.microsoft.com/office/drawing/2014/main" id="{F4749896-76F3-4E12-87B9-18EE6C031779}"/>
              </a:ext>
            </a:extLst>
          </p:cNvPr>
          <p:cNvSpPr>
            <a:spLocks noGrp="1"/>
          </p:cNvSpPr>
          <p:nvPr>
            <p:ph type="body" sz="quarter" idx="11"/>
          </p:nvPr>
        </p:nvSpPr>
        <p:spPr>
          <a:xfrm>
            <a:off x="6933686" y="405600"/>
            <a:ext cx="2125638" cy="1369726"/>
          </a:xfrm>
        </p:spPr>
        <p:txBody>
          <a:bodyPr/>
          <a:lstStyle/>
          <a:p>
            <a:r>
              <a:rPr lang="en-US" sz="1400" dirty="0"/>
              <a:t>Lisa Obenhaus,</a:t>
            </a:r>
          </a:p>
          <a:p>
            <a:r>
              <a:rPr lang="en-US" sz="1400" dirty="0"/>
              <a:t>Director of Food Service, Valley Mills ISD</a:t>
            </a:r>
          </a:p>
          <a:p>
            <a:endParaRPr lang="en-US" dirty="0"/>
          </a:p>
        </p:txBody>
      </p:sp>
      <p:sp>
        <p:nvSpPr>
          <p:cNvPr id="20" name="Text Placeholder 19">
            <a:extLst>
              <a:ext uri="{FF2B5EF4-FFF2-40B4-BE49-F238E27FC236}">
                <a16:creationId xmlns:a16="http://schemas.microsoft.com/office/drawing/2014/main" id="{D288AE0C-3410-498D-B7B0-D83712A91AF4}"/>
              </a:ext>
            </a:extLst>
          </p:cNvPr>
          <p:cNvSpPr>
            <a:spLocks noGrp="1"/>
          </p:cNvSpPr>
          <p:nvPr>
            <p:ph type="body" sz="quarter" idx="15"/>
          </p:nvPr>
        </p:nvSpPr>
        <p:spPr>
          <a:xfrm>
            <a:off x="6964515" y="1663768"/>
            <a:ext cx="2236124" cy="1238447"/>
          </a:xfrm>
        </p:spPr>
        <p:txBody>
          <a:bodyPr/>
          <a:lstStyle/>
          <a:p>
            <a:r>
              <a:rPr lang="en-US" sz="1400" dirty="0"/>
              <a:t>Roberto Cuellar, Jr. BA, BS, MPH</a:t>
            </a:r>
          </a:p>
          <a:p>
            <a:r>
              <a:rPr lang="en-US" sz="1400" dirty="0"/>
              <a:t>Child Nutrition Program Director, </a:t>
            </a:r>
          </a:p>
          <a:p>
            <a:r>
              <a:rPr lang="en-US" sz="1400" dirty="0"/>
              <a:t>Laredo ISD</a:t>
            </a:r>
          </a:p>
        </p:txBody>
      </p:sp>
      <p:sp>
        <p:nvSpPr>
          <p:cNvPr id="22" name="Text Placeholder 21">
            <a:extLst>
              <a:ext uri="{FF2B5EF4-FFF2-40B4-BE49-F238E27FC236}">
                <a16:creationId xmlns:a16="http://schemas.microsoft.com/office/drawing/2014/main" id="{AA0F578F-7DA6-400C-A41B-0984496577E7}"/>
              </a:ext>
            </a:extLst>
          </p:cNvPr>
          <p:cNvSpPr>
            <a:spLocks noGrp="1"/>
          </p:cNvSpPr>
          <p:nvPr>
            <p:ph type="body" sz="quarter" idx="17"/>
          </p:nvPr>
        </p:nvSpPr>
        <p:spPr>
          <a:xfrm>
            <a:off x="7023619" y="3235506"/>
            <a:ext cx="1981200" cy="755553"/>
          </a:xfrm>
        </p:spPr>
        <p:txBody>
          <a:bodyPr/>
          <a:lstStyle/>
          <a:p>
            <a:r>
              <a:rPr lang="en-US" sz="1400" dirty="0"/>
              <a:t>Kellen Cantrell, MSNS</a:t>
            </a:r>
          </a:p>
          <a:p>
            <a:r>
              <a:rPr lang="en-US" sz="1400" dirty="0"/>
              <a:t>Marketing Specialist, Outreach, TDA</a:t>
            </a:r>
          </a:p>
        </p:txBody>
      </p:sp>
      <p:sp>
        <p:nvSpPr>
          <p:cNvPr id="27" name="Slide Number Placeholder 26">
            <a:extLst>
              <a:ext uri="{FF2B5EF4-FFF2-40B4-BE49-F238E27FC236}">
                <a16:creationId xmlns:a16="http://schemas.microsoft.com/office/drawing/2014/main" id="{B8332237-05A5-49D7-ADBB-BC7C29BFF2D2}"/>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192B31-B341-4013-B7E8-60D2E97D576A}" type="slidenum">
              <a:rPr kumimoji="0" lang="en-US" sz="1600" b="0" i="0" u="none" strike="noStrike" kern="1200" cap="none" spc="0" normalizeH="0" baseline="0" noProof="0" smtClean="0">
                <a:ln>
                  <a:noFill/>
                </a:ln>
                <a:solidFill>
                  <a:srgbClr val="167263"/>
                </a:solidFill>
                <a:effectLst/>
                <a:uLnTx/>
                <a:uFillTx/>
                <a:latin typeface="Arial Black" panose="020B0A04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dirty="0">
              <a:ln>
                <a:noFill/>
              </a:ln>
              <a:solidFill>
                <a:srgbClr val="167263"/>
              </a:solidFill>
              <a:effectLst/>
              <a:uLnTx/>
              <a:uFillTx/>
              <a:latin typeface="Arial Black" panose="020B0A04020102020204" pitchFamily="34" charset="0"/>
              <a:ea typeface="+mn-ea"/>
              <a:cs typeface="+mn-cs"/>
            </a:endParaRPr>
          </a:p>
        </p:txBody>
      </p:sp>
      <p:sp>
        <p:nvSpPr>
          <p:cNvPr id="28" name="Text Placeholder 47">
            <a:extLst>
              <a:ext uri="{FF2B5EF4-FFF2-40B4-BE49-F238E27FC236}">
                <a16:creationId xmlns:a16="http://schemas.microsoft.com/office/drawing/2014/main" id="{347CB8B9-17EB-4436-8A1F-C3B724068EDF}"/>
              </a:ext>
            </a:extLst>
          </p:cNvPr>
          <p:cNvSpPr txBox="1">
            <a:spLocks/>
          </p:cNvSpPr>
          <p:nvPr/>
        </p:nvSpPr>
        <p:spPr>
          <a:xfrm>
            <a:off x="6308583" y="536389"/>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a:t>
            </a:r>
          </a:p>
        </p:txBody>
      </p:sp>
      <p:sp>
        <p:nvSpPr>
          <p:cNvPr id="29" name="Text Placeholder 47">
            <a:extLst>
              <a:ext uri="{FF2B5EF4-FFF2-40B4-BE49-F238E27FC236}">
                <a16:creationId xmlns:a16="http://schemas.microsoft.com/office/drawing/2014/main" id="{729A5B44-ACBD-408A-B9D1-481A66C71C44}"/>
              </a:ext>
            </a:extLst>
          </p:cNvPr>
          <p:cNvSpPr txBox="1">
            <a:spLocks/>
          </p:cNvSpPr>
          <p:nvPr/>
        </p:nvSpPr>
        <p:spPr>
          <a:xfrm>
            <a:off x="6308582" y="2003584"/>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a:t>
            </a:r>
          </a:p>
        </p:txBody>
      </p:sp>
      <p:sp>
        <p:nvSpPr>
          <p:cNvPr id="39" name="Text Placeholder 47">
            <a:extLst>
              <a:ext uri="{FF2B5EF4-FFF2-40B4-BE49-F238E27FC236}">
                <a16:creationId xmlns:a16="http://schemas.microsoft.com/office/drawing/2014/main" id="{59DA424C-0EF0-499D-95F2-6F91E43F77CD}"/>
              </a:ext>
            </a:extLst>
          </p:cNvPr>
          <p:cNvSpPr txBox="1">
            <a:spLocks/>
          </p:cNvSpPr>
          <p:nvPr/>
        </p:nvSpPr>
        <p:spPr>
          <a:xfrm>
            <a:off x="6397898" y="3474219"/>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03</a:t>
            </a:r>
          </a:p>
        </p:txBody>
      </p:sp>
      <p:pic>
        <p:nvPicPr>
          <p:cNvPr id="41" name="Picture 40">
            <a:extLst>
              <a:ext uri="{FF2B5EF4-FFF2-40B4-BE49-F238E27FC236}">
                <a16:creationId xmlns:a16="http://schemas.microsoft.com/office/drawing/2014/main" id="{7753FE39-959F-4881-8DDC-53485945D9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5"/>
          <a:stretch/>
        </p:blipFill>
        <p:spPr>
          <a:xfrm>
            <a:off x="-1" y="-986"/>
            <a:ext cx="6005943" cy="4105561"/>
          </a:xfrm>
          <a:prstGeom prst="rect">
            <a:avLst/>
          </a:prstGeom>
        </p:spPr>
      </p:pic>
      <p:sp>
        <p:nvSpPr>
          <p:cNvPr id="2" name="TextBox 1">
            <a:extLst>
              <a:ext uri="{FF2B5EF4-FFF2-40B4-BE49-F238E27FC236}">
                <a16:creationId xmlns:a16="http://schemas.microsoft.com/office/drawing/2014/main" id="{6A5AA562-9386-49B6-A086-DC62AC981588}"/>
              </a:ext>
            </a:extLst>
          </p:cNvPr>
          <p:cNvSpPr txBox="1"/>
          <p:nvPr/>
        </p:nvSpPr>
        <p:spPr>
          <a:xfrm>
            <a:off x="69270" y="4220170"/>
            <a:ext cx="5867400" cy="923330"/>
          </a:xfrm>
          <a:prstGeom prst="rect">
            <a:avLst/>
          </a:prstGeom>
          <a:noFill/>
        </p:spPr>
        <p:txBody>
          <a:bodyPr wrap="square" rtlCol="0">
            <a:spAutoFit/>
          </a:bodyPr>
          <a:lstStyle/>
          <a:p>
            <a:pPr algn="ctr"/>
            <a:r>
              <a:rPr lang="en-US" sz="5400" dirty="0">
                <a:solidFill>
                  <a:srgbClr val="2F6D8F"/>
                </a:solidFill>
                <a:latin typeface="Arial" panose="020B0604020202020204" pitchFamily="34" charset="0"/>
                <a:cs typeface="Arial" panose="020B0604020202020204" pitchFamily="34" charset="0"/>
              </a:rPr>
              <a:t>Presenters</a:t>
            </a:r>
            <a:r>
              <a:rPr lang="en-US" dirty="0"/>
              <a:t> </a:t>
            </a:r>
          </a:p>
        </p:txBody>
      </p:sp>
      <p:sp>
        <p:nvSpPr>
          <p:cNvPr id="3" name="TextBox 2">
            <a:extLst>
              <a:ext uri="{FF2B5EF4-FFF2-40B4-BE49-F238E27FC236}">
                <a16:creationId xmlns:a16="http://schemas.microsoft.com/office/drawing/2014/main" id="{70F36F3A-D464-4B59-9E8D-C86F62D0E5D1}"/>
              </a:ext>
            </a:extLst>
          </p:cNvPr>
          <p:cNvSpPr txBox="1"/>
          <p:nvPr/>
        </p:nvSpPr>
        <p:spPr>
          <a:xfrm>
            <a:off x="6588800" y="4324350"/>
            <a:ext cx="2994736" cy="646331"/>
          </a:xfrm>
          <a:prstGeom prst="rect">
            <a:avLst/>
          </a:prstGeom>
          <a:noFill/>
        </p:spPr>
        <p:txBody>
          <a:bodyPr wrap="square" rtlCol="0">
            <a:spAutoFit/>
          </a:bodyPr>
          <a:lstStyle/>
          <a:p>
            <a:r>
              <a:rPr lang="en-US" sz="1200" i="1" dirty="0">
                <a:solidFill>
                  <a:schemeClr val="bg1"/>
                </a:solidFill>
              </a:rPr>
              <a:t>Facilitated by Emilee Case, </a:t>
            </a:r>
          </a:p>
          <a:p>
            <a:r>
              <a:rPr lang="en-US" sz="1200" i="1" dirty="0">
                <a:solidFill>
                  <a:schemeClr val="bg1"/>
                </a:solidFill>
              </a:rPr>
              <a:t>Special Programs Coordinator, </a:t>
            </a:r>
          </a:p>
          <a:p>
            <a:r>
              <a:rPr lang="en-US" sz="1200" i="1" dirty="0">
                <a:solidFill>
                  <a:schemeClr val="bg1"/>
                </a:solidFill>
              </a:rPr>
              <a:t>Program Support, TDA</a:t>
            </a:r>
          </a:p>
        </p:txBody>
      </p:sp>
    </p:spTree>
    <p:extLst>
      <p:ext uri="{BB962C8B-B14F-4D97-AF65-F5344CB8AC3E}">
        <p14:creationId xmlns:p14="http://schemas.microsoft.com/office/powerpoint/2010/main" val="1949637455"/>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CB6EA04-7707-6A4A-8160-962380760D81}"/>
              </a:ext>
            </a:extLst>
          </p:cNvPr>
          <p:cNvGrpSpPr/>
          <p:nvPr/>
        </p:nvGrpSpPr>
        <p:grpSpPr>
          <a:xfrm>
            <a:off x="6360872" y="3374413"/>
            <a:ext cx="564215" cy="564215"/>
            <a:chOff x="6143155" y="671548"/>
            <a:chExt cx="564215" cy="564215"/>
          </a:xfrm>
        </p:grpSpPr>
        <p:sp>
          <p:nvSpPr>
            <p:cNvPr id="34" name="Rounded Rectangle 33">
              <a:extLst>
                <a:ext uri="{FF2B5EF4-FFF2-40B4-BE49-F238E27FC236}">
                  <a16:creationId xmlns:a16="http://schemas.microsoft.com/office/drawing/2014/main" id="{C2B63166-9315-A64B-816B-CDF9DA8D603E}"/>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35" name="Rounded Rectangle 34">
              <a:extLst>
                <a:ext uri="{FF2B5EF4-FFF2-40B4-BE49-F238E27FC236}">
                  <a16:creationId xmlns:a16="http://schemas.microsoft.com/office/drawing/2014/main" id="{4F4D1BD7-243C-2644-895B-5AA9EE1FFB10}"/>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grpSp>
        <p:nvGrpSpPr>
          <p:cNvPr id="30" name="Group 29">
            <a:extLst>
              <a:ext uri="{FF2B5EF4-FFF2-40B4-BE49-F238E27FC236}">
                <a16:creationId xmlns:a16="http://schemas.microsoft.com/office/drawing/2014/main" id="{33406029-5A9D-B841-A7CD-0BEA53D5D6F4}"/>
              </a:ext>
            </a:extLst>
          </p:cNvPr>
          <p:cNvGrpSpPr/>
          <p:nvPr/>
        </p:nvGrpSpPr>
        <p:grpSpPr>
          <a:xfrm>
            <a:off x="6258657" y="1939228"/>
            <a:ext cx="564215" cy="564215"/>
            <a:chOff x="6143155" y="671548"/>
            <a:chExt cx="564215" cy="564215"/>
          </a:xfrm>
        </p:grpSpPr>
        <p:sp>
          <p:nvSpPr>
            <p:cNvPr id="31" name="Rounded Rectangle 30">
              <a:extLst>
                <a:ext uri="{FF2B5EF4-FFF2-40B4-BE49-F238E27FC236}">
                  <a16:creationId xmlns:a16="http://schemas.microsoft.com/office/drawing/2014/main" id="{8B16BDE9-368E-AC4F-A270-2723B659BEDC}"/>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32" name="Rounded Rectangle 31">
              <a:extLst>
                <a:ext uri="{FF2B5EF4-FFF2-40B4-BE49-F238E27FC236}">
                  <a16:creationId xmlns:a16="http://schemas.microsoft.com/office/drawing/2014/main" id="{467812AC-3694-A047-8479-C7DE88F673F8}"/>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grpSp>
        <p:nvGrpSpPr>
          <p:cNvPr id="9" name="Group 8">
            <a:extLst>
              <a:ext uri="{FF2B5EF4-FFF2-40B4-BE49-F238E27FC236}">
                <a16:creationId xmlns:a16="http://schemas.microsoft.com/office/drawing/2014/main" id="{CD43F71B-DA39-DE4E-8D21-FF7A465F6472}"/>
              </a:ext>
            </a:extLst>
          </p:cNvPr>
          <p:cNvGrpSpPr/>
          <p:nvPr/>
        </p:nvGrpSpPr>
        <p:grpSpPr>
          <a:xfrm>
            <a:off x="6253093" y="472033"/>
            <a:ext cx="564215" cy="564215"/>
            <a:chOff x="6143155" y="671548"/>
            <a:chExt cx="564215" cy="564215"/>
          </a:xfrm>
        </p:grpSpPr>
        <p:sp>
          <p:nvSpPr>
            <p:cNvPr id="443" name="Rounded Rectangle 442">
              <a:extLst>
                <a:ext uri="{FF2B5EF4-FFF2-40B4-BE49-F238E27FC236}">
                  <a16:creationId xmlns:a16="http://schemas.microsoft.com/office/drawing/2014/main" id="{BE5709D0-8DAB-4852-92D4-3E73CDAEB6BE}"/>
                </a:ext>
              </a:extLst>
            </p:cNvPr>
            <p:cNvSpPr/>
            <p:nvPr/>
          </p:nvSpPr>
          <p:spPr bwMode="auto">
            <a:xfrm rot="18837391">
              <a:off x="6143155" y="671548"/>
              <a:ext cx="564215" cy="564215"/>
            </a:xfrm>
            <a:prstGeom prst="round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sp>
          <p:nvSpPr>
            <p:cNvPr id="444" name="Rounded Rectangle 443">
              <a:extLst>
                <a:ext uri="{FF2B5EF4-FFF2-40B4-BE49-F238E27FC236}">
                  <a16:creationId xmlns:a16="http://schemas.microsoft.com/office/drawing/2014/main" id="{0CE14C6C-130E-42B9-AD22-F3B253BADF97}"/>
                </a:ext>
              </a:extLst>
            </p:cNvPr>
            <p:cNvSpPr/>
            <p:nvPr/>
          </p:nvSpPr>
          <p:spPr bwMode="auto">
            <a:xfrm rot="77998">
              <a:off x="6143155" y="705209"/>
              <a:ext cx="564215" cy="496893"/>
            </a:xfrm>
            <a:prstGeom prst="roundRect">
              <a:avLst/>
            </a:prstGeom>
            <a:solidFill>
              <a:srgbClr val="167263"/>
            </a:solidFill>
            <a:ln w="9525">
              <a:noFill/>
              <a:round/>
              <a:headEnd/>
              <a:tailEn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a:ea typeface="+mn-ea"/>
                <a:cs typeface="+mn-cs"/>
              </a:endParaRPr>
            </a:p>
          </p:txBody>
        </p:sp>
      </p:grpSp>
      <p:sp>
        <p:nvSpPr>
          <p:cNvPr id="16" name="Text Placeholder 15">
            <a:extLst>
              <a:ext uri="{FF2B5EF4-FFF2-40B4-BE49-F238E27FC236}">
                <a16:creationId xmlns:a16="http://schemas.microsoft.com/office/drawing/2014/main" id="{F4749896-76F3-4E12-87B9-18EE6C031779}"/>
              </a:ext>
            </a:extLst>
          </p:cNvPr>
          <p:cNvSpPr>
            <a:spLocks noGrp="1"/>
          </p:cNvSpPr>
          <p:nvPr>
            <p:ph type="body" sz="quarter" idx="11"/>
          </p:nvPr>
        </p:nvSpPr>
        <p:spPr>
          <a:xfrm>
            <a:off x="6933686" y="405600"/>
            <a:ext cx="2125638" cy="1369726"/>
          </a:xfrm>
        </p:spPr>
        <p:txBody>
          <a:bodyPr/>
          <a:lstStyle/>
          <a:p>
            <a:r>
              <a:rPr lang="en-US" sz="1400" dirty="0"/>
              <a:t>Lisa Obenhaus,</a:t>
            </a:r>
          </a:p>
          <a:p>
            <a:r>
              <a:rPr lang="en-US" sz="1400" dirty="0"/>
              <a:t>Director of Food Service, Valley Mills ISD</a:t>
            </a:r>
          </a:p>
          <a:p>
            <a:endParaRPr lang="en-US" dirty="0"/>
          </a:p>
        </p:txBody>
      </p:sp>
      <p:sp>
        <p:nvSpPr>
          <p:cNvPr id="20" name="Text Placeholder 19">
            <a:extLst>
              <a:ext uri="{FF2B5EF4-FFF2-40B4-BE49-F238E27FC236}">
                <a16:creationId xmlns:a16="http://schemas.microsoft.com/office/drawing/2014/main" id="{D288AE0C-3410-498D-B7B0-D83712A91AF4}"/>
              </a:ext>
            </a:extLst>
          </p:cNvPr>
          <p:cNvSpPr>
            <a:spLocks noGrp="1"/>
          </p:cNvSpPr>
          <p:nvPr>
            <p:ph type="body" sz="quarter" idx="15"/>
          </p:nvPr>
        </p:nvSpPr>
        <p:spPr>
          <a:xfrm>
            <a:off x="6964515" y="1663768"/>
            <a:ext cx="2236124" cy="1238447"/>
          </a:xfrm>
        </p:spPr>
        <p:txBody>
          <a:bodyPr/>
          <a:lstStyle/>
          <a:p>
            <a:r>
              <a:rPr lang="en-US" sz="1400" dirty="0"/>
              <a:t>Roberto Cuellar, Jr. BA, BS, MPH</a:t>
            </a:r>
          </a:p>
          <a:p>
            <a:r>
              <a:rPr lang="en-US" sz="1400" dirty="0"/>
              <a:t>Child Nutrition Program Director, </a:t>
            </a:r>
          </a:p>
          <a:p>
            <a:r>
              <a:rPr lang="en-US" sz="1400" dirty="0"/>
              <a:t>Laredo ISD</a:t>
            </a:r>
          </a:p>
        </p:txBody>
      </p:sp>
      <p:sp>
        <p:nvSpPr>
          <p:cNvPr id="22" name="Text Placeholder 21">
            <a:extLst>
              <a:ext uri="{FF2B5EF4-FFF2-40B4-BE49-F238E27FC236}">
                <a16:creationId xmlns:a16="http://schemas.microsoft.com/office/drawing/2014/main" id="{AA0F578F-7DA6-400C-A41B-0984496577E7}"/>
              </a:ext>
            </a:extLst>
          </p:cNvPr>
          <p:cNvSpPr>
            <a:spLocks noGrp="1"/>
          </p:cNvSpPr>
          <p:nvPr>
            <p:ph type="body" sz="quarter" idx="17"/>
          </p:nvPr>
        </p:nvSpPr>
        <p:spPr>
          <a:xfrm>
            <a:off x="7023619" y="3235506"/>
            <a:ext cx="1981200" cy="755553"/>
          </a:xfrm>
        </p:spPr>
        <p:txBody>
          <a:bodyPr/>
          <a:lstStyle/>
          <a:p>
            <a:r>
              <a:rPr lang="en-US" sz="1400" dirty="0"/>
              <a:t>Kellen Cantrell, MSNS</a:t>
            </a:r>
          </a:p>
          <a:p>
            <a:r>
              <a:rPr lang="en-US" sz="1400" dirty="0"/>
              <a:t>Marketing Specialist, Outreach, TDA</a:t>
            </a:r>
          </a:p>
        </p:txBody>
      </p:sp>
      <p:sp>
        <p:nvSpPr>
          <p:cNvPr id="27" name="Slide Number Placeholder 26">
            <a:extLst>
              <a:ext uri="{FF2B5EF4-FFF2-40B4-BE49-F238E27FC236}">
                <a16:creationId xmlns:a16="http://schemas.microsoft.com/office/drawing/2014/main" id="{B8332237-05A5-49D7-ADBB-BC7C29BFF2D2}"/>
              </a:ext>
            </a:extLst>
          </p:cNvPr>
          <p:cNvSpPr>
            <a:spLocks noGrp="1"/>
          </p:cNvSpPr>
          <p:nvPr>
            <p:ph type="sldNum" sz="quarter" idx="2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192B31-B341-4013-B7E8-60D2E97D576A}" type="slidenum">
              <a:rPr kumimoji="0" lang="en-US" sz="1600" b="0" i="0" u="none" strike="noStrike" kern="1200" cap="none" spc="0" normalizeH="0" baseline="0" noProof="0" smtClean="0">
                <a:ln>
                  <a:noFill/>
                </a:ln>
                <a:solidFill>
                  <a:srgbClr val="167263"/>
                </a:solidFill>
                <a:effectLst/>
                <a:uLnTx/>
                <a:uFillTx/>
                <a:latin typeface="Arial Black" panose="020B0A04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dirty="0">
              <a:ln>
                <a:noFill/>
              </a:ln>
              <a:solidFill>
                <a:srgbClr val="167263"/>
              </a:solidFill>
              <a:effectLst/>
              <a:uLnTx/>
              <a:uFillTx/>
              <a:latin typeface="Arial Black" panose="020B0A04020102020204" pitchFamily="34" charset="0"/>
              <a:ea typeface="+mn-ea"/>
              <a:cs typeface="+mn-cs"/>
            </a:endParaRPr>
          </a:p>
        </p:txBody>
      </p:sp>
      <p:sp>
        <p:nvSpPr>
          <p:cNvPr id="28" name="Text Placeholder 47">
            <a:extLst>
              <a:ext uri="{FF2B5EF4-FFF2-40B4-BE49-F238E27FC236}">
                <a16:creationId xmlns:a16="http://schemas.microsoft.com/office/drawing/2014/main" id="{347CB8B9-17EB-4436-8A1F-C3B724068EDF}"/>
              </a:ext>
            </a:extLst>
          </p:cNvPr>
          <p:cNvSpPr txBox="1">
            <a:spLocks/>
          </p:cNvSpPr>
          <p:nvPr/>
        </p:nvSpPr>
        <p:spPr>
          <a:xfrm>
            <a:off x="6308583" y="536389"/>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a:t>
            </a:r>
          </a:p>
        </p:txBody>
      </p:sp>
      <p:sp>
        <p:nvSpPr>
          <p:cNvPr id="29" name="Text Placeholder 47">
            <a:extLst>
              <a:ext uri="{FF2B5EF4-FFF2-40B4-BE49-F238E27FC236}">
                <a16:creationId xmlns:a16="http://schemas.microsoft.com/office/drawing/2014/main" id="{729A5B44-ACBD-408A-B9D1-481A66C71C44}"/>
              </a:ext>
            </a:extLst>
          </p:cNvPr>
          <p:cNvSpPr txBox="1">
            <a:spLocks/>
          </p:cNvSpPr>
          <p:nvPr/>
        </p:nvSpPr>
        <p:spPr>
          <a:xfrm>
            <a:off x="6308582" y="2003584"/>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a:t>
            </a:r>
          </a:p>
        </p:txBody>
      </p:sp>
      <p:sp>
        <p:nvSpPr>
          <p:cNvPr id="39" name="Text Placeholder 47">
            <a:extLst>
              <a:ext uri="{FF2B5EF4-FFF2-40B4-BE49-F238E27FC236}">
                <a16:creationId xmlns:a16="http://schemas.microsoft.com/office/drawing/2014/main" id="{59DA424C-0EF0-499D-95F2-6F91E43F77CD}"/>
              </a:ext>
            </a:extLst>
          </p:cNvPr>
          <p:cNvSpPr txBox="1">
            <a:spLocks/>
          </p:cNvSpPr>
          <p:nvPr/>
        </p:nvSpPr>
        <p:spPr>
          <a:xfrm>
            <a:off x="6397898" y="3474219"/>
            <a:ext cx="506649" cy="435501"/>
          </a:xfrm>
          <a:prstGeom prst="rect">
            <a:avLst/>
          </a:prstGeom>
        </p:spPr>
        <p:txBody>
          <a:bodyPr/>
          <a:lstStyle>
            <a:lvl1pPr marL="0" indent="0" algn="l" defTabSz="914400" rtl="0" eaLnBrk="1" latinLnBrk="0" hangingPunct="1">
              <a:spcBef>
                <a:spcPct val="20000"/>
              </a:spcBef>
              <a:buFont typeface="Arial"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03</a:t>
            </a:r>
          </a:p>
        </p:txBody>
      </p:sp>
      <p:pic>
        <p:nvPicPr>
          <p:cNvPr id="41" name="Picture 40">
            <a:extLst>
              <a:ext uri="{FF2B5EF4-FFF2-40B4-BE49-F238E27FC236}">
                <a16:creationId xmlns:a16="http://schemas.microsoft.com/office/drawing/2014/main" id="{7753FE39-959F-4881-8DDC-53485945D9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5"/>
          <a:stretch/>
        </p:blipFill>
        <p:spPr>
          <a:xfrm>
            <a:off x="-1" y="-986"/>
            <a:ext cx="6005943" cy="4105561"/>
          </a:xfrm>
          <a:prstGeom prst="rect">
            <a:avLst/>
          </a:prstGeom>
        </p:spPr>
      </p:pic>
      <p:sp>
        <p:nvSpPr>
          <p:cNvPr id="2" name="TextBox 1">
            <a:extLst>
              <a:ext uri="{FF2B5EF4-FFF2-40B4-BE49-F238E27FC236}">
                <a16:creationId xmlns:a16="http://schemas.microsoft.com/office/drawing/2014/main" id="{6A5AA562-9386-49B6-A086-DC62AC981588}"/>
              </a:ext>
            </a:extLst>
          </p:cNvPr>
          <p:cNvSpPr txBox="1"/>
          <p:nvPr/>
        </p:nvSpPr>
        <p:spPr>
          <a:xfrm>
            <a:off x="69270" y="4220170"/>
            <a:ext cx="5867400" cy="923330"/>
          </a:xfrm>
          <a:prstGeom prst="rect">
            <a:avLst/>
          </a:prstGeom>
          <a:noFill/>
        </p:spPr>
        <p:txBody>
          <a:bodyPr wrap="square" rtlCol="0">
            <a:spAutoFit/>
          </a:bodyPr>
          <a:lstStyle/>
          <a:p>
            <a:pPr algn="ctr"/>
            <a:r>
              <a:rPr lang="en-US" sz="5400" dirty="0">
                <a:solidFill>
                  <a:srgbClr val="2F6D8F"/>
                </a:solidFill>
                <a:latin typeface="Arial" panose="020B0604020202020204" pitchFamily="34" charset="0"/>
                <a:cs typeface="Arial" panose="020B0604020202020204" pitchFamily="34" charset="0"/>
              </a:rPr>
              <a:t>Presenters</a:t>
            </a:r>
            <a:r>
              <a:rPr lang="en-US" dirty="0"/>
              <a:t> </a:t>
            </a:r>
          </a:p>
        </p:txBody>
      </p:sp>
      <p:sp>
        <p:nvSpPr>
          <p:cNvPr id="3" name="TextBox 2">
            <a:extLst>
              <a:ext uri="{FF2B5EF4-FFF2-40B4-BE49-F238E27FC236}">
                <a16:creationId xmlns:a16="http://schemas.microsoft.com/office/drawing/2014/main" id="{70F36F3A-D464-4B59-9E8D-C86F62D0E5D1}"/>
              </a:ext>
            </a:extLst>
          </p:cNvPr>
          <p:cNvSpPr txBox="1"/>
          <p:nvPr/>
        </p:nvSpPr>
        <p:spPr>
          <a:xfrm>
            <a:off x="6588800" y="4324350"/>
            <a:ext cx="2994736" cy="646331"/>
          </a:xfrm>
          <a:prstGeom prst="rect">
            <a:avLst/>
          </a:prstGeom>
          <a:noFill/>
        </p:spPr>
        <p:txBody>
          <a:bodyPr wrap="square" rtlCol="0">
            <a:spAutoFit/>
          </a:bodyPr>
          <a:lstStyle/>
          <a:p>
            <a:r>
              <a:rPr lang="en-US" sz="1200" i="1" dirty="0">
                <a:solidFill>
                  <a:schemeClr val="bg1"/>
                </a:solidFill>
              </a:rPr>
              <a:t>Facilitated by Emilee Case, </a:t>
            </a:r>
          </a:p>
          <a:p>
            <a:r>
              <a:rPr lang="en-US" sz="1200" i="1" dirty="0">
                <a:solidFill>
                  <a:schemeClr val="bg1"/>
                </a:solidFill>
              </a:rPr>
              <a:t>Special Programs Coordinator, </a:t>
            </a:r>
          </a:p>
          <a:p>
            <a:r>
              <a:rPr lang="en-US" sz="1200" i="1" dirty="0">
                <a:solidFill>
                  <a:schemeClr val="bg1"/>
                </a:solidFill>
              </a:rPr>
              <a:t>Program Support, TDA</a:t>
            </a:r>
          </a:p>
        </p:txBody>
      </p:sp>
    </p:spTree>
    <p:extLst>
      <p:ext uri="{BB962C8B-B14F-4D97-AF65-F5344CB8AC3E}">
        <p14:creationId xmlns:p14="http://schemas.microsoft.com/office/powerpoint/2010/main" val="1493051074"/>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97779F-0DA1-4C60-A285-F20B1347C2C1}"/>
              </a:ext>
            </a:extLst>
          </p:cNvPr>
          <p:cNvSpPr>
            <a:spLocks noGrp="1"/>
          </p:cNvSpPr>
          <p:nvPr>
            <p:ph type="body" sz="quarter" idx="10"/>
          </p:nvPr>
        </p:nvSpPr>
        <p:spPr>
          <a:xfrm>
            <a:off x="0" y="1504950"/>
            <a:ext cx="9144000" cy="1752600"/>
          </a:xfrm>
        </p:spPr>
        <p:txBody>
          <a:bodyPr/>
          <a:lstStyle/>
          <a:p>
            <a:r>
              <a:rPr lang="en-US" dirty="0"/>
              <a:t>Questions?</a:t>
            </a:r>
          </a:p>
          <a:p>
            <a:r>
              <a:rPr lang="en-US" sz="2400" b="0" dirty="0"/>
              <a:t>Moderated by Rachel Smith, Policy Analyst, TDA</a:t>
            </a:r>
          </a:p>
        </p:txBody>
      </p:sp>
      <p:sp>
        <p:nvSpPr>
          <p:cNvPr id="7" name="Slide Number Placeholder 6">
            <a:extLst>
              <a:ext uri="{FF2B5EF4-FFF2-40B4-BE49-F238E27FC236}">
                <a16:creationId xmlns:a16="http://schemas.microsoft.com/office/drawing/2014/main" id="{D8A7C15D-7290-463C-B6DE-F4B85391346D}"/>
              </a:ext>
            </a:extLst>
          </p:cNvPr>
          <p:cNvSpPr>
            <a:spLocks noGrp="1"/>
          </p:cNvSpPr>
          <p:nvPr>
            <p:ph type="sldNum" sz="quarter" idx="19"/>
          </p:nvPr>
        </p:nvSpPr>
        <p:spPr/>
        <p:txBody>
          <a:bodyPr/>
          <a:lstStyle/>
          <a:p>
            <a:fld id="{B2192B31-B341-4013-B7E8-60D2E97D576A}" type="slidenum">
              <a:rPr lang="en-US" smtClean="0"/>
              <a:pPr/>
              <a:t>69</a:t>
            </a:fld>
            <a:endParaRPr lang="en-US" dirty="0"/>
          </a:p>
        </p:txBody>
      </p:sp>
    </p:spTree>
    <p:extLst>
      <p:ext uri="{BB962C8B-B14F-4D97-AF65-F5344CB8AC3E}">
        <p14:creationId xmlns:p14="http://schemas.microsoft.com/office/powerpoint/2010/main" val="335074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921cc95b64_0_10"/>
          <p:cNvSpPr txBox="1">
            <a:spLocks noGrp="1"/>
          </p:cNvSpPr>
          <p:nvPr>
            <p:ph type="title"/>
          </p:nvPr>
        </p:nvSpPr>
        <p:spPr>
          <a:xfrm>
            <a:off x="1958700" y="309300"/>
            <a:ext cx="4779900" cy="807975"/>
          </a:xfrm>
          <a:prstGeom prst="rect">
            <a:avLst/>
          </a:prstGeom>
        </p:spPr>
        <p:txBody>
          <a:bodyPr spcFirstLastPara="1" wrap="square" lIns="68569" tIns="34275" rIns="68569" bIns="34275" anchor="t" anchorCtr="0">
            <a:noAutofit/>
          </a:bodyPr>
          <a:lstStyle/>
          <a:p>
            <a:pPr algn="ctr"/>
            <a:r>
              <a:rPr lang="en-US"/>
              <a:t>Meal Service Models </a:t>
            </a:r>
            <a:endParaRPr/>
          </a:p>
          <a:p>
            <a:pPr algn="ctr"/>
            <a:r>
              <a:rPr lang="en-US"/>
              <a:t>JH/HS Campus</a:t>
            </a:r>
            <a:endParaRPr/>
          </a:p>
        </p:txBody>
      </p:sp>
      <p:sp>
        <p:nvSpPr>
          <p:cNvPr id="145" name="Google Shape;145;g921cc95b64_0_10"/>
          <p:cNvSpPr txBox="1">
            <a:spLocks noGrp="1"/>
          </p:cNvSpPr>
          <p:nvPr>
            <p:ph type="body" idx="1"/>
          </p:nvPr>
        </p:nvSpPr>
        <p:spPr>
          <a:xfrm>
            <a:off x="1075688" y="1520794"/>
            <a:ext cx="7158825" cy="2769300"/>
          </a:xfrm>
          <a:prstGeom prst="rect">
            <a:avLst/>
          </a:prstGeom>
        </p:spPr>
        <p:txBody>
          <a:bodyPr spcFirstLastPara="1" wrap="square" lIns="68569" tIns="34275" rIns="68569" bIns="34275" anchor="ctr" anchorCtr="0">
            <a:noAutofit/>
          </a:bodyPr>
          <a:lstStyle/>
          <a:p>
            <a:r>
              <a:rPr lang="en-US" sz="1800" dirty="0"/>
              <a:t>Serve Only</a:t>
            </a:r>
            <a:endParaRPr sz="1800" dirty="0"/>
          </a:p>
          <a:p>
            <a:pPr>
              <a:spcBef>
                <a:spcPts val="0"/>
              </a:spcBef>
            </a:pPr>
            <a:r>
              <a:rPr lang="en-US" sz="1800" dirty="0"/>
              <a:t>All menus have been decreased to one option per meal period</a:t>
            </a:r>
            <a:endParaRPr sz="1800" dirty="0"/>
          </a:p>
          <a:p>
            <a:pPr>
              <a:spcBef>
                <a:spcPts val="0"/>
              </a:spcBef>
            </a:pPr>
            <a:r>
              <a:rPr lang="en-US" sz="1800" dirty="0"/>
              <a:t>Second entrees will be available to purchase</a:t>
            </a:r>
            <a:endParaRPr sz="1800" dirty="0"/>
          </a:p>
          <a:p>
            <a:pPr>
              <a:spcBef>
                <a:spcPts val="0"/>
              </a:spcBef>
            </a:pPr>
            <a:r>
              <a:rPr lang="en-US" sz="1800" dirty="0"/>
              <a:t>All components will be boxed including condiments and utensils</a:t>
            </a:r>
            <a:endParaRPr sz="1800" dirty="0"/>
          </a:p>
          <a:p>
            <a:pPr>
              <a:spcBef>
                <a:spcPts val="0"/>
              </a:spcBef>
            </a:pPr>
            <a:r>
              <a:rPr lang="en-US" sz="1800" dirty="0"/>
              <a:t>Milk Variety will be offered</a:t>
            </a:r>
            <a:endParaRPr sz="1800" dirty="0"/>
          </a:p>
          <a:p>
            <a:pPr>
              <a:spcBef>
                <a:spcPts val="0"/>
              </a:spcBef>
            </a:pPr>
            <a:r>
              <a:rPr lang="en-US" sz="1800" dirty="0"/>
              <a:t>Students will go through the serving line one at a time</a:t>
            </a:r>
            <a:endParaRPr sz="1800" dirty="0"/>
          </a:p>
          <a:p>
            <a:pPr>
              <a:spcBef>
                <a:spcPts val="0"/>
              </a:spcBef>
            </a:pPr>
            <a:r>
              <a:rPr lang="en-US" sz="1800" dirty="0"/>
              <a:t>Meals will be boxed and students will pick up a box and any additional entrees</a:t>
            </a:r>
            <a:endParaRPr sz="1800" dirty="0"/>
          </a:p>
          <a:p>
            <a:pPr>
              <a:spcBef>
                <a:spcPts val="0"/>
              </a:spcBef>
            </a:pPr>
            <a:r>
              <a:rPr lang="en-US" sz="1800" dirty="0"/>
              <a:t>No A La Carte</a:t>
            </a:r>
            <a:endParaRPr sz="1800" dirty="0"/>
          </a:p>
          <a:p>
            <a:pPr>
              <a:spcBef>
                <a:spcPts val="0"/>
              </a:spcBef>
            </a:pPr>
            <a:r>
              <a:rPr lang="en-US" sz="1800" dirty="0"/>
              <a:t>4 lunch periods to accommodate seating </a:t>
            </a:r>
            <a:endParaRPr sz="1800" dirty="0"/>
          </a:p>
          <a:p>
            <a:pPr>
              <a:spcBef>
                <a:spcPts val="0"/>
              </a:spcBef>
            </a:pPr>
            <a:r>
              <a:rPr lang="en-US" sz="1800" dirty="0"/>
              <a:t>3 employees on campus</a:t>
            </a:r>
            <a:endParaRPr sz="18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682EFCF-FAA8-47A7-90E1-345DA0533A50}"/>
              </a:ext>
            </a:extLst>
          </p:cNvPr>
          <p:cNvSpPr txBox="1"/>
          <p:nvPr/>
        </p:nvSpPr>
        <p:spPr>
          <a:xfrm>
            <a:off x="6858000" y="4697994"/>
            <a:ext cx="2155261" cy="415498"/>
          </a:xfrm>
          <a:prstGeom prst="rect">
            <a:avLst/>
          </a:prstGeom>
          <a:noFill/>
        </p:spPr>
        <p:txBody>
          <a:bodyPr wrap="square" rtlCol="0">
            <a:spAutoFit/>
          </a:bodyPr>
          <a:lstStyle/>
          <a:p>
            <a:pPr lvl="0" algn="r"/>
            <a:r>
              <a:rPr lang="en-US" sz="1000" dirty="0">
                <a:solidFill>
                  <a:schemeClr val="bg1"/>
                </a:solidFill>
                <a:latin typeface="Arial" panose="020B0604020202020204" pitchFamily="34" charset="0"/>
                <a:cs typeface="Arial" panose="020B0604020202020204" pitchFamily="34" charset="0"/>
              </a:rPr>
              <a:t>Updated 06/2020</a:t>
            </a:r>
          </a:p>
          <a:p>
            <a:pPr lvl="0" algn="r"/>
            <a:r>
              <a:rPr lang="en-US" sz="1000" dirty="0">
                <a:solidFill>
                  <a:schemeClr val="bg1"/>
                </a:solidFill>
                <a:latin typeface="Arial" panose="020B0604020202020204" pitchFamily="34" charset="0"/>
                <a:cs typeface="Arial" panose="020B0604020202020204" pitchFamily="34" charset="0"/>
              </a:rPr>
              <a:t>www.SquareMeals.org</a:t>
            </a:r>
          </a:p>
        </p:txBody>
      </p:sp>
      <p:sp>
        <p:nvSpPr>
          <p:cNvPr id="4" name="Slide Number Placeholder 3">
            <a:extLst>
              <a:ext uri="{FF2B5EF4-FFF2-40B4-BE49-F238E27FC236}">
                <a16:creationId xmlns:a16="http://schemas.microsoft.com/office/drawing/2014/main" id="{0EE51ADE-F8DC-47FE-B326-A141E76258D6}"/>
              </a:ext>
            </a:extLst>
          </p:cNvPr>
          <p:cNvSpPr>
            <a:spLocks noGrp="1"/>
          </p:cNvSpPr>
          <p:nvPr>
            <p:ph type="sldNum" sz="quarter" idx="10"/>
          </p:nvPr>
        </p:nvSpPr>
        <p:spPr/>
        <p:txBody>
          <a:bodyPr/>
          <a:lstStyle/>
          <a:p>
            <a:fld id="{B2192B31-B341-4013-B7E8-60D2E97D576A}" type="slidenum">
              <a:rPr lang="en-US" smtClean="0"/>
              <a:pPr/>
              <a:t>70</a:t>
            </a:fld>
            <a:endParaRPr lang="en-US" dirty="0"/>
          </a:p>
        </p:txBody>
      </p:sp>
    </p:spTree>
    <p:extLst>
      <p:ext uri="{BB962C8B-B14F-4D97-AF65-F5344CB8AC3E}">
        <p14:creationId xmlns:p14="http://schemas.microsoft.com/office/powerpoint/2010/main" val="1042183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921cc95b64_0_5"/>
          <p:cNvSpPr txBox="1">
            <a:spLocks noGrp="1"/>
          </p:cNvSpPr>
          <p:nvPr>
            <p:ph type="title"/>
          </p:nvPr>
        </p:nvSpPr>
        <p:spPr>
          <a:xfrm>
            <a:off x="1958850" y="606038"/>
            <a:ext cx="4629375" cy="807975"/>
          </a:xfrm>
          <a:prstGeom prst="rect">
            <a:avLst/>
          </a:prstGeom>
        </p:spPr>
        <p:txBody>
          <a:bodyPr spcFirstLastPara="1" wrap="square" lIns="68569" tIns="34275" rIns="68569" bIns="34275" anchor="t" anchorCtr="0">
            <a:noAutofit/>
          </a:bodyPr>
          <a:lstStyle/>
          <a:p>
            <a:pPr algn="ctr"/>
            <a:r>
              <a:rPr lang="en-US"/>
              <a:t>Best Practices</a:t>
            </a:r>
            <a:endParaRPr/>
          </a:p>
        </p:txBody>
      </p:sp>
      <p:sp>
        <p:nvSpPr>
          <p:cNvPr id="151" name="Google Shape;151;g921cc95b64_0_5"/>
          <p:cNvSpPr txBox="1">
            <a:spLocks noGrp="1"/>
          </p:cNvSpPr>
          <p:nvPr>
            <p:ph type="body" idx="1"/>
          </p:nvPr>
        </p:nvSpPr>
        <p:spPr>
          <a:xfrm>
            <a:off x="1158881" y="1079494"/>
            <a:ext cx="6953175" cy="3857625"/>
          </a:xfrm>
          <a:prstGeom prst="rect">
            <a:avLst/>
          </a:prstGeom>
        </p:spPr>
        <p:txBody>
          <a:bodyPr spcFirstLastPara="1" wrap="square" lIns="68569" tIns="34275" rIns="68569" bIns="34275" anchor="ctr" anchorCtr="0">
            <a:noAutofit/>
          </a:bodyPr>
          <a:lstStyle/>
          <a:p>
            <a:r>
              <a:rPr lang="en-US"/>
              <a:t>All NSLP applications completed as normal</a:t>
            </a:r>
            <a:endParaRPr/>
          </a:p>
          <a:p>
            <a:pPr>
              <a:spcBef>
                <a:spcPts val="0"/>
              </a:spcBef>
            </a:pPr>
            <a:r>
              <a:rPr lang="en-US"/>
              <a:t>Intake form completed to include:</a:t>
            </a:r>
            <a:endParaRPr/>
          </a:p>
          <a:p>
            <a:pPr lvl="1">
              <a:spcBef>
                <a:spcPts val="0"/>
              </a:spcBef>
            </a:pPr>
            <a:r>
              <a:rPr lang="en-US"/>
              <a:t>OVS HS Waiver </a:t>
            </a:r>
            <a:endParaRPr/>
          </a:p>
          <a:p>
            <a:pPr lvl="2">
              <a:spcBef>
                <a:spcPts val="0"/>
              </a:spcBef>
            </a:pPr>
            <a:r>
              <a:rPr lang="en-US"/>
              <a:t>Will be Serve Only</a:t>
            </a:r>
            <a:endParaRPr/>
          </a:p>
          <a:p>
            <a:pPr lvl="1">
              <a:spcBef>
                <a:spcPts val="0"/>
              </a:spcBef>
            </a:pPr>
            <a:r>
              <a:rPr lang="en-US"/>
              <a:t>Meal Time Waiver</a:t>
            </a:r>
            <a:endParaRPr/>
          </a:p>
          <a:p>
            <a:pPr lvl="2">
              <a:spcBef>
                <a:spcPts val="0"/>
              </a:spcBef>
            </a:pPr>
            <a:r>
              <a:rPr lang="en-US"/>
              <a:t> Will be giving lunch and breakfast for the next day for virtual learners</a:t>
            </a:r>
            <a:endParaRPr/>
          </a:p>
          <a:p>
            <a:pPr lvl="1">
              <a:spcBef>
                <a:spcPts val="0"/>
              </a:spcBef>
            </a:pPr>
            <a:r>
              <a:rPr lang="en-US"/>
              <a:t>Non-Congregate Feeding Waiver</a:t>
            </a:r>
            <a:endParaRPr/>
          </a:p>
          <a:p>
            <a:pPr lvl="2">
              <a:spcBef>
                <a:spcPts val="0"/>
              </a:spcBef>
            </a:pPr>
            <a:r>
              <a:rPr lang="en-US"/>
              <a:t>Virtual students will grab a meal and eat off campus daily</a:t>
            </a:r>
            <a:endParaRPr/>
          </a:p>
          <a:p>
            <a:pPr lvl="1">
              <a:spcBef>
                <a:spcPts val="0"/>
              </a:spcBef>
            </a:pPr>
            <a:r>
              <a:rPr lang="en-US"/>
              <a:t>No Child Present, Parent Pick Up Waiver</a:t>
            </a:r>
            <a:endParaRPr/>
          </a:p>
          <a:p>
            <a:pPr lvl="3">
              <a:spcBef>
                <a:spcPts val="0"/>
              </a:spcBef>
            </a:pPr>
            <a:r>
              <a:rPr lang="en-US"/>
              <a:t>Parents pick up at the site that their student attends</a:t>
            </a:r>
            <a:endParaRPr/>
          </a:p>
          <a:p>
            <a:pPr lvl="3">
              <a:spcBef>
                <a:spcPts val="0"/>
              </a:spcBef>
            </a:pPr>
            <a:r>
              <a:rPr lang="en-US"/>
              <a:t>Parents will be given a sign to place in car window so meals can be counted at the time of delivery while maintaining social distancing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921cc95b64_0_15"/>
          <p:cNvSpPr txBox="1">
            <a:spLocks noGrp="1"/>
          </p:cNvSpPr>
          <p:nvPr>
            <p:ph type="title"/>
          </p:nvPr>
        </p:nvSpPr>
        <p:spPr>
          <a:xfrm>
            <a:off x="1958851" y="606038"/>
            <a:ext cx="5375475" cy="807975"/>
          </a:xfrm>
          <a:prstGeom prst="rect">
            <a:avLst/>
          </a:prstGeom>
        </p:spPr>
        <p:txBody>
          <a:bodyPr spcFirstLastPara="1" wrap="square" lIns="68569" tIns="34275" rIns="68569" bIns="34275" anchor="t" anchorCtr="0">
            <a:noAutofit/>
          </a:bodyPr>
          <a:lstStyle/>
          <a:p>
            <a:pPr algn="ctr"/>
            <a:r>
              <a:rPr lang="en-US"/>
              <a:t>Safety Plan</a:t>
            </a:r>
            <a:endParaRPr/>
          </a:p>
        </p:txBody>
      </p:sp>
      <p:sp>
        <p:nvSpPr>
          <p:cNvPr id="157" name="Google Shape;157;g921cc95b64_0_15"/>
          <p:cNvSpPr txBox="1">
            <a:spLocks noGrp="1"/>
          </p:cNvSpPr>
          <p:nvPr>
            <p:ph type="body" idx="1"/>
          </p:nvPr>
        </p:nvSpPr>
        <p:spPr>
          <a:xfrm>
            <a:off x="762000" y="1151684"/>
            <a:ext cx="7270650" cy="3380175"/>
          </a:xfrm>
          <a:prstGeom prst="rect">
            <a:avLst/>
          </a:prstGeom>
        </p:spPr>
        <p:txBody>
          <a:bodyPr spcFirstLastPara="1" wrap="square" lIns="68569" tIns="34275" rIns="68569" bIns="34275" anchor="ctr" anchorCtr="0">
            <a:noAutofit/>
          </a:bodyPr>
          <a:lstStyle/>
          <a:p>
            <a:r>
              <a:rPr lang="en-US" sz="1600" dirty="0"/>
              <a:t>Staff Self Monitoring - Staff will answer the following:</a:t>
            </a:r>
            <a:endParaRPr sz="1600" dirty="0"/>
          </a:p>
          <a:p>
            <a:pPr lvl="1">
              <a:spcBef>
                <a:spcPts val="0"/>
              </a:spcBef>
            </a:pPr>
            <a:r>
              <a:rPr lang="en-US" sz="1400" dirty="0"/>
              <a:t>Are you experiencing any COVIS-19 symptoms?</a:t>
            </a:r>
            <a:endParaRPr sz="1400" dirty="0"/>
          </a:p>
          <a:p>
            <a:pPr lvl="1">
              <a:spcBef>
                <a:spcPts val="0"/>
              </a:spcBef>
            </a:pPr>
            <a:r>
              <a:rPr lang="en-US" sz="1400" dirty="0"/>
              <a:t>Have you had close contact with an individual who is lab confirmed COVIS-19?</a:t>
            </a:r>
            <a:endParaRPr sz="1400" dirty="0"/>
          </a:p>
          <a:p>
            <a:pPr lvl="1">
              <a:spcBef>
                <a:spcPts val="0"/>
              </a:spcBef>
            </a:pPr>
            <a:r>
              <a:rPr lang="en-US" sz="1400" dirty="0"/>
              <a:t>Check your temperature (must be under 100.4)</a:t>
            </a:r>
            <a:endParaRPr sz="1400" dirty="0"/>
          </a:p>
          <a:p>
            <a:pPr lvl="1">
              <a:spcBef>
                <a:spcPts val="0"/>
              </a:spcBef>
            </a:pPr>
            <a:r>
              <a:rPr lang="en-US" sz="1400" dirty="0"/>
              <a:t>Instructions on how to use the thermometer will be displayed </a:t>
            </a:r>
            <a:endParaRPr sz="1400" dirty="0"/>
          </a:p>
          <a:p>
            <a:pPr>
              <a:spcBef>
                <a:spcPts val="0"/>
              </a:spcBef>
            </a:pPr>
            <a:r>
              <a:rPr lang="en-US" sz="1600" dirty="0"/>
              <a:t>Employees must practice all cleaning and disinfecting, handwashing and respiratory hygiene</a:t>
            </a:r>
            <a:endParaRPr sz="1600" dirty="0"/>
          </a:p>
          <a:p>
            <a:pPr>
              <a:spcBef>
                <a:spcPts val="0"/>
              </a:spcBef>
            </a:pPr>
            <a:r>
              <a:rPr lang="en-US" sz="1600" dirty="0"/>
              <a:t>Employees will wash hands every hour or more if needed.</a:t>
            </a:r>
            <a:endParaRPr sz="1600" dirty="0"/>
          </a:p>
          <a:p>
            <a:pPr>
              <a:spcBef>
                <a:spcPts val="0"/>
              </a:spcBef>
            </a:pPr>
            <a:r>
              <a:rPr lang="en-US" sz="1600" dirty="0"/>
              <a:t>Employees will disinfect all work surfaces every hour or more if needed </a:t>
            </a:r>
            <a:endParaRPr sz="1600" dirty="0"/>
          </a:p>
          <a:p>
            <a:pPr>
              <a:spcBef>
                <a:spcPts val="0"/>
              </a:spcBef>
            </a:pPr>
            <a:r>
              <a:rPr lang="en-US" sz="1600" dirty="0"/>
              <a:t>Employees will maintain social distancing at all times and will not interact with students longer than 10 minutes at a time</a:t>
            </a:r>
            <a:endParaRPr sz="1600" dirty="0"/>
          </a:p>
          <a:p>
            <a:pPr>
              <a:spcBef>
                <a:spcPts val="0"/>
              </a:spcBef>
            </a:pPr>
            <a:r>
              <a:rPr lang="en-US" sz="1600" dirty="0"/>
              <a:t>All employees will wear face coverings at all times</a:t>
            </a:r>
            <a:endParaRPr sz="1600" dirty="0"/>
          </a:p>
        </p:txBody>
      </p:sp>
    </p:spTree>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Default Theme">
  <a:themeElements>
    <a:clrScheme name="MENU">
      <a:dk1>
        <a:srgbClr val="000000"/>
      </a:dk1>
      <a:lt1>
        <a:srgbClr val="FFFFFF"/>
      </a:lt1>
      <a:dk2>
        <a:srgbClr val="44546A"/>
      </a:dk2>
      <a:lt2>
        <a:srgbClr val="E7E6E6"/>
      </a:lt2>
      <a:accent1>
        <a:srgbClr val="711F5D"/>
      </a:accent1>
      <a:accent2>
        <a:srgbClr val="480D48"/>
      </a:accent2>
      <a:accent3>
        <a:srgbClr val="3AC1C9"/>
      </a:accent3>
      <a:accent4>
        <a:srgbClr val="C84230"/>
      </a:accent4>
      <a:accent5>
        <a:srgbClr val="00AF50"/>
      </a:accent5>
      <a:accent6>
        <a:srgbClr val="91CF50"/>
      </a:accent6>
      <a:hlink>
        <a:srgbClr val="0563C1"/>
      </a:hlink>
      <a:folHlink>
        <a:srgbClr val="954F72"/>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2.xml><?xml version="1.0" encoding="utf-8"?>
<a:theme xmlns:a="http://schemas.openxmlformats.org/drawingml/2006/main" name="1_Default Theme">
  <a:themeElements>
    <a:clrScheme name="MENU">
      <a:dk1>
        <a:srgbClr val="000000"/>
      </a:dk1>
      <a:lt1>
        <a:srgbClr val="FFFFFF"/>
      </a:lt1>
      <a:dk2>
        <a:srgbClr val="44546A"/>
      </a:dk2>
      <a:lt2>
        <a:srgbClr val="E7E6E6"/>
      </a:lt2>
      <a:accent1>
        <a:srgbClr val="711F5D"/>
      </a:accent1>
      <a:accent2>
        <a:srgbClr val="480D48"/>
      </a:accent2>
      <a:accent3>
        <a:srgbClr val="3AC1C9"/>
      </a:accent3>
      <a:accent4>
        <a:srgbClr val="C84230"/>
      </a:accent4>
      <a:accent5>
        <a:srgbClr val="00AF50"/>
      </a:accent5>
      <a:accent6>
        <a:srgbClr val="91CF50"/>
      </a:accent6>
      <a:hlink>
        <a:srgbClr val="0563C1"/>
      </a:hlink>
      <a:folHlink>
        <a:srgbClr val="954F72"/>
      </a:folHlink>
    </a:clrScheme>
    <a:fontScheme name="Custom 84">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3.xml><?xml version="1.0" encoding="utf-8"?>
<a:theme xmlns:a="http://schemas.openxmlformats.org/drawingml/2006/main" name="Madison">
  <a:themeElements>
    <a:clrScheme name="Madison">
      <a:dk1>
        <a:srgbClr val="000000"/>
      </a:dk1>
      <a:lt1>
        <a:srgbClr val="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ACFP">
      <a:dk1>
        <a:srgbClr val="000000"/>
      </a:dk1>
      <a:lt1>
        <a:srgbClr val="FFFFFF"/>
      </a:lt1>
      <a:dk2>
        <a:srgbClr val="2EA7D2"/>
      </a:dk2>
      <a:lt2>
        <a:srgbClr val="FFFEFE"/>
      </a:lt2>
      <a:accent1>
        <a:srgbClr val="F3B812"/>
      </a:accent1>
      <a:accent2>
        <a:srgbClr val="EF4B24"/>
      </a:accent2>
      <a:accent3>
        <a:srgbClr val="2EA7D2"/>
      </a:accent3>
      <a:accent4>
        <a:srgbClr val="ABD037"/>
      </a:accent4>
      <a:accent5>
        <a:srgbClr val="F57E14"/>
      </a:accent5>
      <a:accent6>
        <a:srgbClr val="70AD47"/>
      </a:accent6>
      <a:hlink>
        <a:srgbClr val="000000"/>
      </a:hlink>
      <a:folHlink>
        <a:srgbClr val="919191"/>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NU">
    <a:dk1>
      <a:srgbClr val="000000"/>
    </a:dk1>
    <a:lt1>
      <a:srgbClr val="FFFFFF"/>
    </a:lt1>
    <a:dk2>
      <a:srgbClr val="44546A"/>
    </a:dk2>
    <a:lt2>
      <a:srgbClr val="E7E6E6"/>
    </a:lt2>
    <a:accent1>
      <a:srgbClr val="711F5D"/>
    </a:accent1>
    <a:accent2>
      <a:srgbClr val="480D48"/>
    </a:accent2>
    <a:accent3>
      <a:srgbClr val="3AC1C9"/>
    </a:accent3>
    <a:accent4>
      <a:srgbClr val="C84230"/>
    </a:accent4>
    <a:accent5>
      <a:srgbClr val="00AF50"/>
    </a:accent5>
    <a:accent6>
      <a:srgbClr val="91CF5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41248</TotalTime>
  <Words>2688</Words>
  <Application>Microsoft Office PowerPoint</Application>
  <PresentationFormat>On-screen Show (16:9)</PresentationFormat>
  <Paragraphs>381</Paragraphs>
  <Slides>70</Slides>
  <Notes>33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70</vt:i4>
      </vt:variant>
    </vt:vector>
  </HeadingPairs>
  <TitlesOfParts>
    <vt:vector size="82" baseType="lpstr">
      <vt:lpstr>Arial</vt:lpstr>
      <vt:lpstr>Arial Black</vt:lpstr>
      <vt:lpstr>Calibri</vt:lpstr>
      <vt:lpstr>Franklin Gothic Book</vt:lpstr>
      <vt:lpstr>Garamond</vt:lpstr>
      <vt:lpstr>Noto Sans Symbols</vt:lpstr>
      <vt:lpstr>Roboto</vt:lpstr>
      <vt:lpstr>Default Theme</vt:lpstr>
      <vt:lpstr>1_Default Theme</vt:lpstr>
      <vt:lpstr>Madison</vt:lpstr>
      <vt:lpstr>Office Theme</vt:lpstr>
      <vt:lpstr>Organic</vt:lpstr>
      <vt:lpstr>PowerPoint Presentation</vt:lpstr>
      <vt:lpstr>PowerPoint Presentation</vt:lpstr>
      <vt:lpstr> COVID  Back To School Plan</vt:lpstr>
      <vt:lpstr>Demographics</vt:lpstr>
      <vt:lpstr>School Opening</vt:lpstr>
      <vt:lpstr>Meal Service Models  Elementary Campus</vt:lpstr>
      <vt:lpstr>Meal Service Models  JH/HS Campus</vt:lpstr>
      <vt:lpstr>Best Practices</vt:lpstr>
      <vt:lpstr>Safety Plan</vt:lpstr>
      <vt:lpstr>Challenges/Successes</vt:lpstr>
      <vt:lpstr>Laredo ISD Fall Reopening Plan</vt:lpstr>
      <vt:lpstr>Laredo ISD Facts </vt:lpstr>
      <vt:lpstr>Pre-Covid Meal Statistics</vt:lpstr>
      <vt:lpstr>Covid Meal Statistics &amp; Information</vt:lpstr>
      <vt:lpstr>During Covid</vt:lpstr>
      <vt:lpstr>Pre-Covid Menus (Elem., Mid., &amp; HS)-  Lots of variety in menu items!</vt:lpstr>
      <vt:lpstr>District Survey &amp; Fall Reopening Plan</vt:lpstr>
      <vt:lpstr>Meal Service Models Implemented</vt:lpstr>
      <vt:lpstr>Meal Service Models Implemented</vt:lpstr>
      <vt:lpstr>Meal Service Models Implemented</vt:lpstr>
      <vt:lpstr>Fall Re-opening Plan</vt:lpstr>
      <vt:lpstr>Pre-packaging Machine</vt:lpstr>
      <vt:lpstr>Equipment Used</vt:lpstr>
      <vt:lpstr>Equipment Used</vt:lpstr>
      <vt:lpstr>PowerPoint Presentation</vt:lpstr>
      <vt:lpstr>PowerPoint Presentation</vt:lpstr>
      <vt:lpstr>Counting &amp; Claiming </vt:lpstr>
      <vt:lpstr>PowerPoint Presentation</vt:lpstr>
      <vt:lpstr>POS Software- Nutrikids</vt:lpstr>
      <vt:lpstr>Letters to Parents in English and Spanish</vt:lpstr>
      <vt:lpstr>Importance to Have Signage</vt:lpstr>
      <vt:lpstr>Signage for Grab n Go Curbside Meals</vt:lpstr>
      <vt:lpstr>Following Preventive Measures</vt:lpstr>
      <vt:lpstr>Social Distant Cafeteria Seating</vt:lpstr>
      <vt:lpstr>Floor Decals</vt:lpstr>
      <vt:lpstr>Touchless Hand Sanitation Station</vt:lpstr>
      <vt:lpstr>Employee Safety is Important!</vt:lpstr>
      <vt:lpstr>Employee Safety is Important!</vt:lpstr>
      <vt:lpstr>PowerPoint Presentation</vt:lpstr>
      <vt:lpstr>Employees are Key- Need to Train (in English &amp; Spanish); Demonstrations</vt:lpstr>
      <vt:lpstr>Collaboration is key: Everything is Awesome When We Work as a Team   </vt:lpstr>
      <vt:lpstr>Big Thanks!!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High Tech</dc:creator>
  <cp:lastModifiedBy>Emilee Case</cp:lastModifiedBy>
  <cp:revision>2292</cp:revision>
  <dcterms:created xsi:type="dcterms:W3CDTF">2015-09-08T18:46:55Z</dcterms:created>
  <dcterms:modified xsi:type="dcterms:W3CDTF">2020-08-26T17:45:36Z</dcterms:modified>
</cp:coreProperties>
</file>