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6" autoAdjust="0"/>
    <p:restoredTop sz="82850" autoAdjust="0"/>
  </p:normalViewPr>
  <p:slideViewPr>
    <p:cSldViewPr snapToGrid="0">
      <p:cViewPr varScale="1">
        <p:scale>
          <a:sx n="41" d="100"/>
          <a:sy n="41" d="100"/>
        </p:scale>
        <p:origin x="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309DA-E945-4F09-928F-2F11CED956B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F6A73-A052-491F-801E-1F456EEA3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both or either of the images above after the content is updated for your organization as a Zoom Background or Screensaver. Use the steps below to customize.</a:t>
            </a:r>
          </a:p>
          <a:p>
            <a:endParaRPr lang="en-US" dirty="0"/>
          </a:p>
          <a:p>
            <a:r>
              <a:rPr lang="en-US" dirty="0"/>
              <a:t>Step 1: Customize the two text boxes with your specific meal pick up time locations and a title.</a:t>
            </a:r>
          </a:p>
          <a:p>
            <a:r>
              <a:rPr lang="en-US" dirty="0"/>
              <a:t>Step 2: File &gt; Save As &gt; JPEG or PNG &gt; a prompt will pop up, click yes</a:t>
            </a:r>
          </a:p>
          <a:p>
            <a:r>
              <a:rPr lang="en-US" dirty="0"/>
              <a:t>Step 3: Load to Zoom and Use Background (Contact Your IT department if assistance is needed).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F6A73-A052-491F-801E-1F456EEA3F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both or either of the images above after the content is updated for your organization as a Zoom Background or Screensaver. Use the steps below to customize.</a:t>
            </a:r>
          </a:p>
          <a:p>
            <a:endParaRPr lang="en-US" dirty="0"/>
          </a:p>
          <a:p>
            <a:r>
              <a:rPr lang="en-US" dirty="0"/>
              <a:t>Step 1: Customize the two text boxes with your specific meal pick up time locations and a title.</a:t>
            </a:r>
          </a:p>
          <a:p>
            <a:r>
              <a:rPr lang="en-US" dirty="0"/>
              <a:t>Step 2: File &gt; Save As &gt; JPEG or PNG &gt; a prompt will pop up, click yes</a:t>
            </a:r>
          </a:p>
          <a:p>
            <a:r>
              <a:rPr lang="en-US" dirty="0"/>
              <a:t>Step 3: Load to Zoom and Use Background (Contact Your IT department if assistance is needed).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F6A73-A052-491F-801E-1F456EEA3F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both or either of the images above after the content is updated for your organization as a Zoom Background or Screensaver. Use the steps below to customize.</a:t>
            </a:r>
          </a:p>
          <a:p>
            <a:endParaRPr lang="en-US" dirty="0"/>
          </a:p>
          <a:p>
            <a:r>
              <a:rPr lang="en-US" dirty="0"/>
              <a:t>Step 1: Customize the two text boxes with your specific meal pick up time locations and a title.</a:t>
            </a:r>
          </a:p>
          <a:p>
            <a:r>
              <a:rPr lang="en-US" dirty="0"/>
              <a:t>Step 2: File &gt; Save As &gt; JPEG or PNG &gt; a prompt will pop up, click yes</a:t>
            </a:r>
          </a:p>
          <a:p>
            <a:r>
              <a:rPr lang="en-US" dirty="0"/>
              <a:t>Step 3: Load to Zoom and Use Background (Contact Your IT department if assistance is needed).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F6A73-A052-491F-801E-1F456EEA3F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2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both or either of the images above after the content is updated for your organization as a Zoom Background or Screensaver. Use the steps below to customize.</a:t>
            </a:r>
          </a:p>
          <a:p>
            <a:endParaRPr lang="en-US" dirty="0"/>
          </a:p>
          <a:p>
            <a:r>
              <a:rPr lang="en-US" dirty="0"/>
              <a:t>Step 1: Customize the two text boxes with your specific meal pick up time locations and a title.</a:t>
            </a:r>
          </a:p>
          <a:p>
            <a:r>
              <a:rPr lang="en-US" dirty="0"/>
              <a:t>Step 2: File &gt; Save As &gt; JPEG or PNG &gt; a prompt will pop up, click yes</a:t>
            </a:r>
          </a:p>
          <a:p>
            <a:r>
              <a:rPr lang="en-US"/>
              <a:t>Step 3: Load to Zoom and Use Background (Contact Your IT department if assistance is needed).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F6A73-A052-491F-801E-1F456EEA3F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9280118-B198-4B2A-A87A-2FA21F5061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0700" y="2444340"/>
            <a:ext cx="18745752" cy="1153628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Virtual Meal Pick Up Times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7E96DE2-B40E-493A-A694-EDE12A13B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700" y="3657056"/>
            <a:ext cx="18745752" cy="405571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Monday – Friday                                                                                   4:00pm to 5:30pm                                                                                                                         Pick Up Times Vary Per School                                                               Location                          	    		                                                       Documentation is/is not required                                    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9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CD7B-5501-4B49-A952-A33C5DB76E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3894-3614-428D-8F40-C64B9EE7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0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CD7B-5501-4B49-A952-A33C5DB76E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3894-3614-428D-8F40-C64B9EE7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6251D51-14D6-4E3E-8A8E-430F3F38C9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0700" y="2404584"/>
            <a:ext cx="18745752" cy="1153628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 u="none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b="1" dirty="0"/>
              <a:t>Virtual Meal Pick Up Times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60779B2-9CE6-4C6A-93DF-36739BD837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700" y="3617300"/>
            <a:ext cx="18745752" cy="4055716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b="1" dirty="0"/>
              <a:t>Monday – Friday                                                                                   4:00pm to 5:30pm                                                                                                                         Pick Up Times Vary Per School                                                               Location                          	    	                         	                                     Documentation is/is not required                                    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0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4A8AB48-56FF-4ACB-9455-8D948013F0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91999" y="3339548"/>
            <a:ext cx="11211891" cy="1153628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 u="none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b="1" dirty="0"/>
              <a:t>Virtual Meal Pick Up Times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3BF49DE-53A4-43EC-9ADF-C9A92835DA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1999" y="4552263"/>
            <a:ext cx="11211891" cy="8507753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b="1" dirty="0"/>
              <a:t>Monday – Friday                                                                                   4:00pm to 5:30pm                                                                                                                         Pick Up Times Vary Per School                                                               Location                          	    		                                     Documentation is/is not required                                    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8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1A992C3-E586-4AA6-AB77-683CF55594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91999" y="3339548"/>
            <a:ext cx="11211891" cy="1153628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Virtual Meal Pick Up Times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EFBB943-08D2-4523-B376-DE84ACB57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1999" y="4552264"/>
            <a:ext cx="11211891" cy="836860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1" dirty="0"/>
              <a:t>Monday – Friday                                                                                   4:00pm to 5:30pm                                                                                                                         Pick Up Times Vary Per School                                                               Location                          	    		                                     Documentation is/is not required                                    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3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CD7B-5501-4B49-A952-A33C5DB76E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3894-3614-428D-8F40-C64B9EE7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5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CD7B-5501-4B49-A952-A33C5DB76E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3894-3614-428D-8F40-C64B9EE7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0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CD7B-5501-4B49-A952-A33C5DB76E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3894-3614-428D-8F40-C64B9EE7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9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CD7B-5501-4B49-A952-A33C5DB76E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3894-3614-428D-8F40-C64B9EE7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6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CD7B-5501-4B49-A952-A33C5DB76E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3894-3614-428D-8F40-C64B9EE7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9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ECD7B-5501-4B49-A952-A33C5DB76E2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3894-3614-428D-8F40-C64B9EE7E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C954E23-3D3B-486D-AE48-80F4DEADF0D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24387175" cy="137160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655B5B-FD33-4C89-ACEB-8F999C529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CC4B-6082-49DA-A15E-15EECF198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906FAD-E920-4FE8-B53C-E10DCB9ED993}"/>
              </a:ext>
            </a:extLst>
          </p:cNvPr>
          <p:cNvSpPr txBox="1">
            <a:spLocks/>
          </p:cNvSpPr>
          <p:nvPr/>
        </p:nvSpPr>
        <p:spPr>
          <a:xfrm>
            <a:off x="443950" y="318051"/>
            <a:ext cx="23940050" cy="1759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Nutrition is Key to Educational Success</a:t>
            </a:r>
          </a:p>
        </p:txBody>
      </p:sp>
    </p:spTree>
    <p:extLst>
      <p:ext uri="{BB962C8B-B14F-4D97-AF65-F5344CB8AC3E}">
        <p14:creationId xmlns:p14="http://schemas.microsoft.com/office/powerpoint/2010/main" val="345102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near a sign&#10;&#10;Description automatically generated">
            <a:extLst>
              <a:ext uri="{FF2B5EF4-FFF2-40B4-BE49-F238E27FC236}">
                <a16:creationId xmlns:a16="http://schemas.microsoft.com/office/drawing/2014/main" id="{DD31051F-0455-4127-A574-D97351758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F56BB6-B942-40ED-B832-8E864FCD7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1EDF57-26F1-44FB-831F-7106B78ADC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7997E-64BD-4FF0-BE92-E1CD86D7CC9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7493" y="422636"/>
            <a:ext cx="19492913" cy="1758950"/>
          </a:xfrm>
        </p:spPr>
        <p:txBody>
          <a:bodyPr>
            <a:noAutofit/>
          </a:bodyPr>
          <a:lstStyle/>
          <a:p>
            <a:pPr algn="l"/>
            <a:r>
              <a:rPr lang="en-US" sz="9000" b="1" dirty="0">
                <a:solidFill>
                  <a:schemeClr val="bg1"/>
                </a:solidFill>
                <a:latin typeface="+mn-lt"/>
              </a:rPr>
              <a:t>Nutrition is Key to Educational Success</a:t>
            </a:r>
          </a:p>
        </p:txBody>
      </p:sp>
    </p:spTree>
    <p:extLst>
      <p:ext uri="{BB962C8B-B14F-4D97-AF65-F5344CB8AC3E}">
        <p14:creationId xmlns:p14="http://schemas.microsoft.com/office/powerpoint/2010/main" val="391017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2198D56-F258-4208-90BC-45B613B6E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6"/>
            <a:ext cx="24384000" cy="13716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859C07-6FA8-4A58-B58F-C72CC7A8DD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386E5-0DC4-4AF9-97CE-DB8C932D48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08FF5A-7B1F-461D-82BC-7F53C5F1F8E8}"/>
              </a:ext>
            </a:extLst>
          </p:cNvPr>
          <p:cNvSpPr txBox="1">
            <a:spLocks/>
          </p:cNvSpPr>
          <p:nvPr/>
        </p:nvSpPr>
        <p:spPr>
          <a:xfrm>
            <a:off x="12098215" y="551208"/>
            <a:ext cx="10435065" cy="1759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Nutrition is Key to Educational Success</a:t>
            </a:r>
          </a:p>
        </p:txBody>
      </p:sp>
    </p:spTree>
    <p:extLst>
      <p:ext uri="{BB962C8B-B14F-4D97-AF65-F5344CB8AC3E}">
        <p14:creationId xmlns:p14="http://schemas.microsoft.com/office/powerpoint/2010/main" val="110966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young, street, person&#10;&#10;Description automatically generated">
            <a:extLst>
              <a:ext uri="{FF2B5EF4-FFF2-40B4-BE49-F238E27FC236}">
                <a16:creationId xmlns:a16="http://schemas.microsoft.com/office/drawing/2014/main" id="{9E5521FF-4247-4450-B735-52A6F59DA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EFB3BF-9F50-4107-A51E-85C946F694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70380-36C5-4F7C-A169-5986CB7D1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6341DD-02B7-4D95-8AFC-C47CEF7AA9E4}"/>
              </a:ext>
            </a:extLst>
          </p:cNvPr>
          <p:cNvSpPr txBox="1">
            <a:spLocks/>
          </p:cNvSpPr>
          <p:nvPr/>
        </p:nvSpPr>
        <p:spPr>
          <a:xfrm>
            <a:off x="12098215" y="644992"/>
            <a:ext cx="10435065" cy="1759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Nutrition is Key to Educational Success</a:t>
            </a:r>
          </a:p>
        </p:txBody>
      </p:sp>
    </p:spTree>
    <p:extLst>
      <p:ext uri="{BB962C8B-B14F-4D97-AF65-F5344CB8AC3E}">
        <p14:creationId xmlns:p14="http://schemas.microsoft.com/office/powerpoint/2010/main" val="375608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388</Words>
  <Application>Microsoft Office PowerPoint</Application>
  <PresentationFormat>Custom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Nutrition is Key to Educational Success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is Key to Educational Success</dc:title>
  <dc:creator>Kristin Chaumont</dc:creator>
  <cp:lastModifiedBy>Kristin Chaumont</cp:lastModifiedBy>
  <cp:revision>8</cp:revision>
  <dcterms:created xsi:type="dcterms:W3CDTF">2020-09-17T13:53:00Z</dcterms:created>
  <dcterms:modified xsi:type="dcterms:W3CDTF">2020-09-17T15:19:34Z</dcterms:modified>
</cp:coreProperties>
</file>