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E8C42-EA6A-4310-8046-4D7190AA6BDC}" v="12" dt="2024-07-19T18:09:51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0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Steele" userId="9b6ccebd-9748-414c-9045-0303f5510801" providerId="ADAL" clId="{64AE8C42-EA6A-4310-8046-4D7190AA6BDC}"/>
    <pc:docChg chg="undo custSel addSld delSld modSld sldOrd">
      <pc:chgData name="Megan Steele" userId="9b6ccebd-9748-414c-9045-0303f5510801" providerId="ADAL" clId="{64AE8C42-EA6A-4310-8046-4D7190AA6BDC}" dt="2024-07-19T18:09:58.673" v="23" actId="1076"/>
      <pc:docMkLst>
        <pc:docMk/>
      </pc:docMkLst>
      <pc:sldChg chg="modSp mod">
        <pc:chgData name="Megan Steele" userId="9b6ccebd-9748-414c-9045-0303f5510801" providerId="ADAL" clId="{64AE8C42-EA6A-4310-8046-4D7190AA6BDC}" dt="2024-07-19T18:02:36.848" v="1" actId="1076"/>
        <pc:sldMkLst>
          <pc:docMk/>
          <pc:sldMk cId="2986611085" sldId="256"/>
        </pc:sldMkLst>
        <pc:spChg chg="mod">
          <ac:chgData name="Megan Steele" userId="9b6ccebd-9748-414c-9045-0303f5510801" providerId="ADAL" clId="{64AE8C42-EA6A-4310-8046-4D7190AA6BDC}" dt="2024-07-19T18:02:36.848" v="1" actId="1076"/>
          <ac:spMkLst>
            <pc:docMk/>
            <pc:sldMk cId="2986611085" sldId="256"/>
            <ac:spMk id="8" creationId="{3595E43E-0A9E-06BA-661E-9C00EF4FE6A3}"/>
          </ac:spMkLst>
        </pc:spChg>
      </pc:sldChg>
      <pc:sldChg chg="addSp modSp mod">
        <pc:chgData name="Megan Steele" userId="9b6ccebd-9748-414c-9045-0303f5510801" providerId="ADAL" clId="{64AE8C42-EA6A-4310-8046-4D7190AA6BDC}" dt="2024-07-19T18:08:20.091" v="8" actId="1076"/>
        <pc:sldMkLst>
          <pc:docMk/>
          <pc:sldMk cId="3132048415" sldId="257"/>
        </pc:sldMkLst>
        <pc:spChg chg="add mod">
          <ac:chgData name="Megan Steele" userId="9b6ccebd-9748-414c-9045-0303f5510801" providerId="ADAL" clId="{64AE8C42-EA6A-4310-8046-4D7190AA6BDC}" dt="2024-07-19T18:08:20.091" v="8" actId="1076"/>
          <ac:spMkLst>
            <pc:docMk/>
            <pc:sldMk cId="3132048415" sldId="257"/>
            <ac:spMk id="21" creationId="{57EA023C-4FA7-FCA2-0FD5-A27EBA392D01}"/>
          </ac:spMkLst>
        </pc:spChg>
      </pc:sldChg>
      <pc:sldChg chg="addSp modSp mod">
        <pc:chgData name="Megan Steele" userId="9b6ccebd-9748-414c-9045-0303f5510801" providerId="ADAL" clId="{64AE8C42-EA6A-4310-8046-4D7190AA6BDC}" dt="2024-07-19T18:08:25.978" v="10" actId="1076"/>
        <pc:sldMkLst>
          <pc:docMk/>
          <pc:sldMk cId="2667079644" sldId="258"/>
        </pc:sldMkLst>
        <pc:spChg chg="add mod">
          <ac:chgData name="Megan Steele" userId="9b6ccebd-9748-414c-9045-0303f5510801" providerId="ADAL" clId="{64AE8C42-EA6A-4310-8046-4D7190AA6BDC}" dt="2024-07-19T18:08:25.978" v="10" actId="1076"/>
          <ac:spMkLst>
            <pc:docMk/>
            <pc:sldMk cId="2667079644" sldId="258"/>
            <ac:spMk id="28" creationId="{FE07F1CF-3291-43FD-7E97-A9C3FECE64FC}"/>
          </ac:spMkLst>
        </pc:spChg>
      </pc:sldChg>
      <pc:sldChg chg="addSp modSp mod">
        <pc:chgData name="Megan Steele" userId="9b6ccebd-9748-414c-9045-0303f5510801" providerId="ADAL" clId="{64AE8C42-EA6A-4310-8046-4D7190AA6BDC}" dt="2024-07-19T18:09:01.393" v="12" actId="1076"/>
        <pc:sldMkLst>
          <pc:docMk/>
          <pc:sldMk cId="3124230412" sldId="259"/>
        </pc:sldMkLst>
        <pc:spChg chg="add mod">
          <ac:chgData name="Megan Steele" userId="9b6ccebd-9748-414c-9045-0303f5510801" providerId="ADAL" clId="{64AE8C42-EA6A-4310-8046-4D7190AA6BDC}" dt="2024-07-19T18:09:01.393" v="12" actId="1076"/>
          <ac:spMkLst>
            <pc:docMk/>
            <pc:sldMk cId="3124230412" sldId="259"/>
            <ac:spMk id="21" creationId="{D8EB8373-ED0C-734E-BAA9-70EBB8AE1DC5}"/>
          </ac:spMkLst>
        </pc:spChg>
      </pc:sldChg>
      <pc:sldChg chg="addSp modSp mod">
        <pc:chgData name="Megan Steele" userId="9b6ccebd-9748-414c-9045-0303f5510801" providerId="ADAL" clId="{64AE8C42-EA6A-4310-8046-4D7190AA6BDC}" dt="2024-07-19T18:09:09.889" v="14" actId="1076"/>
        <pc:sldMkLst>
          <pc:docMk/>
          <pc:sldMk cId="698490415" sldId="260"/>
        </pc:sldMkLst>
        <pc:spChg chg="add mod">
          <ac:chgData name="Megan Steele" userId="9b6ccebd-9748-414c-9045-0303f5510801" providerId="ADAL" clId="{64AE8C42-EA6A-4310-8046-4D7190AA6BDC}" dt="2024-07-19T18:09:09.889" v="14" actId="1076"/>
          <ac:spMkLst>
            <pc:docMk/>
            <pc:sldMk cId="698490415" sldId="260"/>
            <ac:spMk id="20" creationId="{C7280D2D-49D3-6D73-8E3B-33588E310441}"/>
          </ac:spMkLst>
        </pc:spChg>
      </pc:sldChg>
      <pc:sldChg chg="addSp modSp mod">
        <pc:chgData name="Megan Steele" userId="9b6ccebd-9748-414c-9045-0303f5510801" providerId="ADAL" clId="{64AE8C42-EA6A-4310-8046-4D7190AA6BDC}" dt="2024-07-19T18:09:17.855" v="16" actId="1076"/>
        <pc:sldMkLst>
          <pc:docMk/>
          <pc:sldMk cId="3820300360" sldId="261"/>
        </pc:sldMkLst>
        <pc:spChg chg="add mod">
          <ac:chgData name="Megan Steele" userId="9b6ccebd-9748-414c-9045-0303f5510801" providerId="ADAL" clId="{64AE8C42-EA6A-4310-8046-4D7190AA6BDC}" dt="2024-07-19T18:09:17.855" v="16" actId="1076"/>
          <ac:spMkLst>
            <pc:docMk/>
            <pc:sldMk cId="3820300360" sldId="261"/>
            <ac:spMk id="26" creationId="{34088858-A637-6CE6-7934-12F08C29AA49}"/>
          </ac:spMkLst>
        </pc:spChg>
      </pc:sldChg>
      <pc:sldChg chg="addSp modSp mod">
        <pc:chgData name="Megan Steele" userId="9b6ccebd-9748-414c-9045-0303f5510801" providerId="ADAL" clId="{64AE8C42-EA6A-4310-8046-4D7190AA6BDC}" dt="2024-07-19T18:09:28.180" v="18" actId="1076"/>
        <pc:sldMkLst>
          <pc:docMk/>
          <pc:sldMk cId="2321730283" sldId="262"/>
        </pc:sldMkLst>
        <pc:spChg chg="add mod">
          <ac:chgData name="Megan Steele" userId="9b6ccebd-9748-414c-9045-0303f5510801" providerId="ADAL" clId="{64AE8C42-EA6A-4310-8046-4D7190AA6BDC}" dt="2024-07-19T18:09:28.180" v="18" actId="1076"/>
          <ac:spMkLst>
            <pc:docMk/>
            <pc:sldMk cId="2321730283" sldId="262"/>
            <ac:spMk id="25" creationId="{B11D1225-0AF1-40EB-0FBE-D3E831F3860D}"/>
          </ac:spMkLst>
        </pc:spChg>
      </pc:sldChg>
      <pc:sldChg chg="addSp modSp">
        <pc:chgData name="Megan Steele" userId="9b6ccebd-9748-414c-9045-0303f5510801" providerId="ADAL" clId="{64AE8C42-EA6A-4310-8046-4D7190AA6BDC}" dt="2024-07-19T18:09:35.163" v="19"/>
        <pc:sldMkLst>
          <pc:docMk/>
          <pc:sldMk cId="2079642700" sldId="263"/>
        </pc:sldMkLst>
        <pc:spChg chg="add mod">
          <ac:chgData name="Megan Steele" userId="9b6ccebd-9748-414c-9045-0303f5510801" providerId="ADAL" clId="{64AE8C42-EA6A-4310-8046-4D7190AA6BDC}" dt="2024-07-19T18:09:35.163" v="19"/>
          <ac:spMkLst>
            <pc:docMk/>
            <pc:sldMk cId="2079642700" sldId="263"/>
            <ac:spMk id="26" creationId="{A2365685-7DAB-822E-2C0D-D97838D57B2F}"/>
          </ac:spMkLst>
        </pc:spChg>
      </pc:sldChg>
      <pc:sldChg chg="addSp modSp mod">
        <pc:chgData name="Megan Steele" userId="9b6ccebd-9748-414c-9045-0303f5510801" providerId="ADAL" clId="{64AE8C42-EA6A-4310-8046-4D7190AA6BDC}" dt="2024-07-19T18:09:46.371" v="21" actId="1076"/>
        <pc:sldMkLst>
          <pc:docMk/>
          <pc:sldMk cId="3980722410" sldId="264"/>
        </pc:sldMkLst>
        <pc:spChg chg="add mod">
          <ac:chgData name="Megan Steele" userId="9b6ccebd-9748-414c-9045-0303f5510801" providerId="ADAL" clId="{64AE8C42-EA6A-4310-8046-4D7190AA6BDC}" dt="2024-07-19T18:09:46.371" v="21" actId="1076"/>
          <ac:spMkLst>
            <pc:docMk/>
            <pc:sldMk cId="3980722410" sldId="264"/>
            <ac:spMk id="27" creationId="{8ACC1B34-8585-C8D3-3E17-0991F36C1D04}"/>
          </ac:spMkLst>
        </pc:spChg>
      </pc:sldChg>
      <pc:sldChg chg="addSp modSp mod">
        <pc:chgData name="Megan Steele" userId="9b6ccebd-9748-414c-9045-0303f5510801" providerId="ADAL" clId="{64AE8C42-EA6A-4310-8046-4D7190AA6BDC}" dt="2024-07-19T18:09:58.673" v="23" actId="1076"/>
        <pc:sldMkLst>
          <pc:docMk/>
          <pc:sldMk cId="1483089503" sldId="265"/>
        </pc:sldMkLst>
        <pc:spChg chg="add mod">
          <ac:chgData name="Megan Steele" userId="9b6ccebd-9748-414c-9045-0303f5510801" providerId="ADAL" clId="{64AE8C42-EA6A-4310-8046-4D7190AA6BDC}" dt="2024-07-19T18:09:58.673" v="23" actId="1076"/>
          <ac:spMkLst>
            <pc:docMk/>
            <pc:sldMk cId="1483089503" sldId="265"/>
            <ac:spMk id="26" creationId="{79F9A96B-A3D7-3090-52DB-25E317994ADC}"/>
          </ac:spMkLst>
        </pc:spChg>
      </pc:sldChg>
      <pc:sldChg chg="add del ord">
        <pc:chgData name="Megan Steele" userId="9b6ccebd-9748-414c-9045-0303f5510801" providerId="ADAL" clId="{64AE8C42-EA6A-4310-8046-4D7190AA6BDC}" dt="2024-07-19T18:07:42.886" v="6" actId="47"/>
        <pc:sldMkLst>
          <pc:docMk/>
          <pc:sldMk cId="0" sldId="266"/>
        </pc:sldMkLst>
      </pc:sldChg>
      <pc:sldChg chg="add">
        <pc:chgData name="Megan Steele" userId="9b6ccebd-9748-414c-9045-0303f5510801" providerId="ADAL" clId="{64AE8C42-EA6A-4310-8046-4D7190AA6BDC}" dt="2024-07-19T18:07:39.890" v="5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9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73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0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70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421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581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2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4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5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16A38-276A-480A-A1CE-8B377DE17FF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87" y="214464"/>
            <a:ext cx="9974224" cy="704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.png"/><Relationship Id="rId10" Type="http://schemas.openxmlformats.org/officeDocument/2006/relationships/hyperlink" Target="http://www.squaremeals.org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openxmlformats.org/officeDocument/2006/relationships/hyperlink" Target="http://www.squaremeals.org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156152-A3CA-C29E-8652-DE4E7F88D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9D521F1-7AE5-1B8E-2ED1-68699ABC18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A7133-CBB7-C734-F904-D1DC2ED749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5E43E-0A9E-06BA-661E-9C00EF4FE6A3}"/>
              </a:ext>
            </a:extLst>
          </p:cNvPr>
          <p:cNvSpPr txBox="1"/>
          <p:nvPr/>
        </p:nvSpPr>
        <p:spPr>
          <a:xfrm>
            <a:off x="2757714" y="27069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6CE4-FDDD-EBF7-37A1-35E882ADC642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B050F-E73E-4156-AC04-BFF045B58164}"/>
              </a:ext>
            </a:extLst>
          </p:cNvPr>
          <p:cNvSpPr txBox="1"/>
          <p:nvPr/>
        </p:nvSpPr>
        <p:spPr>
          <a:xfrm>
            <a:off x="6633029" y="1415143"/>
            <a:ext cx="1603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6B1FD-6DC0-BAEE-E49A-8EBB645BB236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D982DD-1E72-7494-A84D-2319D374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3D938-E114-3037-CB48-5AC82ED1131A}"/>
              </a:ext>
            </a:extLst>
          </p:cNvPr>
          <p:cNvSpPr txBox="1"/>
          <p:nvPr/>
        </p:nvSpPr>
        <p:spPr>
          <a:xfrm>
            <a:off x="217715" y="249417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00ED6-1A0C-7653-9841-E5047D582689}"/>
              </a:ext>
            </a:extLst>
          </p:cNvPr>
          <p:cNvSpPr txBox="1"/>
          <p:nvPr/>
        </p:nvSpPr>
        <p:spPr>
          <a:xfrm>
            <a:off x="217715" y="353176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DF120-78E5-13BD-6E78-10DFCB1560D2}"/>
              </a:ext>
            </a:extLst>
          </p:cNvPr>
          <p:cNvSpPr txBox="1"/>
          <p:nvPr/>
        </p:nvSpPr>
        <p:spPr>
          <a:xfrm>
            <a:off x="202272" y="456486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0628D-D6C8-1407-1863-4742684A4B32}"/>
              </a:ext>
            </a:extLst>
          </p:cNvPr>
          <p:cNvSpPr txBox="1"/>
          <p:nvPr/>
        </p:nvSpPr>
        <p:spPr>
          <a:xfrm>
            <a:off x="5003449" y="249417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C3911-13D6-3A6F-11AC-2B553495EBFE}"/>
              </a:ext>
            </a:extLst>
          </p:cNvPr>
          <p:cNvSpPr txBox="1"/>
          <p:nvPr/>
        </p:nvSpPr>
        <p:spPr>
          <a:xfrm>
            <a:off x="3380900" y="559726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A9D20-B5F1-B13B-81D0-46D3657FD7B4}"/>
              </a:ext>
            </a:extLst>
          </p:cNvPr>
          <p:cNvSpPr txBox="1"/>
          <p:nvPr/>
        </p:nvSpPr>
        <p:spPr>
          <a:xfrm>
            <a:off x="3392040" y="456416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BEE7F-4DEB-0904-CDDC-F2F2A1AFA786}"/>
              </a:ext>
            </a:extLst>
          </p:cNvPr>
          <p:cNvSpPr txBox="1"/>
          <p:nvPr/>
        </p:nvSpPr>
        <p:spPr>
          <a:xfrm>
            <a:off x="3392040" y="352657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D12907-F5A3-6828-D503-C75907810DBD}"/>
              </a:ext>
            </a:extLst>
          </p:cNvPr>
          <p:cNvSpPr txBox="1"/>
          <p:nvPr/>
        </p:nvSpPr>
        <p:spPr>
          <a:xfrm>
            <a:off x="1791586" y="559726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829537-C95E-5E60-DBA1-8AC1BEBC1B12}"/>
              </a:ext>
            </a:extLst>
          </p:cNvPr>
          <p:cNvSpPr txBox="1"/>
          <p:nvPr/>
        </p:nvSpPr>
        <p:spPr>
          <a:xfrm>
            <a:off x="1797156" y="456486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34051-B20F-308A-2F56-4D6CB83FF3C5}"/>
              </a:ext>
            </a:extLst>
          </p:cNvPr>
          <p:cNvSpPr txBox="1"/>
          <p:nvPr/>
        </p:nvSpPr>
        <p:spPr>
          <a:xfrm>
            <a:off x="207784" y="559726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B542D2-E26F-4F5F-575B-6E6C50CC7728}"/>
              </a:ext>
            </a:extLst>
          </p:cNvPr>
          <p:cNvSpPr txBox="1"/>
          <p:nvPr/>
        </p:nvSpPr>
        <p:spPr>
          <a:xfrm>
            <a:off x="1797156" y="352657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BE437D-225A-3594-634F-75740BD2ABA4}"/>
              </a:ext>
            </a:extLst>
          </p:cNvPr>
          <p:cNvSpPr txBox="1"/>
          <p:nvPr/>
        </p:nvSpPr>
        <p:spPr>
          <a:xfrm>
            <a:off x="3414135" y="250160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6740EA-21DA-92F0-F963-7982501BAD4C}"/>
              </a:ext>
            </a:extLst>
          </p:cNvPr>
          <p:cNvSpPr txBox="1"/>
          <p:nvPr/>
        </p:nvSpPr>
        <p:spPr>
          <a:xfrm>
            <a:off x="1797915" y="249773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AE59B9-2C61-6B48-53DA-006A6052C9E4}"/>
              </a:ext>
            </a:extLst>
          </p:cNvPr>
          <p:cNvSpPr txBox="1"/>
          <p:nvPr/>
        </p:nvSpPr>
        <p:spPr>
          <a:xfrm>
            <a:off x="6619669" y="246757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F9DB1-3076-DCDA-779F-388D07A658C5}"/>
              </a:ext>
            </a:extLst>
          </p:cNvPr>
          <p:cNvSpPr txBox="1"/>
          <p:nvPr/>
        </p:nvSpPr>
        <p:spPr>
          <a:xfrm>
            <a:off x="6583830" y="352657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BFC5AF-23CC-97D0-EB98-FE26E306A9C8}"/>
              </a:ext>
            </a:extLst>
          </p:cNvPr>
          <p:cNvSpPr txBox="1"/>
          <p:nvPr/>
        </p:nvSpPr>
        <p:spPr>
          <a:xfrm>
            <a:off x="6583830" y="456543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B6DAB-D889-A943-CE70-1A18FCEA9846}"/>
              </a:ext>
            </a:extLst>
          </p:cNvPr>
          <p:cNvSpPr txBox="1"/>
          <p:nvPr/>
        </p:nvSpPr>
        <p:spPr>
          <a:xfrm>
            <a:off x="6598373" y="559432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A51FF-CBE6-CB79-2136-C093DA4BACFA}"/>
              </a:ext>
            </a:extLst>
          </p:cNvPr>
          <p:cNvSpPr txBox="1"/>
          <p:nvPr/>
        </p:nvSpPr>
        <p:spPr>
          <a:xfrm>
            <a:off x="4994574" y="559432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6F86EB-B331-D21F-A53E-AAB626D40358}"/>
              </a:ext>
            </a:extLst>
          </p:cNvPr>
          <p:cNvSpPr txBox="1"/>
          <p:nvPr/>
        </p:nvSpPr>
        <p:spPr>
          <a:xfrm>
            <a:off x="5003152" y="456192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2B430-2853-1BD7-3D73-741E24B5C60A}"/>
              </a:ext>
            </a:extLst>
          </p:cNvPr>
          <p:cNvSpPr txBox="1"/>
          <p:nvPr/>
        </p:nvSpPr>
        <p:spPr>
          <a:xfrm>
            <a:off x="4994516" y="353176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</p:spTree>
    <p:extLst>
      <p:ext uri="{BB962C8B-B14F-4D97-AF65-F5344CB8AC3E}">
        <p14:creationId xmlns:p14="http://schemas.microsoft.com/office/powerpoint/2010/main" val="298661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C787907-11BC-7E7E-17D3-19389F9DED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51B63F-7EA9-D962-26D2-5ADE1462F1A4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D256E6-41D8-B6DD-D69E-06B398A7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078CA-C654-E084-C663-7081D91F333E}"/>
              </a:ext>
            </a:extLst>
          </p:cNvPr>
          <p:cNvSpPr txBox="1"/>
          <p:nvPr/>
        </p:nvSpPr>
        <p:spPr>
          <a:xfrm>
            <a:off x="495300" y="5760720"/>
            <a:ext cx="1325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Memorial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30D20-5954-A595-E9B4-9E6E50437337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0CA73-708B-A3DE-72A5-2524F7A087D8}"/>
              </a:ext>
            </a:extLst>
          </p:cNvPr>
          <p:cNvSpPr txBox="1"/>
          <p:nvPr/>
        </p:nvSpPr>
        <p:spPr>
          <a:xfrm>
            <a:off x="6618514" y="14100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3EC03-7993-FEB4-C5F4-43D7263F1904}"/>
              </a:ext>
            </a:extLst>
          </p:cNvPr>
          <p:cNvSpPr txBox="1"/>
          <p:nvPr/>
        </p:nvSpPr>
        <p:spPr>
          <a:xfrm>
            <a:off x="239486" y="243906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9EF93-265F-12BA-755B-6580A4239DB2}"/>
              </a:ext>
            </a:extLst>
          </p:cNvPr>
          <p:cNvSpPr txBox="1"/>
          <p:nvPr/>
        </p:nvSpPr>
        <p:spPr>
          <a:xfrm>
            <a:off x="231866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194FD9-7481-9552-4789-1A14C8C7A551}"/>
              </a:ext>
            </a:extLst>
          </p:cNvPr>
          <p:cNvSpPr txBox="1"/>
          <p:nvPr/>
        </p:nvSpPr>
        <p:spPr>
          <a:xfrm>
            <a:off x="231866" y="450891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DC7ACA-9E37-4855-B707-F4B5A512D384}"/>
              </a:ext>
            </a:extLst>
          </p:cNvPr>
          <p:cNvSpPr txBox="1"/>
          <p:nvPr/>
        </p:nvSpPr>
        <p:spPr>
          <a:xfrm>
            <a:off x="1821180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073CC-628E-2C29-6F7E-185001938871}"/>
              </a:ext>
            </a:extLst>
          </p:cNvPr>
          <p:cNvSpPr txBox="1"/>
          <p:nvPr/>
        </p:nvSpPr>
        <p:spPr>
          <a:xfrm>
            <a:off x="1828800" y="34729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615ED-024D-981F-4216-D289B9CDE414}"/>
              </a:ext>
            </a:extLst>
          </p:cNvPr>
          <p:cNvSpPr txBox="1"/>
          <p:nvPr/>
        </p:nvSpPr>
        <p:spPr>
          <a:xfrm>
            <a:off x="1821180" y="450891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09191-5D29-3319-5B90-26BA6756E713}"/>
              </a:ext>
            </a:extLst>
          </p:cNvPr>
          <p:cNvSpPr txBox="1"/>
          <p:nvPr/>
        </p:nvSpPr>
        <p:spPr>
          <a:xfrm>
            <a:off x="1828800" y="554131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9F78C-05B4-334C-1E38-B36478F7557C}"/>
              </a:ext>
            </a:extLst>
          </p:cNvPr>
          <p:cNvSpPr txBox="1"/>
          <p:nvPr/>
        </p:nvSpPr>
        <p:spPr>
          <a:xfrm>
            <a:off x="6651537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27829-9100-3690-6786-26C70470D891}"/>
              </a:ext>
            </a:extLst>
          </p:cNvPr>
          <p:cNvSpPr txBox="1"/>
          <p:nvPr/>
        </p:nvSpPr>
        <p:spPr>
          <a:xfrm>
            <a:off x="6618514" y="450305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B7FB6-3C8B-086E-7E8E-137F61694D96}"/>
              </a:ext>
            </a:extLst>
          </p:cNvPr>
          <p:cNvSpPr txBox="1"/>
          <p:nvPr/>
        </p:nvSpPr>
        <p:spPr>
          <a:xfrm>
            <a:off x="5047709" y="34729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9F5FB-BE85-A0AA-2986-3E940A7FCFFF}"/>
              </a:ext>
            </a:extLst>
          </p:cNvPr>
          <p:cNvSpPr txBox="1"/>
          <p:nvPr/>
        </p:nvSpPr>
        <p:spPr>
          <a:xfrm>
            <a:off x="5031822" y="554131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F8792-DE49-9D88-D7C5-6D9003BE5A9E}"/>
              </a:ext>
            </a:extLst>
          </p:cNvPr>
          <p:cNvSpPr txBox="1"/>
          <p:nvPr/>
        </p:nvSpPr>
        <p:spPr>
          <a:xfrm>
            <a:off x="5047709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AEAD1D-31FB-EE75-D024-67CBDDC534F8}"/>
              </a:ext>
            </a:extLst>
          </p:cNvPr>
          <p:cNvSpPr txBox="1"/>
          <p:nvPr/>
        </p:nvSpPr>
        <p:spPr>
          <a:xfrm>
            <a:off x="6618514" y="346712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45DC1-AA11-79FF-C9FA-A84A596C4DB6}"/>
              </a:ext>
            </a:extLst>
          </p:cNvPr>
          <p:cNvSpPr txBox="1"/>
          <p:nvPr/>
        </p:nvSpPr>
        <p:spPr>
          <a:xfrm>
            <a:off x="3434444" y="245471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3106F-3C24-723D-EB8F-DDEBCD11E99A}"/>
              </a:ext>
            </a:extLst>
          </p:cNvPr>
          <p:cNvSpPr txBox="1"/>
          <p:nvPr/>
        </p:nvSpPr>
        <p:spPr>
          <a:xfrm>
            <a:off x="3429000" y="347864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BBE675-277C-271A-CC4B-5875E198CFBC}"/>
              </a:ext>
            </a:extLst>
          </p:cNvPr>
          <p:cNvSpPr txBox="1"/>
          <p:nvPr/>
        </p:nvSpPr>
        <p:spPr>
          <a:xfrm>
            <a:off x="3429000" y="554131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1803D7-ABEC-C33F-2628-080DEA378415}"/>
              </a:ext>
            </a:extLst>
          </p:cNvPr>
          <p:cNvSpPr txBox="1"/>
          <p:nvPr/>
        </p:nvSpPr>
        <p:spPr>
          <a:xfrm>
            <a:off x="3429000" y="450256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68EFFB-00D4-35CD-B5E3-72616A8DEEA4}"/>
              </a:ext>
            </a:extLst>
          </p:cNvPr>
          <p:cNvSpPr txBox="1"/>
          <p:nvPr/>
        </p:nvSpPr>
        <p:spPr>
          <a:xfrm>
            <a:off x="5047709" y="451086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F9A96B-A3D7-3090-52DB-25E317994ADC}"/>
              </a:ext>
            </a:extLst>
          </p:cNvPr>
          <p:cNvSpPr txBox="1"/>
          <p:nvPr/>
        </p:nvSpPr>
        <p:spPr>
          <a:xfrm>
            <a:off x="2422434" y="229121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1483089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0187" y="228345"/>
              <a:ext cx="9599930" cy="6172200"/>
            </a:xfrm>
            <a:custGeom>
              <a:avLst/>
              <a:gdLst/>
              <a:ahLst/>
              <a:cxnLst/>
              <a:rect l="l" t="t" r="r" b="b"/>
              <a:pathLst>
                <a:path w="9599930" h="6172200">
                  <a:moveTo>
                    <a:pt x="9599612" y="0"/>
                  </a:moveTo>
                  <a:lnTo>
                    <a:pt x="7999412" y="0"/>
                  </a:lnTo>
                  <a:lnTo>
                    <a:pt x="7999412" y="735330"/>
                  </a:lnTo>
                  <a:lnTo>
                    <a:pt x="0" y="735330"/>
                  </a:lnTo>
                  <a:lnTo>
                    <a:pt x="0" y="6172200"/>
                  </a:lnTo>
                  <a:lnTo>
                    <a:pt x="9599612" y="6172200"/>
                  </a:lnTo>
                  <a:lnTo>
                    <a:pt x="9599612" y="735330"/>
                  </a:lnTo>
                  <a:lnTo>
                    <a:pt x="9599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228600" y="2286000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3313112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" y="4341812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7012" y="1254125"/>
            <a:ext cx="8002905" cy="5148580"/>
            <a:chOff x="227012" y="1254125"/>
            <a:chExt cx="8002905" cy="5148580"/>
          </a:xfrm>
        </p:grpSpPr>
        <p:sp>
          <p:nvSpPr>
            <p:cNvPr id="9" name="object 9"/>
            <p:cNvSpPr/>
            <p:nvPr/>
          </p:nvSpPr>
          <p:spPr>
            <a:xfrm>
              <a:off x="228600" y="5370512"/>
              <a:ext cx="7997825" cy="0"/>
            </a:xfrm>
            <a:custGeom>
              <a:avLst/>
              <a:gdLst/>
              <a:ahLst/>
              <a:cxnLst/>
              <a:rect l="l" t="t" r="r" b="b"/>
              <a:pathLst>
                <a:path w="7997825">
                  <a:moveTo>
                    <a:pt x="0" y="0"/>
                  </a:moveTo>
                  <a:lnTo>
                    <a:pt x="799782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0187" y="1255712"/>
              <a:ext cx="0" cy="5145405"/>
            </a:xfrm>
            <a:custGeom>
              <a:avLst/>
              <a:gdLst/>
              <a:ahLst/>
              <a:cxnLst/>
              <a:rect l="l" t="t" r="r" b="b"/>
              <a:pathLst>
                <a:path h="5145405">
                  <a:moveTo>
                    <a:pt x="0" y="0"/>
                  </a:moveTo>
                  <a:lnTo>
                    <a:pt x="0" y="514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27212" y="1260476"/>
              <a:ext cx="0" cy="5140325"/>
            </a:xfrm>
            <a:custGeom>
              <a:avLst/>
              <a:gdLst/>
              <a:ahLst/>
              <a:cxnLst/>
              <a:rect l="l" t="t" r="r" b="b"/>
              <a:pathLst>
                <a:path h="5140325">
                  <a:moveTo>
                    <a:pt x="0" y="0"/>
                  </a:moveTo>
                  <a:lnTo>
                    <a:pt x="0" y="51403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27412" y="1255712"/>
              <a:ext cx="0" cy="5145405"/>
            </a:xfrm>
            <a:custGeom>
              <a:avLst/>
              <a:gdLst/>
              <a:ahLst/>
              <a:cxnLst/>
              <a:rect l="l" t="t" r="r" b="b"/>
              <a:pathLst>
                <a:path h="5145405">
                  <a:moveTo>
                    <a:pt x="0" y="0"/>
                  </a:moveTo>
                  <a:lnTo>
                    <a:pt x="0" y="514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027612" y="1257697"/>
              <a:ext cx="0" cy="5143500"/>
            </a:xfrm>
            <a:custGeom>
              <a:avLst/>
              <a:gdLst/>
              <a:ahLst/>
              <a:cxnLst/>
              <a:rect l="l" t="t" r="r" b="b"/>
              <a:pathLst>
                <a:path h="5143500">
                  <a:moveTo>
                    <a:pt x="0" y="0"/>
                  </a:moveTo>
                  <a:lnTo>
                    <a:pt x="0" y="51431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627812" y="1255712"/>
              <a:ext cx="0" cy="4113529"/>
            </a:xfrm>
            <a:custGeom>
              <a:avLst/>
              <a:gdLst/>
              <a:ahLst/>
              <a:cxnLst/>
              <a:rect l="l" t="t" r="r" b="b"/>
              <a:pathLst>
                <a:path h="4113529">
                  <a:moveTo>
                    <a:pt x="0" y="0"/>
                  </a:moveTo>
                  <a:lnTo>
                    <a:pt x="0" y="411321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228012" y="1255712"/>
              <a:ext cx="0" cy="5145405"/>
            </a:xfrm>
            <a:custGeom>
              <a:avLst/>
              <a:gdLst/>
              <a:ahLst/>
              <a:cxnLst/>
              <a:rect l="l" t="t" r="r" b="b"/>
              <a:pathLst>
                <a:path h="5145405">
                  <a:moveTo>
                    <a:pt x="0" y="0"/>
                  </a:moveTo>
                  <a:lnTo>
                    <a:pt x="0" y="514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61620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620" y="2268636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620" y="3297336"/>
            <a:ext cx="215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1620" y="4326036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1620" y="5354737"/>
            <a:ext cx="22732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84177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61820" y="22686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61820" y="3297336"/>
            <a:ext cx="2038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1820" y="4326036"/>
            <a:ext cx="219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62020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62020" y="22686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62020" y="3297336"/>
            <a:ext cx="2114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62020" y="4326036"/>
            <a:ext cx="2241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62220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62220" y="2268636"/>
            <a:ext cx="2171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62220" y="3297336"/>
            <a:ext cx="210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2220" y="4326036"/>
            <a:ext cx="2241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62419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2419" y="2268636"/>
            <a:ext cx="216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62419" y="3297336"/>
            <a:ext cx="2241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62419" y="4326036"/>
            <a:ext cx="219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8600" y="963675"/>
            <a:ext cx="8001000" cy="298450"/>
          </a:xfrm>
          <a:custGeom>
            <a:avLst/>
            <a:gdLst/>
            <a:ahLst/>
            <a:cxnLst/>
            <a:rect l="l" t="t" r="r" b="b"/>
            <a:pathLst>
              <a:path w="8001000" h="298450">
                <a:moveTo>
                  <a:pt x="8001000" y="0"/>
                </a:moveTo>
                <a:lnTo>
                  <a:pt x="0" y="0"/>
                </a:lnTo>
                <a:lnTo>
                  <a:pt x="0" y="298386"/>
                </a:lnTo>
                <a:lnTo>
                  <a:pt x="8001000" y="298386"/>
                </a:lnTo>
                <a:lnTo>
                  <a:pt x="8001000" y="0"/>
                </a:lnTo>
                <a:close/>
              </a:path>
            </a:pathLst>
          </a:custGeom>
          <a:solidFill>
            <a:srgbClr val="036A3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6554" y="947883"/>
            <a:ext cx="2458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96390" algn="l"/>
              </a:tabLst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Monday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	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Tuesday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46585" y="947883"/>
            <a:ext cx="11747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Wednesday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34109" y="947883"/>
            <a:ext cx="981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Thursday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80805" y="947883"/>
            <a:ext cx="688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Friday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5368925"/>
            <a:ext cx="3200400" cy="103187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5692503" y="5352313"/>
            <a:ext cx="1864995" cy="98234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0" cap="none" spc="-1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Strawberries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Season in</a:t>
            </a:r>
            <a:r>
              <a:rPr kumimoji="0" sz="1100" b="0" i="0" u="none" strike="noStrike" kern="0" cap="none" spc="5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Texas:</a:t>
            </a:r>
            <a:r>
              <a:rPr kumimoji="0" sz="1100" b="0" i="0" u="none" strike="noStrike" kern="0" cap="none" spc="5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April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-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June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0" marR="0" lvl="0" indent="0" algn="ctr" defTabSz="914400" eaLnBrk="1" fontAlgn="auto" latinLnBrk="0" hangingPunct="1">
              <a:lnSpc>
                <a:spcPts val="142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Did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you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know?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114300" marR="106680" lvl="0" indent="0" algn="ctr" defTabSz="914400" eaLnBrk="1" fontAlgn="auto" latinLnBrk="0" hangingPunct="1">
              <a:lnSpc>
                <a:spcPts val="12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On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average,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each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strawberry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has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200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seeds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cs typeface="Georgia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42087" y="214464"/>
            <a:ext cx="2320110" cy="521938"/>
          </a:xfrm>
          <a:prstGeom prst="rect">
            <a:avLst/>
          </a:prstGeom>
          <a:noFill/>
        </p:spPr>
        <p:txBody>
          <a:bodyPr vert="horz" wrap="square" lIns="0" tIns="5969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470"/>
              </a:spcBef>
            </a:pPr>
            <a:r>
              <a:rPr dirty="0"/>
              <a:t>June</a:t>
            </a:r>
            <a:r>
              <a:rPr spc="-20" dirty="0"/>
              <a:t> </a:t>
            </a:r>
            <a:r>
              <a:rPr dirty="0"/>
              <a:t>2025</a:t>
            </a:r>
            <a:r>
              <a:rPr spc="-15" dirty="0"/>
              <a:t> </a:t>
            </a:r>
            <a:r>
              <a:rPr b="0" spc="-50" dirty="0"/>
              <a:t>|</a:t>
            </a:r>
          </a:p>
        </p:txBody>
      </p:sp>
      <p:pic>
        <p:nvPicPr>
          <p:cNvPr id="45" name="object 4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4489" y="299851"/>
            <a:ext cx="1335684" cy="917476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8308485" y="1198332"/>
            <a:ext cx="14154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sng" strike="noStrike" kern="0" cap="none" spc="-229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>
                  <a:solidFill>
                    <a:srgbClr val="F04C25"/>
                  </a:solidFill>
                </a:uFill>
                <a:latin typeface="Rockwell"/>
                <a:cs typeface="Rockwell"/>
              </a:rPr>
              <a:t> </a:t>
            </a:r>
            <a:r>
              <a:rPr kumimoji="0" sz="1300" b="1" i="0" u="sng" strike="noStrike" kern="0" cap="none" spc="-1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>
                  <a:solidFill>
                    <a:srgbClr val="F04C25"/>
                  </a:solidFill>
                </a:uFill>
                <a:latin typeface="Rockwell"/>
                <a:cs typeface="Rockwell"/>
              </a:rPr>
              <a:t>Announcements: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28600" y="5457245"/>
            <a:ext cx="9601200" cy="2086610"/>
            <a:chOff x="228600" y="5457245"/>
            <a:chExt cx="9601200" cy="2086610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6440" y="5605275"/>
              <a:ext cx="346919" cy="22252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656026" y="5734990"/>
              <a:ext cx="433705" cy="490220"/>
            </a:xfrm>
            <a:custGeom>
              <a:avLst/>
              <a:gdLst/>
              <a:ahLst/>
              <a:cxnLst/>
              <a:rect l="l" t="t" r="r" b="b"/>
              <a:pathLst>
                <a:path w="433704" h="490220">
                  <a:moveTo>
                    <a:pt x="157266" y="0"/>
                  </a:moveTo>
                  <a:lnTo>
                    <a:pt x="112625" y="6367"/>
                  </a:lnTo>
                  <a:lnTo>
                    <a:pt x="77290" y="22466"/>
                  </a:lnTo>
                  <a:lnTo>
                    <a:pt x="29701" y="74522"/>
                  </a:lnTo>
                  <a:lnTo>
                    <a:pt x="6807" y="136957"/>
                  </a:lnTo>
                  <a:lnTo>
                    <a:pt x="1589" y="178597"/>
                  </a:lnTo>
                  <a:lnTo>
                    <a:pt x="0" y="227397"/>
                  </a:lnTo>
                  <a:lnTo>
                    <a:pt x="2663" y="280027"/>
                  </a:lnTo>
                  <a:lnTo>
                    <a:pt x="10203" y="333154"/>
                  </a:lnTo>
                  <a:lnTo>
                    <a:pt x="23244" y="383447"/>
                  </a:lnTo>
                  <a:lnTo>
                    <a:pt x="42411" y="427574"/>
                  </a:lnTo>
                  <a:lnTo>
                    <a:pt x="68328" y="462203"/>
                  </a:lnTo>
                  <a:lnTo>
                    <a:pt x="101618" y="484003"/>
                  </a:lnTo>
                  <a:lnTo>
                    <a:pt x="140948" y="490079"/>
                  </a:lnTo>
                  <a:lnTo>
                    <a:pt x="183381" y="481686"/>
                  </a:lnTo>
                  <a:lnTo>
                    <a:pt x="227152" y="461719"/>
                  </a:lnTo>
                  <a:lnTo>
                    <a:pt x="270496" y="433070"/>
                  </a:lnTo>
                  <a:lnTo>
                    <a:pt x="311648" y="398634"/>
                  </a:lnTo>
                  <a:lnTo>
                    <a:pt x="348842" y="361304"/>
                  </a:lnTo>
                  <a:lnTo>
                    <a:pt x="380314" y="323974"/>
                  </a:lnTo>
                  <a:lnTo>
                    <a:pt x="404298" y="289538"/>
                  </a:lnTo>
                  <a:lnTo>
                    <a:pt x="429236" y="227888"/>
                  </a:lnTo>
                  <a:lnTo>
                    <a:pt x="433672" y="193220"/>
                  </a:lnTo>
                  <a:lnTo>
                    <a:pt x="429766" y="157769"/>
                  </a:lnTo>
                  <a:lnTo>
                    <a:pt x="414946" y="122417"/>
                  </a:lnTo>
                  <a:lnTo>
                    <a:pt x="386644" y="88050"/>
                  </a:lnTo>
                  <a:lnTo>
                    <a:pt x="342286" y="55549"/>
                  </a:lnTo>
                  <a:lnTo>
                    <a:pt x="279304" y="25800"/>
                  </a:lnTo>
                  <a:lnTo>
                    <a:pt x="212423" y="5699"/>
                  </a:lnTo>
                  <a:lnTo>
                    <a:pt x="157266" y="0"/>
                  </a:lnTo>
                  <a:close/>
                </a:path>
              </a:pathLst>
            </a:custGeom>
            <a:solidFill>
              <a:srgbClr val="C4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7656668" y="5734982"/>
              <a:ext cx="398145" cy="417830"/>
            </a:xfrm>
            <a:custGeom>
              <a:avLst/>
              <a:gdLst/>
              <a:ahLst/>
              <a:cxnLst/>
              <a:rect l="l" t="t" r="r" b="b"/>
              <a:pathLst>
                <a:path w="398145" h="417829">
                  <a:moveTo>
                    <a:pt x="156626" y="0"/>
                  </a:moveTo>
                  <a:lnTo>
                    <a:pt x="111982" y="6367"/>
                  </a:lnTo>
                  <a:lnTo>
                    <a:pt x="76646" y="22468"/>
                  </a:lnTo>
                  <a:lnTo>
                    <a:pt x="29057" y="74530"/>
                  </a:lnTo>
                  <a:lnTo>
                    <a:pt x="5085" y="143180"/>
                  </a:lnTo>
                  <a:lnTo>
                    <a:pt x="0" y="194019"/>
                  </a:lnTo>
                  <a:lnTo>
                    <a:pt x="113" y="253082"/>
                  </a:lnTo>
                  <a:lnTo>
                    <a:pt x="6409" y="315110"/>
                  </a:lnTo>
                  <a:lnTo>
                    <a:pt x="19871" y="374846"/>
                  </a:lnTo>
                  <a:lnTo>
                    <a:pt x="52943" y="405018"/>
                  </a:lnTo>
                  <a:lnTo>
                    <a:pt x="105337" y="417372"/>
                  </a:lnTo>
                  <a:lnTo>
                    <a:pt x="147768" y="408980"/>
                  </a:lnTo>
                  <a:lnTo>
                    <a:pt x="191539" y="389014"/>
                  </a:lnTo>
                  <a:lnTo>
                    <a:pt x="234883" y="360366"/>
                  </a:lnTo>
                  <a:lnTo>
                    <a:pt x="276036" y="325931"/>
                  </a:lnTo>
                  <a:lnTo>
                    <a:pt x="313231" y="288602"/>
                  </a:lnTo>
                  <a:lnTo>
                    <a:pt x="344705" y="251272"/>
                  </a:lnTo>
                  <a:lnTo>
                    <a:pt x="368690" y="216834"/>
                  </a:lnTo>
                  <a:lnTo>
                    <a:pt x="390584" y="166944"/>
                  </a:lnTo>
                  <a:lnTo>
                    <a:pt x="397998" y="122197"/>
                  </a:lnTo>
                  <a:lnTo>
                    <a:pt x="396845" y="99180"/>
                  </a:lnTo>
                  <a:lnTo>
                    <a:pt x="350089" y="60723"/>
                  </a:lnTo>
                  <a:lnTo>
                    <a:pt x="278672" y="25799"/>
                  </a:lnTo>
                  <a:lnTo>
                    <a:pt x="211786" y="5699"/>
                  </a:lnTo>
                  <a:lnTo>
                    <a:pt x="156626" y="0"/>
                  </a:lnTo>
                  <a:close/>
                </a:path>
              </a:pathLst>
            </a:custGeom>
            <a:solidFill>
              <a:srgbClr val="E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715035" y="5820014"/>
              <a:ext cx="146685" cy="165735"/>
            </a:xfrm>
            <a:custGeom>
              <a:avLst/>
              <a:gdLst/>
              <a:ahLst/>
              <a:cxnLst/>
              <a:rect l="l" t="t" r="r" b="b"/>
              <a:pathLst>
                <a:path w="146684" h="165735">
                  <a:moveTo>
                    <a:pt x="75197" y="0"/>
                  </a:moveTo>
                  <a:lnTo>
                    <a:pt x="47539" y="8826"/>
                  </a:lnTo>
                  <a:lnTo>
                    <a:pt x="23629" y="28486"/>
                  </a:lnTo>
                  <a:lnTo>
                    <a:pt x="6585" y="57260"/>
                  </a:lnTo>
                  <a:lnTo>
                    <a:pt x="0" y="90049"/>
                  </a:lnTo>
                  <a:lnTo>
                    <a:pt x="4613" y="120659"/>
                  </a:lnTo>
                  <a:lnTo>
                    <a:pt x="19261" y="145725"/>
                  </a:lnTo>
                  <a:lnTo>
                    <a:pt x="42780" y="161883"/>
                  </a:lnTo>
                  <a:lnTo>
                    <a:pt x="71069" y="165613"/>
                  </a:lnTo>
                  <a:lnTo>
                    <a:pt x="98727" y="156787"/>
                  </a:lnTo>
                  <a:lnTo>
                    <a:pt x="122636" y="137126"/>
                  </a:lnTo>
                  <a:lnTo>
                    <a:pt x="139681" y="108352"/>
                  </a:lnTo>
                  <a:lnTo>
                    <a:pt x="146266" y="75564"/>
                  </a:lnTo>
                  <a:lnTo>
                    <a:pt x="141653" y="44954"/>
                  </a:lnTo>
                  <a:lnTo>
                    <a:pt x="127004" y="19888"/>
                  </a:lnTo>
                  <a:lnTo>
                    <a:pt x="103486" y="3730"/>
                  </a:lnTo>
                  <a:lnTo>
                    <a:pt x="75197" y="0"/>
                  </a:lnTo>
                  <a:close/>
                </a:path>
              </a:pathLst>
            </a:custGeom>
            <a:solidFill>
              <a:srgbClr val="FF595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735544" y="5779592"/>
              <a:ext cx="320040" cy="381635"/>
            </a:xfrm>
            <a:custGeom>
              <a:avLst/>
              <a:gdLst/>
              <a:ahLst/>
              <a:cxnLst/>
              <a:rect l="l" t="t" r="r" b="b"/>
              <a:pathLst>
                <a:path w="320040" h="381635">
                  <a:moveTo>
                    <a:pt x="29552" y="253085"/>
                  </a:moveTo>
                  <a:lnTo>
                    <a:pt x="29273" y="245783"/>
                  </a:lnTo>
                  <a:lnTo>
                    <a:pt x="26911" y="240017"/>
                  </a:lnTo>
                  <a:lnTo>
                    <a:pt x="22644" y="236588"/>
                  </a:lnTo>
                  <a:lnTo>
                    <a:pt x="17170" y="236270"/>
                  </a:lnTo>
                  <a:lnTo>
                    <a:pt x="11557" y="238975"/>
                  </a:lnTo>
                  <a:lnTo>
                    <a:pt x="6464" y="244233"/>
                  </a:lnTo>
                  <a:lnTo>
                    <a:pt x="2527" y="251536"/>
                  </a:lnTo>
                  <a:lnTo>
                    <a:pt x="241" y="258064"/>
                  </a:lnTo>
                  <a:lnTo>
                    <a:pt x="88" y="261150"/>
                  </a:lnTo>
                  <a:lnTo>
                    <a:pt x="0" y="262788"/>
                  </a:lnTo>
                  <a:lnTo>
                    <a:pt x="2260" y="268033"/>
                  </a:lnTo>
                  <a:lnTo>
                    <a:pt x="7480" y="276098"/>
                  </a:lnTo>
                  <a:lnTo>
                    <a:pt x="23393" y="272059"/>
                  </a:lnTo>
                  <a:lnTo>
                    <a:pt x="27584" y="261150"/>
                  </a:lnTo>
                  <a:lnTo>
                    <a:pt x="29552" y="253085"/>
                  </a:lnTo>
                  <a:close/>
                </a:path>
                <a:path w="320040" h="381635">
                  <a:moveTo>
                    <a:pt x="41198" y="16814"/>
                  </a:moveTo>
                  <a:lnTo>
                    <a:pt x="40919" y="9499"/>
                  </a:lnTo>
                  <a:lnTo>
                    <a:pt x="38557" y="3746"/>
                  </a:lnTo>
                  <a:lnTo>
                    <a:pt x="34290" y="317"/>
                  </a:lnTo>
                  <a:lnTo>
                    <a:pt x="28816" y="0"/>
                  </a:lnTo>
                  <a:lnTo>
                    <a:pt x="23202" y="2705"/>
                  </a:lnTo>
                  <a:lnTo>
                    <a:pt x="18110" y="7950"/>
                  </a:lnTo>
                  <a:lnTo>
                    <a:pt x="14173" y="15265"/>
                  </a:lnTo>
                  <a:lnTo>
                    <a:pt x="11887" y="21780"/>
                  </a:lnTo>
                  <a:lnTo>
                    <a:pt x="11734" y="24879"/>
                  </a:lnTo>
                  <a:lnTo>
                    <a:pt x="11645" y="26517"/>
                  </a:lnTo>
                  <a:lnTo>
                    <a:pt x="13906" y="31762"/>
                  </a:lnTo>
                  <a:lnTo>
                    <a:pt x="19126" y="39827"/>
                  </a:lnTo>
                  <a:lnTo>
                    <a:pt x="35039" y="35788"/>
                  </a:lnTo>
                  <a:lnTo>
                    <a:pt x="39230" y="24879"/>
                  </a:lnTo>
                  <a:lnTo>
                    <a:pt x="41198" y="16814"/>
                  </a:lnTo>
                  <a:close/>
                </a:path>
                <a:path w="320040" h="381635">
                  <a:moveTo>
                    <a:pt x="70535" y="132283"/>
                  </a:moveTo>
                  <a:lnTo>
                    <a:pt x="70256" y="124968"/>
                  </a:lnTo>
                  <a:lnTo>
                    <a:pt x="67894" y="119202"/>
                  </a:lnTo>
                  <a:lnTo>
                    <a:pt x="63627" y="115785"/>
                  </a:lnTo>
                  <a:lnTo>
                    <a:pt x="58153" y="115468"/>
                  </a:lnTo>
                  <a:lnTo>
                    <a:pt x="52539" y="118173"/>
                  </a:lnTo>
                  <a:lnTo>
                    <a:pt x="47447" y="123418"/>
                  </a:lnTo>
                  <a:lnTo>
                    <a:pt x="43510" y="130733"/>
                  </a:lnTo>
                  <a:lnTo>
                    <a:pt x="41224" y="137248"/>
                  </a:lnTo>
                  <a:lnTo>
                    <a:pt x="41071" y="140347"/>
                  </a:lnTo>
                  <a:lnTo>
                    <a:pt x="40982" y="141986"/>
                  </a:lnTo>
                  <a:lnTo>
                    <a:pt x="43243" y="147231"/>
                  </a:lnTo>
                  <a:lnTo>
                    <a:pt x="48463" y="155295"/>
                  </a:lnTo>
                  <a:lnTo>
                    <a:pt x="64376" y="151257"/>
                  </a:lnTo>
                  <a:lnTo>
                    <a:pt x="68567" y="140347"/>
                  </a:lnTo>
                  <a:lnTo>
                    <a:pt x="70535" y="132283"/>
                  </a:lnTo>
                  <a:close/>
                </a:path>
                <a:path w="320040" h="381635">
                  <a:moveTo>
                    <a:pt x="72605" y="358546"/>
                  </a:moveTo>
                  <a:lnTo>
                    <a:pt x="72326" y="351243"/>
                  </a:lnTo>
                  <a:lnTo>
                    <a:pt x="69977" y="345478"/>
                  </a:lnTo>
                  <a:lnTo>
                    <a:pt x="65697" y="342049"/>
                  </a:lnTo>
                  <a:lnTo>
                    <a:pt x="60223" y="341731"/>
                  </a:lnTo>
                  <a:lnTo>
                    <a:pt x="54610" y="344436"/>
                  </a:lnTo>
                  <a:lnTo>
                    <a:pt x="49517" y="349694"/>
                  </a:lnTo>
                  <a:lnTo>
                    <a:pt x="45580" y="356997"/>
                  </a:lnTo>
                  <a:lnTo>
                    <a:pt x="43307" y="363524"/>
                  </a:lnTo>
                  <a:lnTo>
                    <a:pt x="43141" y="366610"/>
                  </a:lnTo>
                  <a:lnTo>
                    <a:pt x="43053" y="368249"/>
                  </a:lnTo>
                  <a:lnTo>
                    <a:pt x="45313" y="373494"/>
                  </a:lnTo>
                  <a:lnTo>
                    <a:pt x="50533" y="381558"/>
                  </a:lnTo>
                  <a:lnTo>
                    <a:pt x="66446" y="377520"/>
                  </a:lnTo>
                  <a:lnTo>
                    <a:pt x="70637" y="366610"/>
                  </a:lnTo>
                  <a:lnTo>
                    <a:pt x="72605" y="358546"/>
                  </a:lnTo>
                  <a:close/>
                </a:path>
                <a:path w="320040" h="381635">
                  <a:moveTo>
                    <a:pt x="123698" y="225450"/>
                  </a:moveTo>
                  <a:lnTo>
                    <a:pt x="123418" y="218135"/>
                  </a:lnTo>
                  <a:lnTo>
                    <a:pt x="121069" y="212382"/>
                  </a:lnTo>
                  <a:lnTo>
                    <a:pt x="116789" y="208953"/>
                  </a:lnTo>
                  <a:lnTo>
                    <a:pt x="111315" y="208635"/>
                  </a:lnTo>
                  <a:lnTo>
                    <a:pt x="105714" y="211340"/>
                  </a:lnTo>
                  <a:lnTo>
                    <a:pt x="100609" y="216585"/>
                  </a:lnTo>
                  <a:lnTo>
                    <a:pt x="96672" y="223901"/>
                  </a:lnTo>
                  <a:lnTo>
                    <a:pt x="94399" y="230428"/>
                  </a:lnTo>
                  <a:lnTo>
                    <a:pt x="94234" y="233514"/>
                  </a:lnTo>
                  <a:lnTo>
                    <a:pt x="94145" y="235153"/>
                  </a:lnTo>
                  <a:lnTo>
                    <a:pt x="96405" y="240398"/>
                  </a:lnTo>
                  <a:lnTo>
                    <a:pt x="101625" y="248462"/>
                  </a:lnTo>
                  <a:lnTo>
                    <a:pt x="117538" y="244424"/>
                  </a:lnTo>
                  <a:lnTo>
                    <a:pt x="121729" y="233514"/>
                  </a:lnTo>
                  <a:lnTo>
                    <a:pt x="123698" y="225450"/>
                  </a:lnTo>
                  <a:close/>
                </a:path>
                <a:path w="320040" h="381635">
                  <a:moveTo>
                    <a:pt x="175171" y="308991"/>
                  </a:moveTo>
                  <a:lnTo>
                    <a:pt x="174904" y="301675"/>
                  </a:lnTo>
                  <a:lnTo>
                    <a:pt x="172542" y="295922"/>
                  </a:lnTo>
                  <a:lnTo>
                    <a:pt x="168262" y="292493"/>
                  </a:lnTo>
                  <a:lnTo>
                    <a:pt x="162788" y="292176"/>
                  </a:lnTo>
                  <a:lnTo>
                    <a:pt x="157187" y="294881"/>
                  </a:lnTo>
                  <a:lnTo>
                    <a:pt x="145630" y="318693"/>
                  </a:lnTo>
                  <a:lnTo>
                    <a:pt x="147878" y="323938"/>
                  </a:lnTo>
                  <a:lnTo>
                    <a:pt x="153098" y="332003"/>
                  </a:lnTo>
                  <a:lnTo>
                    <a:pt x="169011" y="327964"/>
                  </a:lnTo>
                  <a:lnTo>
                    <a:pt x="173202" y="317055"/>
                  </a:lnTo>
                  <a:lnTo>
                    <a:pt x="175171" y="308991"/>
                  </a:lnTo>
                  <a:close/>
                </a:path>
                <a:path w="320040" h="381635">
                  <a:moveTo>
                    <a:pt x="180555" y="70307"/>
                  </a:moveTo>
                  <a:lnTo>
                    <a:pt x="180289" y="63004"/>
                  </a:lnTo>
                  <a:lnTo>
                    <a:pt x="177927" y="57238"/>
                  </a:lnTo>
                  <a:lnTo>
                    <a:pt x="173647" y="53809"/>
                  </a:lnTo>
                  <a:lnTo>
                    <a:pt x="168173" y="53492"/>
                  </a:lnTo>
                  <a:lnTo>
                    <a:pt x="162572" y="56197"/>
                  </a:lnTo>
                  <a:lnTo>
                    <a:pt x="151015" y="80010"/>
                  </a:lnTo>
                  <a:lnTo>
                    <a:pt x="153263" y="85255"/>
                  </a:lnTo>
                  <a:lnTo>
                    <a:pt x="158483" y="93319"/>
                  </a:lnTo>
                  <a:lnTo>
                    <a:pt x="174396" y="89281"/>
                  </a:lnTo>
                  <a:lnTo>
                    <a:pt x="178587" y="78371"/>
                  </a:lnTo>
                  <a:lnTo>
                    <a:pt x="180555" y="70307"/>
                  </a:lnTo>
                  <a:close/>
                </a:path>
                <a:path w="320040" h="381635">
                  <a:moveTo>
                    <a:pt x="225552" y="191782"/>
                  </a:moveTo>
                  <a:lnTo>
                    <a:pt x="225285" y="184480"/>
                  </a:lnTo>
                  <a:lnTo>
                    <a:pt x="222923" y="178714"/>
                  </a:lnTo>
                  <a:lnTo>
                    <a:pt x="218643" y="175285"/>
                  </a:lnTo>
                  <a:lnTo>
                    <a:pt x="213169" y="174967"/>
                  </a:lnTo>
                  <a:lnTo>
                    <a:pt x="207568" y="177673"/>
                  </a:lnTo>
                  <a:lnTo>
                    <a:pt x="202463" y="182930"/>
                  </a:lnTo>
                  <a:lnTo>
                    <a:pt x="198526" y="190233"/>
                  </a:lnTo>
                  <a:lnTo>
                    <a:pt x="196253" y="196761"/>
                  </a:lnTo>
                  <a:lnTo>
                    <a:pt x="196100" y="199847"/>
                  </a:lnTo>
                  <a:lnTo>
                    <a:pt x="196011" y="201485"/>
                  </a:lnTo>
                  <a:lnTo>
                    <a:pt x="198272" y="206730"/>
                  </a:lnTo>
                  <a:lnTo>
                    <a:pt x="203479" y="214795"/>
                  </a:lnTo>
                  <a:lnTo>
                    <a:pt x="219392" y="210756"/>
                  </a:lnTo>
                  <a:lnTo>
                    <a:pt x="223583" y="199847"/>
                  </a:lnTo>
                  <a:lnTo>
                    <a:pt x="225552" y="191782"/>
                  </a:lnTo>
                  <a:close/>
                </a:path>
                <a:path w="320040" h="381635">
                  <a:moveTo>
                    <a:pt x="319925" y="123812"/>
                  </a:moveTo>
                  <a:lnTo>
                    <a:pt x="319646" y="116497"/>
                  </a:lnTo>
                  <a:lnTo>
                    <a:pt x="317284" y="110731"/>
                  </a:lnTo>
                  <a:lnTo>
                    <a:pt x="313016" y="107315"/>
                  </a:lnTo>
                  <a:lnTo>
                    <a:pt x="307543" y="106997"/>
                  </a:lnTo>
                  <a:lnTo>
                    <a:pt x="301929" y="109702"/>
                  </a:lnTo>
                  <a:lnTo>
                    <a:pt x="296837" y="114947"/>
                  </a:lnTo>
                  <a:lnTo>
                    <a:pt x="292900" y="122262"/>
                  </a:lnTo>
                  <a:lnTo>
                    <a:pt x="290614" y="128778"/>
                  </a:lnTo>
                  <a:lnTo>
                    <a:pt x="290461" y="131876"/>
                  </a:lnTo>
                  <a:lnTo>
                    <a:pt x="290372" y="133515"/>
                  </a:lnTo>
                  <a:lnTo>
                    <a:pt x="292633" y="138760"/>
                  </a:lnTo>
                  <a:lnTo>
                    <a:pt x="297853" y="146824"/>
                  </a:lnTo>
                  <a:lnTo>
                    <a:pt x="313766" y="142786"/>
                  </a:lnTo>
                  <a:lnTo>
                    <a:pt x="317957" y="131876"/>
                  </a:lnTo>
                  <a:lnTo>
                    <a:pt x="319925" y="123812"/>
                  </a:lnTo>
                  <a:close/>
                </a:path>
              </a:pathLst>
            </a:custGeom>
            <a:solidFill>
              <a:srgbClr val="D3A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934" y="5457245"/>
              <a:ext cx="290266" cy="17979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227137" y="5566969"/>
              <a:ext cx="357505" cy="403225"/>
            </a:xfrm>
            <a:custGeom>
              <a:avLst/>
              <a:gdLst/>
              <a:ahLst/>
              <a:cxnLst/>
              <a:rect l="l" t="t" r="r" b="b"/>
              <a:pathLst>
                <a:path w="357504" h="403225">
                  <a:moveTo>
                    <a:pt x="246401" y="0"/>
                  </a:moveTo>
                  <a:lnTo>
                    <a:pt x="195814" y="642"/>
                  </a:lnTo>
                  <a:lnTo>
                    <a:pt x="131729" y="16580"/>
                  </a:lnTo>
                  <a:lnTo>
                    <a:pt x="71606" y="43412"/>
                  </a:lnTo>
                  <a:lnTo>
                    <a:pt x="31831" y="73883"/>
                  </a:lnTo>
                  <a:lnTo>
                    <a:pt x="9072" y="106718"/>
                  </a:lnTo>
                  <a:lnTo>
                    <a:pt x="0" y="140641"/>
                  </a:lnTo>
                  <a:lnTo>
                    <a:pt x="1283" y="174376"/>
                  </a:lnTo>
                  <a:lnTo>
                    <a:pt x="25600" y="238639"/>
                  </a:lnTo>
                  <a:lnTo>
                    <a:pt x="53312" y="277816"/>
                  </a:lnTo>
                  <a:lnTo>
                    <a:pt x="89807" y="318994"/>
                  </a:lnTo>
                  <a:lnTo>
                    <a:pt x="132165" y="356987"/>
                  </a:lnTo>
                  <a:lnTo>
                    <a:pt x="177467" y="386610"/>
                  </a:lnTo>
                  <a:lnTo>
                    <a:pt x="222791" y="402678"/>
                  </a:lnTo>
                  <a:lnTo>
                    <a:pt x="265218" y="400006"/>
                  </a:lnTo>
                  <a:lnTo>
                    <a:pt x="300294" y="375992"/>
                  </a:lnTo>
                  <a:lnTo>
                    <a:pt x="326115" y="335426"/>
                  </a:lnTo>
                  <a:lnTo>
                    <a:pt x="343573" y="284192"/>
                  </a:lnTo>
                  <a:lnTo>
                    <a:pt x="353560" y="228174"/>
                  </a:lnTo>
                  <a:lnTo>
                    <a:pt x="356966" y="173258"/>
                  </a:lnTo>
                  <a:lnTo>
                    <a:pt x="354684" y="125327"/>
                  </a:lnTo>
                  <a:lnTo>
                    <a:pt x="334090" y="59785"/>
                  </a:lnTo>
                  <a:lnTo>
                    <a:pt x="285181" y="11646"/>
                  </a:lnTo>
                  <a:lnTo>
                    <a:pt x="246401" y="0"/>
                  </a:lnTo>
                  <a:close/>
                </a:path>
              </a:pathLst>
            </a:custGeom>
            <a:solidFill>
              <a:srgbClr val="C4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257561" y="5566969"/>
              <a:ext cx="327025" cy="344170"/>
            </a:xfrm>
            <a:custGeom>
              <a:avLst/>
              <a:gdLst/>
              <a:ahLst/>
              <a:cxnLst/>
              <a:rect l="l" t="t" r="r" b="b"/>
              <a:pathLst>
                <a:path w="327025" h="344170">
                  <a:moveTo>
                    <a:pt x="215977" y="0"/>
                  </a:moveTo>
                  <a:lnTo>
                    <a:pt x="165390" y="642"/>
                  </a:lnTo>
                  <a:lnTo>
                    <a:pt x="101304" y="16580"/>
                  </a:lnTo>
                  <a:lnTo>
                    <a:pt x="41327" y="43353"/>
                  </a:lnTo>
                  <a:lnTo>
                    <a:pt x="1609" y="73755"/>
                  </a:lnTo>
                  <a:lnTo>
                    <a:pt x="0" y="92728"/>
                  </a:lnTo>
                  <a:lnTo>
                    <a:pt x="1265" y="111513"/>
                  </a:lnTo>
                  <a:lnTo>
                    <a:pt x="26139" y="179619"/>
                  </a:lnTo>
                  <a:lnTo>
                    <a:pt x="53850" y="218794"/>
                  </a:lnTo>
                  <a:lnTo>
                    <a:pt x="90345" y="259971"/>
                  </a:lnTo>
                  <a:lnTo>
                    <a:pt x="132704" y="297963"/>
                  </a:lnTo>
                  <a:lnTo>
                    <a:pt x="178005" y="327586"/>
                  </a:lnTo>
                  <a:lnTo>
                    <a:pt x="223330" y="343652"/>
                  </a:lnTo>
                  <a:lnTo>
                    <a:pt x="265757" y="340976"/>
                  </a:lnTo>
                  <a:lnTo>
                    <a:pt x="304911" y="312211"/>
                  </a:lnTo>
                  <a:lnTo>
                    <a:pt x="317745" y="263283"/>
                  </a:lnTo>
                  <a:lnTo>
                    <a:pt x="324728" y="212254"/>
                  </a:lnTo>
                  <a:lnTo>
                    <a:pt x="326522" y="163494"/>
                  </a:lnTo>
                  <a:lnTo>
                    <a:pt x="323785" y="121375"/>
                  </a:lnTo>
                  <a:lnTo>
                    <a:pt x="303666" y="59785"/>
                  </a:lnTo>
                  <a:lnTo>
                    <a:pt x="254757" y="11646"/>
                  </a:lnTo>
                  <a:lnTo>
                    <a:pt x="215977" y="0"/>
                  </a:lnTo>
                  <a:close/>
                </a:path>
              </a:pathLst>
            </a:custGeom>
            <a:solidFill>
              <a:srgbClr val="E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416097" y="5636636"/>
              <a:ext cx="120650" cy="137160"/>
            </a:xfrm>
            <a:custGeom>
              <a:avLst/>
              <a:gdLst/>
              <a:ahLst/>
              <a:cxnLst/>
              <a:rect l="l" t="t" r="r" b="b"/>
              <a:pathLst>
                <a:path w="120650" h="137160">
                  <a:moveTo>
                    <a:pt x="60860" y="0"/>
                  </a:moveTo>
                  <a:lnTo>
                    <a:pt x="37399" y="2264"/>
                  </a:lnTo>
                  <a:lnTo>
                    <a:pt x="17511" y="14927"/>
                  </a:lnTo>
                  <a:lnTo>
                    <a:pt x="4692" y="35200"/>
                  </a:lnTo>
                  <a:lnTo>
                    <a:pt x="0" y="60337"/>
                  </a:lnTo>
                  <a:lnTo>
                    <a:pt x="4493" y="87595"/>
                  </a:lnTo>
                  <a:lnTo>
                    <a:pt x="17738" y="111841"/>
                  </a:lnTo>
                  <a:lnTo>
                    <a:pt x="36913" y="128764"/>
                  </a:lnTo>
                  <a:lnTo>
                    <a:pt x="59493" y="136850"/>
                  </a:lnTo>
                  <a:lnTo>
                    <a:pt x="82954" y="134585"/>
                  </a:lnTo>
                  <a:lnTo>
                    <a:pt x="102840" y="121922"/>
                  </a:lnTo>
                  <a:lnTo>
                    <a:pt x="115656" y="101649"/>
                  </a:lnTo>
                  <a:lnTo>
                    <a:pt x="120348" y="76512"/>
                  </a:lnTo>
                  <a:lnTo>
                    <a:pt x="115859" y="49254"/>
                  </a:lnTo>
                  <a:lnTo>
                    <a:pt x="102614" y="25008"/>
                  </a:lnTo>
                  <a:lnTo>
                    <a:pt x="83439" y="8085"/>
                  </a:lnTo>
                  <a:lnTo>
                    <a:pt x="60860" y="0"/>
                  </a:lnTo>
                  <a:close/>
                </a:path>
              </a:pathLst>
            </a:custGeom>
            <a:solidFill>
              <a:srgbClr val="FF595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253812" y="5602109"/>
              <a:ext cx="263525" cy="316865"/>
            </a:xfrm>
            <a:custGeom>
              <a:avLst/>
              <a:gdLst/>
              <a:ahLst/>
              <a:cxnLst/>
              <a:rect l="l" t="t" r="r" b="b"/>
              <a:pathLst>
                <a:path w="263525" h="316864">
                  <a:moveTo>
                    <a:pt x="27241" y="104343"/>
                  </a:moveTo>
                  <a:lnTo>
                    <a:pt x="20955" y="86093"/>
                  </a:lnTo>
                  <a:lnTo>
                    <a:pt x="13716" y="80302"/>
                  </a:lnTo>
                  <a:lnTo>
                    <a:pt x="2133" y="84289"/>
                  </a:lnTo>
                  <a:lnTo>
                    <a:pt x="0" y="93306"/>
                  </a:lnTo>
                  <a:lnTo>
                    <a:pt x="6273" y="111569"/>
                  </a:lnTo>
                  <a:lnTo>
                    <a:pt x="19304" y="115354"/>
                  </a:lnTo>
                  <a:lnTo>
                    <a:pt x="27241" y="104343"/>
                  </a:lnTo>
                  <a:close/>
                </a:path>
                <a:path w="263525" h="316864">
                  <a:moveTo>
                    <a:pt x="103200" y="163182"/>
                  </a:moveTo>
                  <a:lnTo>
                    <a:pt x="96913" y="144932"/>
                  </a:lnTo>
                  <a:lnTo>
                    <a:pt x="89674" y="139141"/>
                  </a:lnTo>
                  <a:lnTo>
                    <a:pt x="78092" y="143129"/>
                  </a:lnTo>
                  <a:lnTo>
                    <a:pt x="75958" y="152146"/>
                  </a:lnTo>
                  <a:lnTo>
                    <a:pt x="82232" y="170408"/>
                  </a:lnTo>
                  <a:lnTo>
                    <a:pt x="95262" y="174193"/>
                  </a:lnTo>
                  <a:lnTo>
                    <a:pt x="103200" y="163182"/>
                  </a:lnTo>
                  <a:close/>
                </a:path>
                <a:path w="263525" h="316864">
                  <a:moveTo>
                    <a:pt x="141414" y="261404"/>
                  </a:moveTo>
                  <a:lnTo>
                    <a:pt x="135128" y="243154"/>
                  </a:lnTo>
                  <a:lnTo>
                    <a:pt x="127889" y="237375"/>
                  </a:lnTo>
                  <a:lnTo>
                    <a:pt x="116306" y="241350"/>
                  </a:lnTo>
                  <a:lnTo>
                    <a:pt x="114173" y="250367"/>
                  </a:lnTo>
                  <a:lnTo>
                    <a:pt x="120446" y="268630"/>
                  </a:lnTo>
                  <a:lnTo>
                    <a:pt x="133477" y="272415"/>
                  </a:lnTo>
                  <a:lnTo>
                    <a:pt x="141414" y="261404"/>
                  </a:lnTo>
                  <a:close/>
                </a:path>
                <a:path w="263525" h="316864">
                  <a:moveTo>
                    <a:pt x="143840" y="64185"/>
                  </a:moveTo>
                  <a:lnTo>
                    <a:pt x="137553" y="45935"/>
                  </a:lnTo>
                  <a:lnTo>
                    <a:pt x="130314" y="40144"/>
                  </a:lnTo>
                  <a:lnTo>
                    <a:pt x="118732" y="44132"/>
                  </a:lnTo>
                  <a:lnTo>
                    <a:pt x="116598" y="53149"/>
                  </a:lnTo>
                  <a:lnTo>
                    <a:pt x="122872" y="71412"/>
                  </a:lnTo>
                  <a:lnTo>
                    <a:pt x="135902" y="75196"/>
                  </a:lnTo>
                  <a:lnTo>
                    <a:pt x="143840" y="64185"/>
                  </a:lnTo>
                  <a:close/>
                </a:path>
                <a:path w="263525" h="316864">
                  <a:moveTo>
                    <a:pt x="186321" y="193916"/>
                  </a:moveTo>
                  <a:lnTo>
                    <a:pt x="180035" y="175666"/>
                  </a:lnTo>
                  <a:lnTo>
                    <a:pt x="172796" y="169887"/>
                  </a:lnTo>
                  <a:lnTo>
                    <a:pt x="161213" y="173863"/>
                  </a:lnTo>
                  <a:lnTo>
                    <a:pt x="159080" y="182880"/>
                  </a:lnTo>
                  <a:lnTo>
                    <a:pt x="165354" y="201142"/>
                  </a:lnTo>
                  <a:lnTo>
                    <a:pt x="178384" y="204927"/>
                  </a:lnTo>
                  <a:lnTo>
                    <a:pt x="186321" y="193916"/>
                  </a:lnTo>
                  <a:close/>
                </a:path>
                <a:path w="263525" h="316864">
                  <a:moveTo>
                    <a:pt x="224663" y="305282"/>
                  </a:moveTo>
                  <a:lnTo>
                    <a:pt x="218376" y="287032"/>
                  </a:lnTo>
                  <a:lnTo>
                    <a:pt x="211137" y="281254"/>
                  </a:lnTo>
                  <a:lnTo>
                    <a:pt x="199555" y="285229"/>
                  </a:lnTo>
                  <a:lnTo>
                    <a:pt x="197421" y="294246"/>
                  </a:lnTo>
                  <a:lnTo>
                    <a:pt x="203695" y="312508"/>
                  </a:lnTo>
                  <a:lnTo>
                    <a:pt x="216725" y="316293"/>
                  </a:lnTo>
                  <a:lnTo>
                    <a:pt x="224663" y="305282"/>
                  </a:lnTo>
                  <a:close/>
                </a:path>
                <a:path w="263525" h="316864">
                  <a:moveTo>
                    <a:pt x="232892" y="118529"/>
                  </a:moveTo>
                  <a:lnTo>
                    <a:pt x="226606" y="100279"/>
                  </a:lnTo>
                  <a:lnTo>
                    <a:pt x="219367" y="94488"/>
                  </a:lnTo>
                  <a:lnTo>
                    <a:pt x="207784" y="98475"/>
                  </a:lnTo>
                  <a:lnTo>
                    <a:pt x="205651" y="107492"/>
                  </a:lnTo>
                  <a:lnTo>
                    <a:pt x="211924" y="125755"/>
                  </a:lnTo>
                  <a:lnTo>
                    <a:pt x="224955" y="129540"/>
                  </a:lnTo>
                  <a:lnTo>
                    <a:pt x="232892" y="118529"/>
                  </a:lnTo>
                  <a:close/>
                </a:path>
                <a:path w="263525" h="316864">
                  <a:moveTo>
                    <a:pt x="260451" y="24041"/>
                  </a:moveTo>
                  <a:lnTo>
                    <a:pt x="254165" y="5791"/>
                  </a:lnTo>
                  <a:lnTo>
                    <a:pt x="246926" y="0"/>
                  </a:lnTo>
                  <a:lnTo>
                    <a:pt x="235343" y="3987"/>
                  </a:lnTo>
                  <a:lnTo>
                    <a:pt x="233210" y="13004"/>
                  </a:lnTo>
                  <a:lnTo>
                    <a:pt x="239483" y="31267"/>
                  </a:lnTo>
                  <a:lnTo>
                    <a:pt x="252514" y="35052"/>
                  </a:lnTo>
                  <a:lnTo>
                    <a:pt x="260451" y="24041"/>
                  </a:lnTo>
                  <a:close/>
                </a:path>
                <a:path w="263525" h="316864">
                  <a:moveTo>
                    <a:pt x="263245" y="219456"/>
                  </a:moveTo>
                  <a:lnTo>
                    <a:pt x="256959" y="201206"/>
                  </a:lnTo>
                  <a:lnTo>
                    <a:pt x="249720" y="195427"/>
                  </a:lnTo>
                  <a:lnTo>
                    <a:pt x="238137" y="199402"/>
                  </a:lnTo>
                  <a:lnTo>
                    <a:pt x="236004" y="208419"/>
                  </a:lnTo>
                  <a:lnTo>
                    <a:pt x="242277" y="226682"/>
                  </a:lnTo>
                  <a:lnTo>
                    <a:pt x="255308" y="230466"/>
                  </a:lnTo>
                  <a:lnTo>
                    <a:pt x="263245" y="219456"/>
                  </a:lnTo>
                  <a:close/>
                </a:path>
              </a:pathLst>
            </a:custGeom>
            <a:solidFill>
              <a:srgbClr val="D3A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228600" y="6400800"/>
              <a:ext cx="9601200" cy="1143000"/>
            </a:xfrm>
            <a:custGeom>
              <a:avLst/>
              <a:gdLst/>
              <a:ahLst/>
              <a:cxnLst/>
              <a:rect l="l" t="t" r="r" b="b"/>
              <a:pathLst>
                <a:path w="9601200" h="1143000">
                  <a:moveTo>
                    <a:pt x="96012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601200" y="1143000"/>
                  </a:lnTo>
                  <a:lnTo>
                    <a:pt x="9601200" y="0"/>
                  </a:lnTo>
                  <a:close/>
                </a:path>
              </a:pathLst>
            </a:custGeom>
            <a:solidFill>
              <a:srgbClr val="036A3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2054" y="6907517"/>
              <a:ext cx="2574290" cy="32544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20464" y="6483858"/>
              <a:ext cx="281305" cy="298450"/>
            </a:xfrm>
            <a:custGeom>
              <a:avLst/>
              <a:gdLst/>
              <a:ahLst/>
              <a:cxnLst/>
              <a:rect l="l" t="t" r="r" b="b"/>
              <a:pathLst>
                <a:path w="281305" h="298450">
                  <a:moveTo>
                    <a:pt x="245618" y="0"/>
                  </a:moveTo>
                  <a:lnTo>
                    <a:pt x="191049" y="5461"/>
                  </a:lnTo>
                  <a:lnTo>
                    <a:pt x="123176" y="26304"/>
                  </a:lnTo>
                  <a:lnTo>
                    <a:pt x="60879" y="72132"/>
                  </a:lnTo>
                  <a:lnTo>
                    <a:pt x="20204" y="121770"/>
                  </a:lnTo>
                  <a:lnTo>
                    <a:pt x="1465" y="161770"/>
                  </a:lnTo>
                  <a:lnTo>
                    <a:pt x="0" y="213240"/>
                  </a:lnTo>
                  <a:lnTo>
                    <a:pt x="11145" y="297290"/>
                  </a:lnTo>
                  <a:lnTo>
                    <a:pt x="33986" y="298034"/>
                  </a:lnTo>
                  <a:lnTo>
                    <a:pt x="89557" y="293526"/>
                  </a:lnTo>
                  <a:lnTo>
                    <a:pt x="158426" y="273657"/>
                  </a:lnTo>
                  <a:lnTo>
                    <a:pt x="221165" y="228316"/>
                  </a:lnTo>
                  <a:lnTo>
                    <a:pt x="261766" y="178605"/>
                  </a:lnTo>
                  <a:lnTo>
                    <a:pt x="280179" y="138284"/>
                  </a:lnTo>
                  <a:lnTo>
                    <a:pt x="280794" y="85979"/>
                  </a:lnTo>
                  <a:lnTo>
                    <a:pt x="268003" y="313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61BB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20464" y="6483858"/>
              <a:ext cx="281305" cy="298450"/>
            </a:xfrm>
            <a:custGeom>
              <a:avLst/>
              <a:gdLst/>
              <a:ahLst/>
              <a:cxnLst/>
              <a:rect l="l" t="t" r="r" b="b"/>
              <a:pathLst>
                <a:path w="281305" h="298450">
                  <a:moveTo>
                    <a:pt x="60879" y="72132"/>
                  </a:moveTo>
                  <a:lnTo>
                    <a:pt x="123176" y="26304"/>
                  </a:lnTo>
                  <a:lnTo>
                    <a:pt x="191049" y="5461"/>
                  </a:lnTo>
                  <a:lnTo>
                    <a:pt x="245618" y="0"/>
                  </a:lnTo>
                  <a:lnTo>
                    <a:pt x="268003" y="313"/>
                  </a:lnTo>
                  <a:lnTo>
                    <a:pt x="280794" y="85979"/>
                  </a:lnTo>
                  <a:lnTo>
                    <a:pt x="280179" y="138284"/>
                  </a:lnTo>
                  <a:lnTo>
                    <a:pt x="261766" y="178605"/>
                  </a:lnTo>
                  <a:lnTo>
                    <a:pt x="221165" y="228316"/>
                  </a:lnTo>
                  <a:lnTo>
                    <a:pt x="158426" y="273657"/>
                  </a:lnTo>
                  <a:lnTo>
                    <a:pt x="89557" y="293526"/>
                  </a:lnTo>
                  <a:lnTo>
                    <a:pt x="33986" y="298034"/>
                  </a:lnTo>
                  <a:lnTo>
                    <a:pt x="11145" y="297290"/>
                  </a:lnTo>
                  <a:lnTo>
                    <a:pt x="0" y="213240"/>
                  </a:lnTo>
                  <a:lnTo>
                    <a:pt x="1465" y="161770"/>
                  </a:lnTo>
                  <a:lnTo>
                    <a:pt x="20204" y="121770"/>
                  </a:lnTo>
                  <a:lnTo>
                    <a:pt x="60879" y="72132"/>
                  </a:lnTo>
                  <a:close/>
                </a:path>
              </a:pathLst>
            </a:custGeom>
            <a:ln w="11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79364" y="6807887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4" h="487045">
                  <a:moveTo>
                    <a:pt x="2082" y="0"/>
                  </a:moveTo>
                  <a:lnTo>
                    <a:pt x="0" y="484695"/>
                  </a:lnTo>
                  <a:lnTo>
                    <a:pt x="484759" y="487006"/>
                  </a:lnTo>
                  <a:lnTo>
                    <a:pt x="486816" y="2336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ED1B2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79364" y="6807887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4" h="487045">
                  <a:moveTo>
                    <a:pt x="486816" y="2336"/>
                  </a:moveTo>
                  <a:lnTo>
                    <a:pt x="2082" y="0"/>
                  </a:lnTo>
                  <a:lnTo>
                    <a:pt x="0" y="484695"/>
                  </a:lnTo>
                  <a:lnTo>
                    <a:pt x="484759" y="487006"/>
                  </a:lnTo>
                  <a:lnTo>
                    <a:pt x="486816" y="2336"/>
                  </a:lnTo>
                  <a:close/>
                </a:path>
              </a:pathLst>
            </a:custGeom>
            <a:ln w="11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13157" y="6847947"/>
              <a:ext cx="45085" cy="407670"/>
            </a:xfrm>
            <a:custGeom>
              <a:avLst/>
              <a:gdLst/>
              <a:ahLst/>
              <a:cxnLst/>
              <a:rect l="l" t="t" r="r" b="b"/>
              <a:pathLst>
                <a:path w="45084" h="407670">
                  <a:moveTo>
                    <a:pt x="23418" y="0"/>
                  </a:moveTo>
                  <a:lnTo>
                    <a:pt x="0" y="384657"/>
                  </a:lnTo>
                  <a:lnTo>
                    <a:pt x="1642" y="393474"/>
                  </a:lnTo>
                  <a:lnTo>
                    <a:pt x="6178" y="400688"/>
                  </a:lnTo>
                  <a:lnTo>
                    <a:pt x="12933" y="405563"/>
                  </a:lnTo>
                  <a:lnTo>
                    <a:pt x="21234" y="407365"/>
                  </a:lnTo>
                  <a:lnTo>
                    <a:pt x="29999" y="405654"/>
                  </a:lnTo>
                  <a:lnTo>
                    <a:pt x="36771" y="400829"/>
                  </a:lnTo>
                  <a:lnTo>
                    <a:pt x="41349" y="393658"/>
                  </a:lnTo>
                  <a:lnTo>
                    <a:pt x="43053" y="384886"/>
                  </a:lnTo>
                  <a:lnTo>
                    <a:pt x="44653" y="22707"/>
                  </a:lnTo>
                  <a:lnTo>
                    <a:pt x="43005" y="13898"/>
                  </a:lnTo>
                  <a:lnTo>
                    <a:pt x="38460" y="6686"/>
                  </a:lnTo>
                  <a:lnTo>
                    <a:pt x="31703" y="1808"/>
                  </a:lnTo>
                  <a:lnTo>
                    <a:pt x="23418" y="0"/>
                  </a:lnTo>
                  <a:close/>
                </a:path>
              </a:pathLst>
            </a:custGeom>
            <a:solidFill>
              <a:srgbClr val="F04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13157" y="6847947"/>
              <a:ext cx="45085" cy="407670"/>
            </a:xfrm>
            <a:custGeom>
              <a:avLst/>
              <a:gdLst/>
              <a:ahLst/>
              <a:cxnLst/>
              <a:rect l="l" t="t" r="r" b="b"/>
              <a:pathLst>
                <a:path w="45084" h="407670">
                  <a:moveTo>
                    <a:pt x="43053" y="384886"/>
                  </a:moveTo>
                  <a:lnTo>
                    <a:pt x="41349" y="393658"/>
                  </a:lnTo>
                  <a:lnTo>
                    <a:pt x="36771" y="400829"/>
                  </a:lnTo>
                  <a:lnTo>
                    <a:pt x="29999" y="405654"/>
                  </a:lnTo>
                  <a:lnTo>
                    <a:pt x="21717" y="407390"/>
                  </a:lnTo>
                  <a:lnTo>
                    <a:pt x="21234" y="407365"/>
                  </a:lnTo>
                  <a:lnTo>
                    <a:pt x="12933" y="405563"/>
                  </a:lnTo>
                  <a:lnTo>
                    <a:pt x="6178" y="400688"/>
                  </a:lnTo>
                  <a:lnTo>
                    <a:pt x="1642" y="393474"/>
                  </a:lnTo>
                  <a:lnTo>
                    <a:pt x="0" y="384657"/>
                  </a:lnTo>
                  <a:lnTo>
                    <a:pt x="1536" y="22491"/>
                  </a:lnTo>
                  <a:lnTo>
                    <a:pt x="23418" y="0"/>
                  </a:lnTo>
                  <a:lnTo>
                    <a:pt x="31703" y="1808"/>
                  </a:lnTo>
                  <a:lnTo>
                    <a:pt x="38460" y="6686"/>
                  </a:lnTo>
                  <a:lnTo>
                    <a:pt x="43005" y="13898"/>
                  </a:lnTo>
                  <a:lnTo>
                    <a:pt x="44653" y="22707"/>
                  </a:lnTo>
                  <a:lnTo>
                    <a:pt x="43053" y="384886"/>
                  </a:lnTo>
                  <a:close/>
                </a:path>
              </a:pathLst>
            </a:custGeom>
            <a:ln w="7886">
              <a:solidFill>
                <a:srgbClr val="F68D9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148" y="6850344"/>
              <a:ext cx="158280" cy="19877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626" y="6851214"/>
              <a:ext cx="158051" cy="19943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82448" y="7016757"/>
              <a:ext cx="347345" cy="236854"/>
            </a:xfrm>
            <a:custGeom>
              <a:avLst/>
              <a:gdLst/>
              <a:ahLst/>
              <a:cxnLst/>
              <a:rect l="l" t="t" r="r" b="b"/>
              <a:pathLst>
                <a:path w="347344" h="236854">
                  <a:moveTo>
                    <a:pt x="173672" y="0"/>
                  </a:moveTo>
                  <a:lnTo>
                    <a:pt x="96725" y="27139"/>
                  </a:lnTo>
                  <a:lnTo>
                    <a:pt x="21894" y="64516"/>
                  </a:lnTo>
                  <a:lnTo>
                    <a:pt x="469" y="99187"/>
                  </a:lnTo>
                  <a:lnTo>
                    <a:pt x="0" y="212255"/>
                  </a:lnTo>
                  <a:lnTo>
                    <a:pt x="1642" y="221044"/>
                  </a:lnTo>
                  <a:lnTo>
                    <a:pt x="6175" y="228238"/>
                  </a:lnTo>
                  <a:lnTo>
                    <a:pt x="12923" y="233107"/>
                  </a:lnTo>
                  <a:lnTo>
                    <a:pt x="21209" y="234924"/>
                  </a:lnTo>
                  <a:lnTo>
                    <a:pt x="324993" y="236372"/>
                  </a:lnTo>
                  <a:lnTo>
                    <a:pt x="333284" y="234654"/>
                  </a:lnTo>
                  <a:lnTo>
                    <a:pt x="340086" y="229843"/>
                  </a:lnTo>
                  <a:lnTo>
                    <a:pt x="344699" y="222676"/>
                  </a:lnTo>
                  <a:lnTo>
                    <a:pt x="346417" y="213893"/>
                  </a:lnTo>
                  <a:lnTo>
                    <a:pt x="346900" y="100888"/>
                  </a:lnTo>
                  <a:lnTo>
                    <a:pt x="345923" y="91525"/>
                  </a:lnTo>
                  <a:lnTo>
                    <a:pt x="305581" y="55658"/>
                  </a:lnTo>
                  <a:lnTo>
                    <a:pt x="259286" y="33008"/>
                  </a:lnTo>
                  <a:lnTo>
                    <a:pt x="208204" y="10342"/>
                  </a:lnTo>
                  <a:lnTo>
                    <a:pt x="173672" y="0"/>
                  </a:lnTo>
                  <a:close/>
                </a:path>
              </a:pathLst>
            </a:custGeom>
            <a:solidFill>
              <a:srgbClr val="F04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82448" y="7016757"/>
              <a:ext cx="347345" cy="236854"/>
            </a:xfrm>
            <a:custGeom>
              <a:avLst/>
              <a:gdLst/>
              <a:ahLst/>
              <a:cxnLst/>
              <a:rect l="l" t="t" r="r" b="b"/>
              <a:pathLst>
                <a:path w="347344" h="236854">
                  <a:moveTo>
                    <a:pt x="346417" y="213893"/>
                  </a:moveTo>
                  <a:lnTo>
                    <a:pt x="344699" y="222676"/>
                  </a:lnTo>
                  <a:lnTo>
                    <a:pt x="340086" y="229843"/>
                  </a:lnTo>
                  <a:lnTo>
                    <a:pt x="333284" y="234654"/>
                  </a:lnTo>
                  <a:lnTo>
                    <a:pt x="324993" y="236372"/>
                  </a:lnTo>
                  <a:lnTo>
                    <a:pt x="21209" y="234924"/>
                  </a:lnTo>
                  <a:lnTo>
                    <a:pt x="12923" y="233107"/>
                  </a:lnTo>
                  <a:lnTo>
                    <a:pt x="6175" y="228238"/>
                  </a:lnTo>
                  <a:lnTo>
                    <a:pt x="1642" y="221044"/>
                  </a:lnTo>
                  <a:lnTo>
                    <a:pt x="0" y="212255"/>
                  </a:lnTo>
                  <a:lnTo>
                    <a:pt x="469" y="99187"/>
                  </a:lnTo>
                  <a:lnTo>
                    <a:pt x="21894" y="64516"/>
                  </a:lnTo>
                  <a:lnTo>
                    <a:pt x="96725" y="27139"/>
                  </a:lnTo>
                  <a:lnTo>
                    <a:pt x="137479" y="7959"/>
                  </a:lnTo>
                  <a:lnTo>
                    <a:pt x="173672" y="0"/>
                  </a:lnTo>
                  <a:lnTo>
                    <a:pt x="208204" y="10342"/>
                  </a:lnTo>
                  <a:lnTo>
                    <a:pt x="259286" y="33008"/>
                  </a:lnTo>
                  <a:lnTo>
                    <a:pt x="305581" y="55658"/>
                  </a:lnTo>
                  <a:lnTo>
                    <a:pt x="342476" y="82372"/>
                  </a:lnTo>
                  <a:lnTo>
                    <a:pt x="346900" y="100888"/>
                  </a:lnTo>
                  <a:lnTo>
                    <a:pt x="346417" y="213893"/>
                  </a:lnTo>
                  <a:close/>
                </a:path>
              </a:pathLst>
            </a:custGeom>
            <a:ln w="7886">
              <a:solidFill>
                <a:srgbClr val="F68D9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63514" y="7216078"/>
            <a:ext cx="52260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rgbClr val="ED1B2D"/>
                </a:solidFill>
                <a:effectLst/>
                <a:uLnTx/>
                <a:uFillTx/>
                <a:latin typeface="Lucida Sans"/>
                <a:cs typeface="Lucida Sans"/>
              </a:rPr>
              <a:t>square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3318" y="6835856"/>
            <a:ext cx="208915" cy="4768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rgbClr val="ED1B2D"/>
                </a:solidFill>
                <a:effectLst/>
                <a:uLnTx/>
                <a:uFillTx/>
                <a:latin typeface="Lucida Sans"/>
                <a:cs typeface="Lucida Sans"/>
              </a:rPr>
              <a:t>meals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94321" y="73213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55651" y="0"/>
                </a:moveTo>
                <a:lnTo>
                  <a:pt x="0" y="0"/>
                </a:lnTo>
                <a:lnTo>
                  <a:pt x="0" y="55651"/>
                </a:lnTo>
                <a:lnTo>
                  <a:pt x="55651" y="55651"/>
                </a:lnTo>
                <a:lnTo>
                  <a:pt x="55651" y="0"/>
                </a:lnTo>
                <a:close/>
              </a:path>
            </a:pathLst>
          </a:custGeom>
          <a:solidFill>
            <a:srgbClr val="61BB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894228" y="7275387"/>
            <a:ext cx="427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product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was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funded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USDA.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institution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equal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opportunity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provider.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24379" y="7148389"/>
            <a:ext cx="141732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Food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Nutrition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Division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hlinkClick r:id="rId10"/>
              </a:rPr>
              <a:t>www.SquareMeals.org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042494" y="7148389"/>
            <a:ext cx="1659889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 indent="714375" defTabSz="914400" eaLnBrk="1" fontAlgn="auto" latinLnBrk="0" hangingPunct="1">
              <a:lnSpc>
                <a:spcPts val="1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Updated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6/6/2024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National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School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Lunch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4233673" y="5971120"/>
            <a:ext cx="5454650" cy="1155065"/>
            <a:chOff x="4233673" y="5971120"/>
            <a:chExt cx="5454650" cy="1155065"/>
          </a:xfrm>
        </p:grpSpPr>
        <p:pic>
          <p:nvPicPr>
            <p:cNvPr id="77" name="object 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09102" y="6909882"/>
              <a:ext cx="215629" cy="21562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45803" y="6909882"/>
              <a:ext cx="215988" cy="21589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82503" y="6909882"/>
              <a:ext cx="305539" cy="21562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33673" y="5971120"/>
              <a:ext cx="1591052" cy="900976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C6F20BE-6515-3B9C-9942-CB78C00BD58E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Announcement text goes here.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38486D7-EFBA-76E2-630E-2E0894B30C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5A9DEEF-6036-2550-9BA5-96D6018432CC}"/>
              </a:ext>
            </a:extLst>
          </p:cNvPr>
          <p:cNvSpPr txBox="1"/>
          <p:nvPr/>
        </p:nvSpPr>
        <p:spPr>
          <a:xfrm>
            <a:off x="267778" y="1411956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148F190-3636-8BC3-F1B6-1BD19E4A8E99}"/>
              </a:ext>
            </a:extLst>
          </p:cNvPr>
          <p:cNvSpPr txBox="1"/>
          <p:nvPr/>
        </p:nvSpPr>
        <p:spPr>
          <a:xfrm>
            <a:off x="3488184" y="1498615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CC3DC0F-D4F4-1395-445D-ACDCF667A839}"/>
              </a:ext>
            </a:extLst>
          </p:cNvPr>
          <p:cNvSpPr txBox="1"/>
          <p:nvPr/>
        </p:nvSpPr>
        <p:spPr>
          <a:xfrm>
            <a:off x="1908104" y="147173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5314F91-8737-93A0-69F1-F0CADF1B612F}"/>
              </a:ext>
            </a:extLst>
          </p:cNvPr>
          <p:cNvSpPr txBox="1"/>
          <p:nvPr/>
        </p:nvSpPr>
        <p:spPr>
          <a:xfrm>
            <a:off x="379071" y="245211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1681514-37F5-ABA1-4EB9-D41A2BCA94DA}"/>
              </a:ext>
            </a:extLst>
          </p:cNvPr>
          <p:cNvSpPr txBox="1"/>
          <p:nvPr/>
        </p:nvSpPr>
        <p:spPr>
          <a:xfrm>
            <a:off x="1916939" y="245084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7955327-F8A8-71D1-0BB0-F8F011B5D4B1}"/>
              </a:ext>
            </a:extLst>
          </p:cNvPr>
          <p:cNvSpPr txBox="1"/>
          <p:nvPr/>
        </p:nvSpPr>
        <p:spPr>
          <a:xfrm>
            <a:off x="3480438" y="245279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BF747BE-8A1A-E83B-DFAC-A3C3C83822D3}"/>
              </a:ext>
            </a:extLst>
          </p:cNvPr>
          <p:cNvSpPr txBox="1"/>
          <p:nvPr/>
        </p:nvSpPr>
        <p:spPr>
          <a:xfrm>
            <a:off x="5075748" y="2458734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B27828-7687-B64D-A574-94DDBA3E7E93}"/>
              </a:ext>
            </a:extLst>
          </p:cNvPr>
          <p:cNvSpPr txBox="1"/>
          <p:nvPr/>
        </p:nvSpPr>
        <p:spPr>
          <a:xfrm>
            <a:off x="5081850" y="143162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7D504D-0727-815F-4940-505F1A1C8976}"/>
              </a:ext>
            </a:extLst>
          </p:cNvPr>
          <p:cNvSpPr txBox="1"/>
          <p:nvPr/>
        </p:nvSpPr>
        <p:spPr>
          <a:xfrm>
            <a:off x="337105" y="3510424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F47A897-F88C-1DC1-2691-5A92ACFDDB85}"/>
              </a:ext>
            </a:extLst>
          </p:cNvPr>
          <p:cNvSpPr txBox="1"/>
          <p:nvPr/>
        </p:nvSpPr>
        <p:spPr>
          <a:xfrm>
            <a:off x="1919226" y="351170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29C01F-E186-8F0E-D8AD-4F17DE004F11}"/>
              </a:ext>
            </a:extLst>
          </p:cNvPr>
          <p:cNvSpPr txBox="1"/>
          <p:nvPr/>
        </p:nvSpPr>
        <p:spPr>
          <a:xfrm>
            <a:off x="3465104" y="350283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8AA7A85-4FC7-0175-6EB7-42CD34B6F672}"/>
              </a:ext>
            </a:extLst>
          </p:cNvPr>
          <p:cNvSpPr txBox="1"/>
          <p:nvPr/>
        </p:nvSpPr>
        <p:spPr>
          <a:xfrm>
            <a:off x="5083390" y="349221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EBEFB2-339D-A59B-64EC-8FDFE3A8DC49}"/>
              </a:ext>
            </a:extLst>
          </p:cNvPr>
          <p:cNvSpPr txBox="1"/>
          <p:nvPr/>
        </p:nvSpPr>
        <p:spPr>
          <a:xfrm>
            <a:off x="1886164" y="451600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7B230ED-4B56-6564-9F2C-5926DC7742E8}"/>
              </a:ext>
            </a:extLst>
          </p:cNvPr>
          <p:cNvSpPr txBox="1"/>
          <p:nvPr/>
        </p:nvSpPr>
        <p:spPr>
          <a:xfrm>
            <a:off x="3481731" y="451525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F3C13A5-6C5C-02E5-E753-109868130453}"/>
              </a:ext>
            </a:extLst>
          </p:cNvPr>
          <p:cNvSpPr txBox="1"/>
          <p:nvPr/>
        </p:nvSpPr>
        <p:spPr>
          <a:xfrm>
            <a:off x="5109458" y="451937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6C9C3C2-62B5-8677-FA30-71CB46D3E553}"/>
              </a:ext>
            </a:extLst>
          </p:cNvPr>
          <p:cNvSpPr txBox="1"/>
          <p:nvPr/>
        </p:nvSpPr>
        <p:spPr>
          <a:xfrm>
            <a:off x="6624321" y="143420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24AFA76-4773-7FCA-92B0-B0F426BF72C9}"/>
              </a:ext>
            </a:extLst>
          </p:cNvPr>
          <p:cNvSpPr txBox="1"/>
          <p:nvPr/>
        </p:nvSpPr>
        <p:spPr>
          <a:xfrm>
            <a:off x="6620829" y="247035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853A049-8EB6-F4DC-FB20-C7B2147F2B00}"/>
              </a:ext>
            </a:extLst>
          </p:cNvPr>
          <p:cNvSpPr txBox="1"/>
          <p:nvPr/>
        </p:nvSpPr>
        <p:spPr>
          <a:xfrm>
            <a:off x="6683590" y="350064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0FF0410-2D26-7562-AF08-AAE647EE0770}"/>
              </a:ext>
            </a:extLst>
          </p:cNvPr>
          <p:cNvSpPr txBox="1"/>
          <p:nvPr/>
        </p:nvSpPr>
        <p:spPr>
          <a:xfrm>
            <a:off x="6682131" y="451525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E566FD-283E-6EE5-7FDD-FC554C5D94E6}"/>
              </a:ext>
            </a:extLst>
          </p:cNvPr>
          <p:cNvSpPr txBox="1"/>
          <p:nvPr/>
        </p:nvSpPr>
        <p:spPr>
          <a:xfrm>
            <a:off x="315023" y="451525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B0CC188-A02F-D349-68A3-0A2629444DED}"/>
              </a:ext>
            </a:extLst>
          </p:cNvPr>
          <p:cNvSpPr txBox="1"/>
          <p:nvPr/>
        </p:nvSpPr>
        <p:spPr>
          <a:xfrm>
            <a:off x="320846" y="554749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4AB8C11-743F-76E4-1C64-41BBA7995B5B}"/>
              </a:ext>
            </a:extLst>
          </p:cNvPr>
          <p:cNvSpPr txBox="1"/>
          <p:nvPr/>
        </p:nvSpPr>
        <p:spPr>
          <a:xfrm>
            <a:off x="2253569" y="249383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</a:rPr>
              <a:t>School Name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43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0187" y="228345"/>
              <a:ext cx="9599930" cy="6172200"/>
            </a:xfrm>
            <a:custGeom>
              <a:avLst/>
              <a:gdLst/>
              <a:ahLst/>
              <a:cxnLst/>
              <a:rect l="l" t="t" r="r" b="b"/>
              <a:pathLst>
                <a:path w="9599930" h="6172200">
                  <a:moveTo>
                    <a:pt x="9599612" y="0"/>
                  </a:moveTo>
                  <a:lnTo>
                    <a:pt x="7999412" y="0"/>
                  </a:lnTo>
                  <a:lnTo>
                    <a:pt x="7999412" y="735330"/>
                  </a:lnTo>
                  <a:lnTo>
                    <a:pt x="0" y="735330"/>
                  </a:lnTo>
                  <a:lnTo>
                    <a:pt x="0" y="6172200"/>
                  </a:lnTo>
                  <a:lnTo>
                    <a:pt x="9599612" y="6172200"/>
                  </a:lnTo>
                  <a:lnTo>
                    <a:pt x="9599612" y="735330"/>
                  </a:lnTo>
                  <a:lnTo>
                    <a:pt x="9599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228600" y="1257300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2286000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" y="3313112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00" y="4341812"/>
            <a:ext cx="7997825" cy="0"/>
          </a:xfrm>
          <a:custGeom>
            <a:avLst/>
            <a:gdLst/>
            <a:ahLst/>
            <a:cxnLst/>
            <a:rect l="l" t="t" r="r" b="b"/>
            <a:pathLst>
              <a:path w="7997825">
                <a:moveTo>
                  <a:pt x="0" y="0"/>
                </a:moveTo>
                <a:lnTo>
                  <a:pt x="79978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7012" y="1254125"/>
            <a:ext cx="9604375" cy="5148580"/>
            <a:chOff x="227012" y="1254125"/>
            <a:chExt cx="9604375" cy="5148580"/>
          </a:xfrm>
        </p:grpSpPr>
        <p:sp>
          <p:nvSpPr>
            <p:cNvPr id="10" name="object 10"/>
            <p:cNvSpPr/>
            <p:nvPr/>
          </p:nvSpPr>
          <p:spPr>
            <a:xfrm>
              <a:off x="228600" y="5370512"/>
              <a:ext cx="9601200" cy="0"/>
            </a:xfrm>
            <a:custGeom>
              <a:avLst/>
              <a:gdLst/>
              <a:ahLst/>
              <a:cxnLst/>
              <a:rect l="l" t="t" r="r" b="b"/>
              <a:pathLst>
                <a:path w="9601200">
                  <a:moveTo>
                    <a:pt x="0" y="0"/>
                  </a:moveTo>
                  <a:lnTo>
                    <a:pt x="96012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0187" y="1255712"/>
              <a:ext cx="0" cy="5145405"/>
            </a:xfrm>
            <a:custGeom>
              <a:avLst/>
              <a:gdLst/>
              <a:ahLst/>
              <a:cxnLst/>
              <a:rect l="l" t="t" r="r" b="b"/>
              <a:pathLst>
                <a:path h="5145405">
                  <a:moveTo>
                    <a:pt x="0" y="0"/>
                  </a:moveTo>
                  <a:lnTo>
                    <a:pt x="0" y="514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827212" y="1258887"/>
              <a:ext cx="0" cy="5142230"/>
            </a:xfrm>
            <a:custGeom>
              <a:avLst/>
              <a:gdLst/>
              <a:ahLst/>
              <a:cxnLst/>
              <a:rect l="l" t="t" r="r" b="b"/>
              <a:pathLst>
                <a:path h="5142230">
                  <a:moveTo>
                    <a:pt x="0" y="0"/>
                  </a:moveTo>
                  <a:lnTo>
                    <a:pt x="0" y="514191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427412" y="1262062"/>
              <a:ext cx="0" cy="5139055"/>
            </a:xfrm>
            <a:custGeom>
              <a:avLst/>
              <a:gdLst/>
              <a:ahLst/>
              <a:cxnLst/>
              <a:rect l="l" t="t" r="r" b="b"/>
              <a:pathLst>
                <a:path h="5139055">
                  <a:moveTo>
                    <a:pt x="0" y="0"/>
                  </a:moveTo>
                  <a:lnTo>
                    <a:pt x="0" y="51387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027612" y="1257697"/>
              <a:ext cx="0" cy="5143500"/>
            </a:xfrm>
            <a:custGeom>
              <a:avLst/>
              <a:gdLst/>
              <a:ahLst/>
              <a:cxnLst/>
              <a:rect l="l" t="t" r="r" b="b"/>
              <a:pathLst>
                <a:path h="5143500">
                  <a:moveTo>
                    <a:pt x="0" y="0"/>
                  </a:moveTo>
                  <a:lnTo>
                    <a:pt x="0" y="51431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627812" y="1255712"/>
              <a:ext cx="0" cy="5145405"/>
            </a:xfrm>
            <a:custGeom>
              <a:avLst/>
              <a:gdLst/>
              <a:ahLst/>
              <a:cxnLst/>
              <a:rect l="l" t="t" r="r" b="b"/>
              <a:pathLst>
                <a:path h="5145405">
                  <a:moveTo>
                    <a:pt x="0" y="0"/>
                  </a:moveTo>
                  <a:lnTo>
                    <a:pt x="0" y="514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228012" y="1255712"/>
              <a:ext cx="0" cy="4116704"/>
            </a:xfrm>
            <a:custGeom>
              <a:avLst/>
              <a:gdLst/>
              <a:ahLst/>
              <a:cxnLst/>
              <a:rect l="l" t="t" r="r" b="b"/>
              <a:pathLst>
                <a:path h="4116704">
                  <a:moveTo>
                    <a:pt x="0" y="0"/>
                  </a:moveTo>
                  <a:lnTo>
                    <a:pt x="0" y="41163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61620" y="2268636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620" y="3297336"/>
            <a:ext cx="201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1620" y="43260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1620" y="5354737"/>
            <a:ext cx="2266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84177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61820" y="2268636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61820" y="32973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1820" y="4326036"/>
            <a:ext cx="2254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61820" y="5354737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62020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62020" y="2268636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62020" y="3297336"/>
            <a:ext cx="215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62020" y="4326036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62020" y="5354737"/>
            <a:ext cx="22732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62220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2220" y="22686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62220" y="3297336"/>
            <a:ext cx="2038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62220" y="4326036"/>
            <a:ext cx="219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62220" y="5354737"/>
            <a:ext cx="210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62419" y="1239937"/>
            <a:ext cx="123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62419" y="2268636"/>
            <a:ext cx="210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62419" y="3297336"/>
            <a:ext cx="2114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62419" y="4326036"/>
            <a:ext cx="2241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8600" y="963675"/>
            <a:ext cx="8001000" cy="298450"/>
          </a:xfrm>
          <a:custGeom>
            <a:avLst/>
            <a:gdLst/>
            <a:ahLst/>
            <a:cxnLst/>
            <a:rect l="l" t="t" r="r" b="b"/>
            <a:pathLst>
              <a:path w="8001000" h="298450">
                <a:moveTo>
                  <a:pt x="8001000" y="0"/>
                </a:moveTo>
                <a:lnTo>
                  <a:pt x="0" y="0"/>
                </a:lnTo>
                <a:lnTo>
                  <a:pt x="0" y="298386"/>
                </a:lnTo>
                <a:lnTo>
                  <a:pt x="8001000" y="298386"/>
                </a:lnTo>
                <a:lnTo>
                  <a:pt x="8001000" y="0"/>
                </a:lnTo>
                <a:close/>
              </a:path>
            </a:pathLst>
          </a:custGeom>
          <a:solidFill>
            <a:srgbClr val="036A3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6554" y="947883"/>
            <a:ext cx="2458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96390" algn="l"/>
              </a:tabLst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Monday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	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Tuesday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46585" y="947883"/>
            <a:ext cx="11747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Wednesday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34109" y="947883"/>
            <a:ext cx="981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Thursday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80805" y="947883"/>
            <a:ext cx="688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Rockwell"/>
              </a:rPr>
              <a:t>Friday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92791" y="5433349"/>
            <a:ext cx="2273935" cy="82994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0" cap="none" spc="-1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Tomatoes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Season in</a:t>
            </a:r>
            <a:r>
              <a:rPr kumimoji="0" sz="1100" b="0" i="0" u="none" strike="noStrike" kern="0" cap="none" spc="5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Texas:</a:t>
            </a:r>
            <a:r>
              <a:rPr kumimoji="0" sz="1100" b="0" i="0" u="none" strike="noStrike" kern="0" cap="none" spc="5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April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-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036A38"/>
                </a:solidFill>
                <a:effectLst/>
                <a:uLnTx/>
                <a:uFillTx/>
                <a:latin typeface="Rockwell"/>
                <a:cs typeface="Rockwell"/>
              </a:rPr>
              <a:t>December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0" marR="0" lvl="0" indent="0" algn="ctr" defTabSz="914400" eaLnBrk="1" fontAlgn="auto" latinLnBrk="0" hangingPunct="1">
              <a:lnSpc>
                <a:spcPts val="142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Did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you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Tx/>
                <a:latin typeface="Rockwell"/>
                <a:cs typeface="Rockwell"/>
              </a:rPr>
              <a:t>know?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  <a:p>
            <a:pPr marL="0" marR="0" lvl="0" indent="0" algn="ctr" defTabSz="91440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Tomatoes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are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technically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a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eorgia"/>
                <a:cs typeface="Georgia"/>
              </a:rPr>
              <a:t>berry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cs typeface="Georgia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42087" y="214464"/>
            <a:ext cx="2291080" cy="704215"/>
          </a:xfrm>
          <a:prstGeom prst="rect">
            <a:avLst/>
          </a:prstGeom>
          <a:noFill/>
        </p:spPr>
        <p:txBody>
          <a:bodyPr vert="horz" wrap="square" lIns="0" tIns="5969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470"/>
              </a:spcBef>
            </a:pPr>
            <a:r>
              <a:rPr dirty="0"/>
              <a:t>July</a:t>
            </a:r>
            <a:r>
              <a:rPr spc="-45" dirty="0"/>
              <a:t> </a:t>
            </a:r>
            <a:r>
              <a:rPr dirty="0"/>
              <a:t>2025</a:t>
            </a:r>
            <a:r>
              <a:rPr spc="-40" dirty="0"/>
              <a:t> </a:t>
            </a:r>
            <a:r>
              <a:rPr spc="-50" dirty="0"/>
              <a:t>|</a:t>
            </a:r>
          </a:p>
        </p:txBody>
      </p:sp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4489" y="299851"/>
            <a:ext cx="1335684" cy="917476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8308485" y="1198332"/>
            <a:ext cx="14154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sng" strike="noStrike" kern="0" cap="none" spc="-229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>
                  <a:solidFill>
                    <a:srgbClr val="F04C25"/>
                  </a:solidFill>
                </a:uFill>
                <a:latin typeface="Rockwell"/>
                <a:cs typeface="Rockwell"/>
              </a:rPr>
              <a:t> </a:t>
            </a:r>
            <a:r>
              <a:rPr kumimoji="0" sz="1300" b="1" i="0" u="sng" strike="noStrike" kern="0" cap="none" spc="-10" normalizeH="0" baseline="0" noProof="0" dirty="0">
                <a:ln>
                  <a:noFill/>
                </a:ln>
                <a:solidFill>
                  <a:srgbClr val="0F497F"/>
                </a:solidFill>
                <a:effectLst/>
                <a:uLnTx/>
                <a:uFill>
                  <a:solidFill>
                    <a:srgbClr val="F04C25"/>
                  </a:solidFill>
                </a:uFill>
                <a:latin typeface="Rockwell"/>
                <a:cs typeface="Rockwell"/>
              </a:rPr>
              <a:t>Announcements: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28600" y="5400671"/>
            <a:ext cx="9601200" cy="2143125"/>
            <a:chOff x="228600" y="5400671"/>
            <a:chExt cx="9601200" cy="2143125"/>
          </a:xfrm>
        </p:grpSpPr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7977" y="5538422"/>
              <a:ext cx="469770" cy="4461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761518" y="5400671"/>
              <a:ext cx="260985" cy="429259"/>
            </a:xfrm>
            <a:custGeom>
              <a:avLst/>
              <a:gdLst/>
              <a:ahLst/>
              <a:cxnLst/>
              <a:rect l="l" t="t" r="r" b="b"/>
              <a:pathLst>
                <a:path w="260984" h="429260">
                  <a:moveTo>
                    <a:pt x="93553" y="99631"/>
                  </a:moveTo>
                  <a:lnTo>
                    <a:pt x="78371" y="99631"/>
                  </a:lnTo>
                  <a:lnTo>
                    <a:pt x="76724" y="106564"/>
                  </a:lnTo>
                  <a:lnTo>
                    <a:pt x="73818" y="145332"/>
                  </a:lnTo>
                  <a:lnTo>
                    <a:pt x="75777" y="161621"/>
                  </a:lnTo>
                  <a:lnTo>
                    <a:pt x="79370" y="177065"/>
                  </a:lnTo>
                  <a:lnTo>
                    <a:pt x="84306" y="191833"/>
                  </a:lnTo>
                  <a:lnTo>
                    <a:pt x="91502" y="212923"/>
                  </a:lnTo>
                  <a:lnTo>
                    <a:pt x="96412" y="235700"/>
                  </a:lnTo>
                  <a:lnTo>
                    <a:pt x="97873" y="262102"/>
                  </a:lnTo>
                  <a:lnTo>
                    <a:pt x="97892" y="262443"/>
                  </a:lnTo>
                  <a:lnTo>
                    <a:pt x="94742" y="295249"/>
                  </a:lnTo>
                  <a:lnTo>
                    <a:pt x="94952" y="327806"/>
                  </a:lnTo>
                  <a:lnTo>
                    <a:pt x="94962" y="329468"/>
                  </a:lnTo>
                  <a:lnTo>
                    <a:pt x="102547" y="362926"/>
                  </a:lnTo>
                  <a:lnTo>
                    <a:pt x="111906" y="391381"/>
                  </a:lnTo>
                  <a:lnTo>
                    <a:pt x="117449" y="410591"/>
                  </a:lnTo>
                  <a:lnTo>
                    <a:pt x="118630" y="419430"/>
                  </a:lnTo>
                  <a:lnTo>
                    <a:pt x="119087" y="428650"/>
                  </a:lnTo>
                  <a:lnTo>
                    <a:pt x="133870" y="428650"/>
                  </a:lnTo>
                  <a:lnTo>
                    <a:pt x="130937" y="416674"/>
                  </a:lnTo>
                  <a:lnTo>
                    <a:pt x="128943" y="409498"/>
                  </a:lnTo>
                  <a:lnTo>
                    <a:pt x="122364" y="388681"/>
                  </a:lnTo>
                  <a:lnTo>
                    <a:pt x="114065" y="359927"/>
                  </a:lnTo>
                  <a:lnTo>
                    <a:pt x="108479" y="327806"/>
                  </a:lnTo>
                  <a:lnTo>
                    <a:pt x="110045" y="296887"/>
                  </a:lnTo>
                  <a:lnTo>
                    <a:pt x="114788" y="262443"/>
                  </a:lnTo>
                  <a:lnTo>
                    <a:pt x="114835" y="262102"/>
                  </a:lnTo>
                  <a:lnTo>
                    <a:pt x="113171" y="233219"/>
                  </a:lnTo>
                  <a:lnTo>
                    <a:pt x="107346" y="208723"/>
                  </a:lnTo>
                  <a:lnTo>
                    <a:pt x="99656" y="187096"/>
                  </a:lnTo>
                  <a:lnTo>
                    <a:pt x="94879" y="172996"/>
                  </a:lnTo>
                  <a:lnTo>
                    <a:pt x="91387" y="158613"/>
                  </a:lnTo>
                  <a:lnTo>
                    <a:pt x="89435" y="143587"/>
                  </a:lnTo>
                  <a:lnTo>
                    <a:pt x="89340" y="133680"/>
                  </a:lnTo>
                  <a:lnTo>
                    <a:pt x="89281" y="127558"/>
                  </a:lnTo>
                  <a:lnTo>
                    <a:pt x="93510" y="99912"/>
                  </a:lnTo>
                  <a:lnTo>
                    <a:pt x="93553" y="99631"/>
                  </a:lnTo>
                  <a:close/>
                </a:path>
                <a:path w="260984" h="429260">
                  <a:moveTo>
                    <a:pt x="122669" y="0"/>
                  </a:moveTo>
                  <a:lnTo>
                    <a:pt x="122072" y="990"/>
                  </a:lnTo>
                  <a:lnTo>
                    <a:pt x="116746" y="9464"/>
                  </a:lnTo>
                  <a:lnTo>
                    <a:pt x="105357" y="29025"/>
                  </a:lnTo>
                  <a:lnTo>
                    <a:pt x="91670" y="55968"/>
                  </a:lnTo>
                  <a:lnTo>
                    <a:pt x="79451" y="86588"/>
                  </a:lnTo>
                  <a:lnTo>
                    <a:pt x="71550" y="91668"/>
                  </a:lnTo>
                  <a:lnTo>
                    <a:pt x="28130" y="139547"/>
                  </a:lnTo>
                  <a:lnTo>
                    <a:pt x="7060" y="181842"/>
                  </a:lnTo>
                  <a:lnTo>
                    <a:pt x="0" y="206883"/>
                  </a:lnTo>
                  <a:lnTo>
                    <a:pt x="14770" y="206883"/>
                  </a:lnTo>
                  <a:lnTo>
                    <a:pt x="14770" y="197573"/>
                  </a:lnTo>
                  <a:lnTo>
                    <a:pt x="16366" y="189103"/>
                  </a:lnTo>
                  <a:lnTo>
                    <a:pt x="36271" y="145059"/>
                  </a:lnTo>
                  <a:lnTo>
                    <a:pt x="69710" y="106564"/>
                  </a:lnTo>
                  <a:lnTo>
                    <a:pt x="78371" y="99631"/>
                  </a:lnTo>
                  <a:lnTo>
                    <a:pt x="93553" y="99631"/>
                  </a:lnTo>
                  <a:lnTo>
                    <a:pt x="93624" y="99165"/>
                  </a:lnTo>
                  <a:lnTo>
                    <a:pt x="102277" y="71594"/>
                  </a:lnTo>
                  <a:lnTo>
                    <a:pt x="112900" y="46879"/>
                  </a:lnTo>
                  <a:lnTo>
                    <a:pt x="123151" y="27051"/>
                  </a:lnTo>
                  <a:lnTo>
                    <a:pt x="137470" y="27051"/>
                  </a:lnTo>
                  <a:lnTo>
                    <a:pt x="134628" y="18296"/>
                  </a:lnTo>
                  <a:lnTo>
                    <a:pt x="131635" y="5651"/>
                  </a:lnTo>
                  <a:lnTo>
                    <a:pt x="122669" y="0"/>
                  </a:lnTo>
                  <a:close/>
                </a:path>
                <a:path w="260984" h="429260">
                  <a:moveTo>
                    <a:pt x="137470" y="27051"/>
                  </a:moveTo>
                  <a:lnTo>
                    <a:pt x="123151" y="27051"/>
                  </a:lnTo>
                  <a:lnTo>
                    <a:pt x="127709" y="40708"/>
                  </a:lnTo>
                  <a:lnTo>
                    <a:pt x="160489" y="93954"/>
                  </a:lnTo>
                  <a:lnTo>
                    <a:pt x="194147" y="125878"/>
                  </a:lnTo>
                  <a:lnTo>
                    <a:pt x="205130" y="133680"/>
                  </a:lnTo>
                  <a:lnTo>
                    <a:pt x="217230" y="143088"/>
                  </a:lnTo>
                  <a:lnTo>
                    <a:pt x="229119" y="154809"/>
                  </a:lnTo>
                  <a:lnTo>
                    <a:pt x="238843" y="168316"/>
                  </a:lnTo>
                  <a:lnTo>
                    <a:pt x="244449" y="183083"/>
                  </a:lnTo>
                  <a:lnTo>
                    <a:pt x="246113" y="191833"/>
                  </a:lnTo>
                  <a:lnTo>
                    <a:pt x="246087" y="201142"/>
                  </a:lnTo>
                  <a:lnTo>
                    <a:pt x="260870" y="201142"/>
                  </a:lnTo>
                  <a:lnTo>
                    <a:pt x="246167" y="160353"/>
                  </a:lnTo>
                  <a:lnTo>
                    <a:pt x="210769" y="125628"/>
                  </a:lnTo>
                  <a:lnTo>
                    <a:pt x="199613" y="118483"/>
                  </a:lnTo>
                  <a:lnTo>
                    <a:pt x="188842" y="109999"/>
                  </a:lnTo>
                  <a:lnTo>
                    <a:pt x="178415" y="99912"/>
                  </a:lnTo>
                  <a:lnTo>
                    <a:pt x="168287" y="87960"/>
                  </a:lnTo>
                  <a:lnTo>
                    <a:pt x="152029" y="62535"/>
                  </a:lnTo>
                  <a:lnTo>
                    <a:pt x="141117" y="38285"/>
                  </a:lnTo>
                  <a:lnTo>
                    <a:pt x="137470" y="27051"/>
                  </a:lnTo>
                  <a:close/>
                </a:path>
              </a:pathLst>
            </a:custGeom>
            <a:solidFill>
              <a:srgbClr val="54871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9431" y="5886462"/>
              <a:ext cx="317808" cy="9979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294879" y="5934752"/>
              <a:ext cx="459740" cy="389255"/>
            </a:xfrm>
            <a:custGeom>
              <a:avLst/>
              <a:gdLst/>
              <a:ahLst/>
              <a:cxnLst/>
              <a:rect l="l" t="t" r="r" b="b"/>
              <a:pathLst>
                <a:path w="459740" h="389254">
                  <a:moveTo>
                    <a:pt x="172202" y="0"/>
                  </a:moveTo>
                  <a:lnTo>
                    <a:pt x="126074" y="5654"/>
                  </a:lnTo>
                  <a:lnTo>
                    <a:pt x="85027" y="21566"/>
                  </a:lnTo>
                  <a:lnTo>
                    <a:pt x="50441" y="47059"/>
                  </a:lnTo>
                  <a:lnTo>
                    <a:pt x="23694" y="81453"/>
                  </a:lnTo>
                  <a:lnTo>
                    <a:pt x="6166" y="124071"/>
                  </a:lnTo>
                  <a:lnTo>
                    <a:pt x="0" y="170697"/>
                  </a:lnTo>
                  <a:lnTo>
                    <a:pt x="5734" y="216553"/>
                  </a:lnTo>
                  <a:lnTo>
                    <a:pt x="22343" y="260099"/>
                  </a:lnTo>
                  <a:lnTo>
                    <a:pt x="48803" y="299798"/>
                  </a:lnTo>
                  <a:lnTo>
                    <a:pt x="84088" y="334110"/>
                  </a:lnTo>
                  <a:lnTo>
                    <a:pt x="127173" y="361497"/>
                  </a:lnTo>
                  <a:lnTo>
                    <a:pt x="177032" y="380421"/>
                  </a:lnTo>
                  <a:lnTo>
                    <a:pt x="229672" y="388962"/>
                  </a:lnTo>
                  <a:lnTo>
                    <a:pt x="280678" y="386786"/>
                  </a:lnTo>
                  <a:lnTo>
                    <a:pt x="328392" y="374712"/>
                  </a:lnTo>
                  <a:lnTo>
                    <a:pt x="371157" y="353562"/>
                  </a:lnTo>
                  <a:lnTo>
                    <a:pt x="407315" y="324153"/>
                  </a:lnTo>
                  <a:lnTo>
                    <a:pt x="435209" y="287308"/>
                  </a:lnTo>
                  <a:lnTo>
                    <a:pt x="453181" y="243845"/>
                  </a:lnTo>
                  <a:lnTo>
                    <a:pt x="459302" y="197585"/>
                  </a:lnTo>
                  <a:lnTo>
                    <a:pt x="453350" y="153062"/>
                  </a:lnTo>
                  <a:lnTo>
                    <a:pt x="436232" y="112153"/>
                  </a:lnTo>
                  <a:lnTo>
                    <a:pt x="408851" y="76735"/>
                  </a:lnTo>
                  <a:lnTo>
                    <a:pt x="372113" y="48682"/>
                  </a:lnTo>
                  <a:lnTo>
                    <a:pt x="326923" y="29871"/>
                  </a:lnTo>
                  <a:lnTo>
                    <a:pt x="274187" y="22179"/>
                  </a:lnTo>
                  <a:lnTo>
                    <a:pt x="222033" y="5282"/>
                  </a:lnTo>
                  <a:lnTo>
                    <a:pt x="172202" y="0"/>
                  </a:lnTo>
                  <a:close/>
                </a:path>
              </a:pathLst>
            </a:custGeom>
            <a:solidFill>
              <a:srgbClr val="C11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9294880" y="5934753"/>
              <a:ext cx="412750" cy="361950"/>
            </a:xfrm>
            <a:custGeom>
              <a:avLst/>
              <a:gdLst/>
              <a:ahLst/>
              <a:cxnLst/>
              <a:rect l="l" t="t" r="r" b="b"/>
              <a:pathLst>
                <a:path w="412750" h="361950">
                  <a:moveTo>
                    <a:pt x="172205" y="0"/>
                  </a:moveTo>
                  <a:lnTo>
                    <a:pt x="126074" y="5653"/>
                  </a:lnTo>
                  <a:lnTo>
                    <a:pt x="85024" y="21566"/>
                  </a:lnTo>
                  <a:lnTo>
                    <a:pt x="50435" y="47058"/>
                  </a:lnTo>
                  <a:lnTo>
                    <a:pt x="23687" y="81450"/>
                  </a:lnTo>
                  <a:lnTo>
                    <a:pt x="6158" y="124064"/>
                  </a:lnTo>
                  <a:lnTo>
                    <a:pt x="0" y="172045"/>
                  </a:lnTo>
                  <a:lnTo>
                    <a:pt x="6412" y="219163"/>
                  </a:lnTo>
                  <a:lnTo>
                    <a:pt x="24278" y="263741"/>
                  </a:lnTo>
                  <a:lnTo>
                    <a:pt x="52481" y="304101"/>
                  </a:lnTo>
                  <a:lnTo>
                    <a:pt x="89902" y="338567"/>
                  </a:lnTo>
                  <a:lnTo>
                    <a:pt x="130415" y="353045"/>
                  </a:lnTo>
                  <a:lnTo>
                    <a:pt x="183055" y="361587"/>
                  </a:lnTo>
                  <a:lnTo>
                    <a:pt x="234061" y="359411"/>
                  </a:lnTo>
                  <a:lnTo>
                    <a:pt x="281775" y="347337"/>
                  </a:lnTo>
                  <a:lnTo>
                    <a:pt x="324540" y="326186"/>
                  </a:lnTo>
                  <a:lnTo>
                    <a:pt x="360698" y="296778"/>
                  </a:lnTo>
                  <a:lnTo>
                    <a:pt x="388592" y="259933"/>
                  </a:lnTo>
                  <a:lnTo>
                    <a:pt x="406564" y="216470"/>
                  </a:lnTo>
                  <a:lnTo>
                    <a:pt x="412617" y="165711"/>
                  </a:lnTo>
                  <a:lnTo>
                    <a:pt x="404205" y="117275"/>
                  </a:lnTo>
                  <a:lnTo>
                    <a:pt x="382529" y="73646"/>
                  </a:lnTo>
                  <a:lnTo>
                    <a:pt x="348792" y="37311"/>
                  </a:lnTo>
                  <a:lnTo>
                    <a:pt x="294285" y="23586"/>
                  </a:lnTo>
                  <a:lnTo>
                    <a:pt x="274192" y="22185"/>
                  </a:lnTo>
                  <a:lnTo>
                    <a:pt x="222037" y="5284"/>
                  </a:lnTo>
                  <a:lnTo>
                    <a:pt x="172205" y="0"/>
                  </a:lnTo>
                  <a:close/>
                </a:path>
              </a:pathLst>
            </a:custGeom>
            <a:solidFill>
              <a:srgbClr val="DB382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9340" y="6007707"/>
              <a:ext cx="157865" cy="15786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28600" y="6400799"/>
              <a:ext cx="9601200" cy="1143000"/>
            </a:xfrm>
            <a:custGeom>
              <a:avLst/>
              <a:gdLst/>
              <a:ahLst/>
              <a:cxnLst/>
              <a:rect l="l" t="t" r="r" b="b"/>
              <a:pathLst>
                <a:path w="9601200" h="1143000">
                  <a:moveTo>
                    <a:pt x="96012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601200" y="1143000"/>
                  </a:lnTo>
                  <a:lnTo>
                    <a:pt x="9601200" y="0"/>
                  </a:lnTo>
                  <a:close/>
                </a:path>
              </a:pathLst>
            </a:custGeom>
            <a:solidFill>
              <a:srgbClr val="036A3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2054" y="6907517"/>
              <a:ext cx="2574290" cy="32544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20464" y="6483857"/>
              <a:ext cx="281305" cy="298450"/>
            </a:xfrm>
            <a:custGeom>
              <a:avLst/>
              <a:gdLst/>
              <a:ahLst/>
              <a:cxnLst/>
              <a:rect l="l" t="t" r="r" b="b"/>
              <a:pathLst>
                <a:path w="281305" h="298450">
                  <a:moveTo>
                    <a:pt x="245618" y="0"/>
                  </a:moveTo>
                  <a:lnTo>
                    <a:pt x="191049" y="5461"/>
                  </a:lnTo>
                  <a:lnTo>
                    <a:pt x="123176" y="26304"/>
                  </a:lnTo>
                  <a:lnTo>
                    <a:pt x="60879" y="72132"/>
                  </a:lnTo>
                  <a:lnTo>
                    <a:pt x="20204" y="121770"/>
                  </a:lnTo>
                  <a:lnTo>
                    <a:pt x="1465" y="161770"/>
                  </a:lnTo>
                  <a:lnTo>
                    <a:pt x="0" y="213240"/>
                  </a:lnTo>
                  <a:lnTo>
                    <a:pt x="11145" y="297290"/>
                  </a:lnTo>
                  <a:lnTo>
                    <a:pt x="33986" y="298034"/>
                  </a:lnTo>
                  <a:lnTo>
                    <a:pt x="89557" y="293526"/>
                  </a:lnTo>
                  <a:lnTo>
                    <a:pt x="158426" y="273657"/>
                  </a:lnTo>
                  <a:lnTo>
                    <a:pt x="221165" y="228316"/>
                  </a:lnTo>
                  <a:lnTo>
                    <a:pt x="261766" y="178605"/>
                  </a:lnTo>
                  <a:lnTo>
                    <a:pt x="280179" y="138284"/>
                  </a:lnTo>
                  <a:lnTo>
                    <a:pt x="280794" y="85979"/>
                  </a:lnTo>
                  <a:lnTo>
                    <a:pt x="268003" y="313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61BB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20464" y="6483857"/>
              <a:ext cx="281305" cy="298450"/>
            </a:xfrm>
            <a:custGeom>
              <a:avLst/>
              <a:gdLst/>
              <a:ahLst/>
              <a:cxnLst/>
              <a:rect l="l" t="t" r="r" b="b"/>
              <a:pathLst>
                <a:path w="281305" h="298450">
                  <a:moveTo>
                    <a:pt x="60879" y="72132"/>
                  </a:moveTo>
                  <a:lnTo>
                    <a:pt x="123176" y="26304"/>
                  </a:lnTo>
                  <a:lnTo>
                    <a:pt x="191049" y="5461"/>
                  </a:lnTo>
                  <a:lnTo>
                    <a:pt x="245618" y="0"/>
                  </a:lnTo>
                  <a:lnTo>
                    <a:pt x="268003" y="313"/>
                  </a:lnTo>
                  <a:lnTo>
                    <a:pt x="280794" y="85979"/>
                  </a:lnTo>
                  <a:lnTo>
                    <a:pt x="280179" y="138284"/>
                  </a:lnTo>
                  <a:lnTo>
                    <a:pt x="261766" y="178605"/>
                  </a:lnTo>
                  <a:lnTo>
                    <a:pt x="221165" y="228316"/>
                  </a:lnTo>
                  <a:lnTo>
                    <a:pt x="158426" y="273657"/>
                  </a:lnTo>
                  <a:lnTo>
                    <a:pt x="89557" y="293526"/>
                  </a:lnTo>
                  <a:lnTo>
                    <a:pt x="33986" y="298034"/>
                  </a:lnTo>
                  <a:lnTo>
                    <a:pt x="11145" y="297290"/>
                  </a:lnTo>
                  <a:lnTo>
                    <a:pt x="0" y="213240"/>
                  </a:lnTo>
                  <a:lnTo>
                    <a:pt x="1465" y="161770"/>
                  </a:lnTo>
                  <a:lnTo>
                    <a:pt x="20204" y="121770"/>
                  </a:lnTo>
                  <a:lnTo>
                    <a:pt x="60879" y="72132"/>
                  </a:lnTo>
                  <a:close/>
                </a:path>
              </a:pathLst>
            </a:custGeom>
            <a:ln w="11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79364" y="680788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4" h="487045">
                  <a:moveTo>
                    <a:pt x="2082" y="0"/>
                  </a:moveTo>
                  <a:lnTo>
                    <a:pt x="0" y="484695"/>
                  </a:lnTo>
                  <a:lnTo>
                    <a:pt x="484759" y="487006"/>
                  </a:lnTo>
                  <a:lnTo>
                    <a:pt x="486816" y="2336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ED1B2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79364" y="6807886"/>
              <a:ext cx="487045" cy="487045"/>
            </a:xfrm>
            <a:custGeom>
              <a:avLst/>
              <a:gdLst/>
              <a:ahLst/>
              <a:cxnLst/>
              <a:rect l="l" t="t" r="r" b="b"/>
              <a:pathLst>
                <a:path w="487044" h="487045">
                  <a:moveTo>
                    <a:pt x="486816" y="2336"/>
                  </a:moveTo>
                  <a:lnTo>
                    <a:pt x="2082" y="0"/>
                  </a:lnTo>
                  <a:lnTo>
                    <a:pt x="0" y="484695"/>
                  </a:lnTo>
                  <a:lnTo>
                    <a:pt x="484759" y="487006"/>
                  </a:lnTo>
                  <a:lnTo>
                    <a:pt x="486816" y="2336"/>
                  </a:lnTo>
                  <a:close/>
                </a:path>
              </a:pathLst>
            </a:custGeom>
            <a:ln w="11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13157" y="6847947"/>
              <a:ext cx="45085" cy="407670"/>
            </a:xfrm>
            <a:custGeom>
              <a:avLst/>
              <a:gdLst/>
              <a:ahLst/>
              <a:cxnLst/>
              <a:rect l="l" t="t" r="r" b="b"/>
              <a:pathLst>
                <a:path w="45084" h="407670">
                  <a:moveTo>
                    <a:pt x="23418" y="0"/>
                  </a:moveTo>
                  <a:lnTo>
                    <a:pt x="0" y="384657"/>
                  </a:lnTo>
                  <a:lnTo>
                    <a:pt x="1642" y="393474"/>
                  </a:lnTo>
                  <a:lnTo>
                    <a:pt x="6178" y="400688"/>
                  </a:lnTo>
                  <a:lnTo>
                    <a:pt x="12933" y="405563"/>
                  </a:lnTo>
                  <a:lnTo>
                    <a:pt x="21234" y="407365"/>
                  </a:lnTo>
                  <a:lnTo>
                    <a:pt x="29999" y="405654"/>
                  </a:lnTo>
                  <a:lnTo>
                    <a:pt x="36771" y="400829"/>
                  </a:lnTo>
                  <a:lnTo>
                    <a:pt x="41349" y="393658"/>
                  </a:lnTo>
                  <a:lnTo>
                    <a:pt x="43053" y="384886"/>
                  </a:lnTo>
                  <a:lnTo>
                    <a:pt x="44653" y="22707"/>
                  </a:lnTo>
                  <a:lnTo>
                    <a:pt x="43005" y="13898"/>
                  </a:lnTo>
                  <a:lnTo>
                    <a:pt x="38460" y="6686"/>
                  </a:lnTo>
                  <a:lnTo>
                    <a:pt x="31703" y="1808"/>
                  </a:lnTo>
                  <a:lnTo>
                    <a:pt x="23418" y="0"/>
                  </a:lnTo>
                  <a:close/>
                </a:path>
              </a:pathLst>
            </a:custGeom>
            <a:solidFill>
              <a:srgbClr val="F04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13157" y="6847947"/>
              <a:ext cx="45085" cy="407670"/>
            </a:xfrm>
            <a:custGeom>
              <a:avLst/>
              <a:gdLst/>
              <a:ahLst/>
              <a:cxnLst/>
              <a:rect l="l" t="t" r="r" b="b"/>
              <a:pathLst>
                <a:path w="45084" h="407670">
                  <a:moveTo>
                    <a:pt x="43053" y="384886"/>
                  </a:moveTo>
                  <a:lnTo>
                    <a:pt x="41349" y="393658"/>
                  </a:lnTo>
                  <a:lnTo>
                    <a:pt x="36771" y="400829"/>
                  </a:lnTo>
                  <a:lnTo>
                    <a:pt x="29999" y="405654"/>
                  </a:lnTo>
                  <a:lnTo>
                    <a:pt x="21717" y="407390"/>
                  </a:lnTo>
                  <a:lnTo>
                    <a:pt x="21234" y="407365"/>
                  </a:lnTo>
                  <a:lnTo>
                    <a:pt x="12933" y="405563"/>
                  </a:lnTo>
                  <a:lnTo>
                    <a:pt x="6178" y="400688"/>
                  </a:lnTo>
                  <a:lnTo>
                    <a:pt x="1642" y="393474"/>
                  </a:lnTo>
                  <a:lnTo>
                    <a:pt x="0" y="384657"/>
                  </a:lnTo>
                  <a:lnTo>
                    <a:pt x="1536" y="22491"/>
                  </a:lnTo>
                  <a:lnTo>
                    <a:pt x="23418" y="0"/>
                  </a:lnTo>
                  <a:lnTo>
                    <a:pt x="31703" y="1808"/>
                  </a:lnTo>
                  <a:lnTo>
                    <a:pt x="38460" y="6686"/>
                  </a:lnTo>
                  <a:lnTo>
                    <a:pt x="43005" y="13898"/>
                  </a:lnTo>
                  <a:lnTo>
                    <a:pt x="44653" y="22707"/>
                  </a:lnTo>
                  <a:lnTo>
                    <a:pt x="43053" y="384886"/>
                  </a:lnTo>
                  <a:close/>
                </a:path>
              </a:pathLst>
            </a:custGeom>
            <a:ln w="7886">
              <a:solidFill>
                <a:srgbClr val="F68D9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148" y="6850344"/>
              <a:ext cx="158280" cy="19877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626" y="6851214"/>
              <a:ext cx="158051" cy="19943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82448" y="7016757"/>
              <a:ext cx="347345" cy="236854"/>
            </a:xfrm>
            <a:custGeom>
              <a:avLst/>
              <a:gdLst/>
              <a:ahLst/>
              <a:cxnLst/>
              <a:rect l="l" t="t" r="r" b="b"/>
              <a:pathLst>
                <a:path w="347344" h="236854">
                  <a:moveTo>
                    <a:pt x="173672" y="0"/>
                  </a:moveTo>
                  <a:lnTo>
                    <a:pt x="96725" y="27139"/>
                  </a:lnTo>
                  <a:lnTo>
                    <a:pt x="21894" y="64516"/>
                  </a:lnTo>
                  <a:lnTo>
                    <a:pt x="469" y="99187"/>
                  </a:lnTo>
                  <a:lnTo>
                    <a:pt x="0" y="212255"/>
                  </a:lnTo>
                  <a:lnTo>
                    <a:pt x="1642" y="221044"/>
                  </a:lnTo>
                  <a:lnTo>
                    <a:pt x="6175" y="228238"/>
                  </a:lnTo>
                  <a:lnTo>
                    <a:pt x="12923" y="233107"/>
                  </a:lnTo>
                  <a:lnTo>
                    <a:pt x="21209" y="234924"/>
                  </a:lnTo>
                  <a:lnTo>
                    <a:pt x="324993" y="236372"/>
                  </a:lnTo>
                  <a:lnTo>
                    <a:pt x="333284" y="234654"/>
                  </a:lnTo>
                  <a:lnTo>
                    <a:pt x="340086" y="229843"/>
                  </a:lnTo>
                  <a:lnTo>
                    <a:pt x="344699" y="222676"/>
                  </a:lnTo>
                  <a:lnTo>
                    <a:pt x="346417" y="213893"/>
                  </a:lnTo>
                  <a:lnTo>
                    <a:pt x="346900" y="100888"/>
                  </a:lnTo>
                  <a:lnTo>
                    <a:pt x="345923" y="91525"/>
                  </a:lnTo>
                  <a:lnTo>
                    <a:pt x="305581" y="55658"/>
                  </a:lnTo>
                  <a:lnTo>
                    <a:pt x="259286" y="33008"/>
                  </a:lnTo>
                  <a:lnTo>
                    <a:pt x="208204" y="10342"/>
                  </a:lnTo>
                  <a:lnTo>
                    <a:pt x="173672" y="0"/>
                  </a:lnTo>
                  <a:close/>
                </a:path>
              </a:pathLst>
            </a:custGeom>
            <a:solidFill>
              <a:srgbClr val="F04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82448" y="7016757"/>
              <a:ext cx="347345" cy="236854"/>
            </a:xfrm>
            <a:custGeom>
              <a:avLst/>
              <a:gdLst/>
              <a:ahLst/>
              <a:cxnLst/>
              <a:rect l="l" t="t" r="r" b="b"/>
              <a:pathLst>
                <a:path w="347344" h="236854">
                  <a:moveTo>
                    <a:pt x="346417" y="213893"/>
                  </a:moveTo>
                  <a:lnTo>
                    <a:pt x="344699" y="222676"/>
                  </a:lnTo>
                  <a:lnTo>
                    <a:pt x="340086" y="229843"/>
                  </a:lnTo>
                  <a:lnTo>
                    <a:pt x="333284" y="234654"/>
                  </a:lnTo>
                  <a:lnTo>
                    <a:pt x="324993" y="236372"/>
                  </a:lnTo>
                  <a:lnTo>
                    <a:pt x="21209" y="234924"/>
                  </a:lnTo>
                  <a:lnTo>
                    <a:pt x="12923" y="233107"/>
                  </a:lnTo>
                  <a:lnTo>
                    <a:pt x="6175" y="228238"/>
                  </a:lnTo>
                  <a:lnTo>
                    <a:pt x="1642" y="221044"/>
                  </a:lnTo>
                  <a:lnTo>
                    <a:pt x="0" y="212255"/>
                  </a:lnTo>
                  <a:lnTo>
                    <a:pt x="469" y="99187"/>
                  </a:lnTo>
                  <a:lnTo>
                    <a:pt x="21894" y="64516"/>
                  </a:lnTo>
                  <a:lnTo>
                    <a:pt x="96725" y="27139"/>
                  </a:lnTo>
                  <a:lnTo>
                    <a:pt x="137479" y="7959"/>
                  </a:lnTo>
                  <a:lnTo>
                    <a:pt x="173672" y="0"/>
                  </a:lnTo>
                  <a:lnTo>
                    <a:pt x="208204" y="10342"/>
                  </a:lnTo>
                  <a:lnTo>
                    <a:pt x="259286" y="33008"/>
                  </a:lnTo>
                  <a:lnTo>
                    <a:pt x="305581" y="55658"/>
                  </a:lnTo>
                  <a:lnTo>
                    <a:pt x="342476" y="82372"/>
                  </a:lnTo>
                  <a:lnTo>
                    <a:pt x="346900" y="100888"/>
                  </a:lnTo>
                  <a:lnTo>
                    <a:pt x="346417" y="213893"/>
                  </a:lnTo>
                  <a:close/>
                </a:path>
              </a:pathLst>
            </a:custGeom>
            <a:ln w="7886">
              <a:solidFill>
                <a:srgbClr val="F68D9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363514" y="7216078"/>
            <a:ext cx="52260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rgbClr val="ED1B2D"/>
                </a:solidFill>
                <a:effectLst/>
                <a:uLnTx/>
                <a:uFillTx/>
                <a:latin typeface="Lucida Sans"/>
                <a:cs typeface="Lucida Sans"/>
              </a:rPr>
              <a:t>square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03318" y="6835856"/>
            <a:ext cx="208915" cy="4768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rgbClr val="ED1B2D"/>
                </a:solidFill>
                <a:effectLst/>
                <a:uLnTx/>
                <a:uFillTx/>
                <a:latin typeface="Lucida Sans"/>
                <a:cs typeface="Lucida Sans"/>
              </a:rPr>
              <a:t>meals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94321" y="73213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55651" y="0"/>
                </a:moveTo>
                <a:lnTo>
                  <a:pt x="0" y="0"/>
                </a:lnTo>
                <a:lnTo>
                  <a:pt x="0" y="55651"/>
                </a:lnTo>
                <a:lnTo>
                  <a:pt x="55651" y="55651"/>
                </a:lnTo>
                <a:lnTo>
                  <a:pt x="55651" y="0"/>
                </a:lnTo>
                <a:close/>
              </a:path>
            </a:pathLst>
          </a:custGeom>
          <a:solidFill>
            <a:srgbClr val="61BB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894228" y="7275387"/>
            <a:ext cx="427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product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was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funded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USDA.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institution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equal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opportunity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provider.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24379" y="7148389"/>
            <a:ext cx="141732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Food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Nutrition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Division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hlinkClick r:id="rId10"/>
              </a:rPr>
              <a:t>www.SquareMeals.org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042494" y="7148389"/>
            <a:ext cx="1659889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 indent="714375" defTabSz="914400" eaLnBrk="1" fontAlgn="auto" latinLnBrk="0" hangingPunct="1">
              <a:lnSpc>
                <a:spcPts val="1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Updated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6/6/2024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National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School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Lunch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4233673" y="5971120"/>
            <a:ext cx="5454650" cy="1155065"/>
            <a:chOff x="4233673" y="5971120"/>
            <a:chExt cx="5454650" cy="1155065"/>
          </a:xfrm>
        </p:grpSpPr>
        <p:pic>
          <p:nvPicPr>
            <p:cNvPr id="75" name="object 7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09102" y="6909882"/>
              <a:ext cx="215629" cy="21562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45803" y="6909882"/>
              <a:ext cx="215988" cy="21589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82503" y="6909882"/>
              <a:ext cx="305539" cy="21562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33673" y="5971120"/>
              <a:ext cx="1591052" cy="900976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FB4CED0-6AE0-EE5A-B34F-1FF67608460E}"/>
              </a:ext>
            </a:extLst>
          </p:cNvPr>
          <p:cNvSpPr txBox="1"/>
          <p:nvPr/>
        </p:nvSpPr>
        <p:spPr>
          <a:xfrm>
            <a:off x="2247897" y="248570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</a:rPr>
              <a:t>School Name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0F3231D-29DC-F765-36E7-CF14E532FFED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Announcement text goes here.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BD5FB53-CFD4-56E6-F57E-04F7B78BD8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187336A-8DFE-D8B5-B580-7866B68732DB}"/>
              </a:ext>
            </a:extLst>
          </p:cNvPr>
          <p:cNvSpPr txBox="1"/>
          <p:nvPr/>
        </p:nvSpPr>
        <p:spPr>
          <a:xfrm>
            <a:off x="371697" y="5601928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2B563A-A63F-48C9-3F95-F01D49104903}"/>
              </a:ext>
            </a:extLst>
          </p:cNvPr>
          <p:cNvSpPr txBox="1"/>
          <p:nvPr/>
        </p:nvSpPr>
        <p:spPr>
          <a:xfrm>
            <a:off x="315737" y="456116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D8CDB5-23DB-B1E3-ED0C-CD3CD4A62EDF}"/>
              </a:ext>
            </a:extLst>
          </p:cNvPr>
          <p:cNvSpPr txBox="1"/>
          <p:nvPr/>
        </p:nvSpPr>
        <p:spPr>
          <a:xfrm>
            <a:off x="320846" y="3559959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745DF59-6339-9CC3-73E0-9DFD3943D432}"/>
              </a:ext>
            </a:extLst>
          </p:cNvPr>
          <p:cNvSpPr txBox="1"/>
          <p:nvPr/>
        </p:nvSpPr>
        <p:spPr>
          <a:xfrm>
            <a:off x="304606" y="251044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0FF42A4-C8FA-C90A-B70E-59054C75292C}"/>
              </a:ext>
            </a:extLst>
          </p:cNvPr>
          <p:cNvSpPr txBox="1"/>
          <p:nvPr/>
        </p:nvSpPr>
        <p:spPr>
          <a:xfrm>
            <a:off x="1867114" y="252106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13D703-4D67-48C9-16D2-D4D68ABBBD14}"/>
              </a:ext>
            </a:extLst>
          </p:cNvPr>
          <p:cNvSpPr txBox="1"/>
          <p:nvPr/>
        </p:nvSpPr>
        <p:spPr>
          <a:xfrm>
            <a:off x="1877876" y="4570158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7C1980-F921-343A-F069-1D726A3D4A39}"/>
              </a:ext>
            </a:extLst>
          </p:cNvPr>
          <p:cNvSpPr txBox="1"/>
          <p:nvPr/>
        </p:nvSpPr>
        <p:spPr>
          <a:xfrm>
            <a:off x="1850695" y="3544098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F8467D-861C-7CDD-85FD-AA0C36AB164E}"/>
              </a:ext>
            </a:extLst>
          </p:cNvPr>
          <p:cNvSpPr txBox="1"/>
          <p:nvPr/>
        </p:nvSpPr>
        <p:spPr>
          <a:xfrm>
            <a:off x="1878022" y="5568320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045766B-318E-0728-2FCE-11FFFB563A1F}"/>
              </a:ext>
            </a:extLst>
          </p:cNvPr>
          <p:cNvSpPr txBox="1"/>
          <p:nvPr/>
        </p:nvSpPr>
        <p:spPr>
          <a:xfrm>
            <a:off x="1898887" y="147351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66C74CB-C43E-98CF-0CA8-3D0822C17310}"/>
              </a:ext>
            </a:extLst>
          </p:cNvPr>
          <p:cNvSpPr txBox="1"/>
          <p:nvPr/>
        </p:nvSpPr>
        <p:spPr>
          <a:xfrm>
            <a:off x="3513345" y="5526607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4C24FA3-B60F-D899-CFFE-DC44D8D9C22E}"/>
              </a:ext>
            </a:extLst>
          </p:cNvPr>
          <p:cNvSpPr txBox="1"/>
          <p:nvPr/>
        </p:nvSpPr>
        <p:spPr>
          <a:xfrm>
            <a:off x="3501049" y="4507607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7509FC-175D-CC2F-7A62-08024F236E6B}"/>
              </a:ext>
            </a:extLst>
          </p:cNvPr>
          <p:cNvSpPr txBox="1"/>
          <p:nvPr/>
        </p:nvSpPr>
        <p:spPr>
          <a:xfrm>
            <a:off x="3515342" y="3478908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A708A2-27A5-9FD1-FB58-4ABBEF0FD49A}"/>
              </a:ext>
            </a:extLst>
          </p:cNvPr>
          <p:cNvSpPr txBox="1"/>
          <p:nvPr/>
        </p:nvSpPr>
        <p:spPr>
          <a:xfrm>
            <a:off x="3470786" y="2473568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708C732-7F91-C23E-F3DB-E5AEA9E8370E}"/>
              </a:ext>
            </a:extLst>
          </p:cNvPr>
          <p:cNvSpPr txBox="1"/>
          <p:nvPr/>
        </p:nvSpPr>
        <p:spPr>
          <a:xfrm>
            <a:off x="3465104" y="146284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740343E-3685-6D1E-84D5-BE334F642411}"/>
              </a:ext>
            </a:extLst>
          </p:cNvPr>
          <p:cNvSpPr txBox="1"/>
          <p:nvPr/>
        </p:nvSpPr>
        <p:spPr>
          <a:xfrm>
            <a:off x="6665504" y="148180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3456323-6C73-86F3-77D6-04BCCADBCF7F}"/>
              </a:ext>
            </a:extLst>
          </p:cNvPr>
          <p:cNvSpPr txBox="1"/>
          <p:nvPr/>
        </p:nvSpPr>
        <p:spPr>
          <a:xfrm>
            <a:off x="6662419" y="251060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165125-3398-1F27-C46C-65DAB4FCCE95}"/>
              </a:ext>
            </a:extLst>
          </p:cNvPr>
          <p:cNvSpPr txBox="1"/>
          <p:nvPr/>
        </p:nvSpPr>
        <p:spPr>
          <a:xfrm>
            <a:off x="6650996" y="351921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587799-617B-6DC7-C621-D476347A7345}"/>
              </a:ext>
            </a:extLst>
          </p:cNvPr>
          <p:cNvSpPr txBox="1"/>
          <p:nvPr/>
        </p:nvSpPr>
        <p:spPr>
          <a:xfrm>
            <a:off x="6657977" y="4547912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E42CCF-F79F-0C90-FCF1-DB177BD4D47F}"/>
              </a:ext>
            </a:extLst>
          </p:cNvPr>
          <p:cNvSpPr txBox="1"/>
          <p:nvPr/>
        </p:nvSpPr>
        <p:spPr>
          <a:xfrm>
            <a:off x="5060142" y="1478695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FEE0CB-E50C-963D-3C93-D406CF539F6A}"/>
              </a:ext>
            </a:extLst>
          </p:cNvPr>
          <p:cNvSpPr txBox="1"/>
          <p:nvPr/>
        </p:nvSpPr>
        <p:spPr>
          <a:xfrm>
            <a:off x="5086348" y="2515901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F5CDA4-F4B0-136C-C272-27282DA81C88}"/>
              </a:ext>
            </a:extLst>
          </p:cNvPr>
          <p:cNvSpPr txBox="1"/>
          <p:nvPr/>
        </p:nvSpPr>
        <p:spPr>
          <a:xfrm>
            <a:off x="5086348" y="3516967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D728188-FB08-7554-6D19-B29B42659C5A}"/>
              </a:ext>
            </a:extLst>
          </p:cNvPr>
          <p:cNvSpPr txBox="1"/>
          <p:nvPr/>
        </p:nvSpPr>
        <p:spPr>
          <a:xfrm>
            <a:off x="5069178" y="4545483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2B29AE4-7F0C-80D8-8ED5-6ED5BC62663C}"/>
              </a:ext>
            </a:extLst>
          </p:cNvPr>
          <p:cNvSpPr txBox="1"/>
          <p:nvPr/>
        </p:nvSpPr>
        <p:spPr>
          <a:xfrm>
            <a:off x="5065304" y="5526607"/>
            <a:ext cx="964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Menu items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52B32-A450-6E6A-28DD-0A8320ACAE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7F6194-2C92-A3CB-1209-C16CBF48A44F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BDC01-A95E-5120-7FC1-4A48EDCBB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E66FA-0110-AB32-2D9D-34F889B6A124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E694F-4896-7919-A83B-615160363A3C}"/>
              </a:ext>
            </a:extLst>
          </p:cNvPr>
          <p:cNvSpPr txBox="1"/>
          <p:nvPr/>
        </p:nvSpPr>
        <p:spPr>
          <a:xfrm>
            <a:off x="6611257" y="24745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98447-028C-EB20-6645-A00981DEA20A}"/>
              </a:ext>
            </a:extLst>
          </p:cNvPr>
          <p:cNvSpPr txBox="1"/>
          <p:nvPr/>
        </p:nvSpPr>
        <p:spPr>
          <a:xfrm>
            <a:off x="5058229" y="248036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0FBA1-F5DD-B953-5538-9993821F675F}"/>
              </a:ext>
            </a:extLst>
          </p:cNvPr>
          <p:cNvSpPr txBox="1"/>
          <p:nvPr/>
        </p:nvSpPr>
        <p:spPr>
          <a:xfrm>
            <a:off x="5006668" y="452465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A9BBE-ACDA-8B71-31B4-7DD4D33CD3BE}"/>
              </a:ext>
            </a:extLst>
          </p:cNvPr>
          <p:cNvSpPr txBox="1"/>
          <p:nvPr/>
        </p:nvSpPr>
        <p:spPr>
          <a:xfrm>
            <a:off x="3410857" y="14513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7C44B-63BD-AF7D-69F8-33C4BAB3EC2C}"/>
              </a:ext>
            </a:extLst>
          </p:cNvPr>
          <p:cNvSpPr txBox="1"/>
          <p:nvPr/>
        </p:nvSpPr>
        <p:spPr>
          <a:xfrm>
            <a:off x="3416595" y="24701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6A66E-D6F5-8E0F-E2D4-BBE08325D9AF}"/>
              </a:ext>
            </a:extLst>
          </p:cNvPr>
          <p:cNvSpPr txBox="1"/>
          <p:nvPr/>
        </p:nvSpPr>
        <p:spPr>
          <a:xfrm>
            <a:off x="5005909" y="350940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5140D-7C45-6B46-613F-01A702204763}"/>
              </a:ext>
            </a:extLst>
          </p:cNvPr>
          <p:cNvSpPr txBox="1"/>
          <p:nvPr/>
        </p:nvSpPr>
        <p:spPr>
          <a:xfrm>
            <a:off x="3416595" y="350940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61541-9DBC-0971-ECD9-330E61F6F218}"/>
              </a:ext>
            </a:extLst>
          </p:cNvPr>
          <p:cNvSpPr txBox="1"/>
          <p:nvPr/>
        </p:nvSpPr>
        <p:spPr>
          <a:xfrm>
            <a:off x="3417354" y="452465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1546A-14E3-FD4D-4C99-2E24B5EE1B7F}"/>
              </a:ext>
            </a:extLst>
          </p:cNvPr>
          <p:cNvSpPr txBox="1"/>
          <p:nvPr/>
        </p:nvSpPr>
        <p:spPr>
          <a:xfrm>
            <a:off x="1784582" y="452465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807D8-9565-3CC0-6D01-74C44F637470}"/>
              </a:ext>
            </a:extLst>
          </p:cNvPr>
          <p:cNvSpPr txBox="1"/>
          <p:nvPr/>
        </p:nvSpPr>
        <p:spPr>
          <a:xfrm>
            <a:off x="1796143" y="351007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EBA21-6722-4811-C5D8-949D3C94885F}"/>
              </a:ext>
            </a:extLst>
          </p:cNvPr>
          <p:cNvSpPr txBox="1"/>
          <p:nvPr/>
        </p:nvSpPr>
        <p:spPr>
          <a:xfrm>
            <a:off x="1805509" y="24745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648C00-ECD9-B893-110A-6A879304F9AE}"/>
              </a:ext>
            </a:extLst>
          </p:cNvPr>
          <p:cNvSpPr txBox="1"/>
          <p:nvPr/>
        </p:nvSpPr>
        <p:spPr>
          <a:xfrm>
            <a:off x="1805509" y="145486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226FE-9F98-9039-2FFC-11ECEEDE3782}"/>
              </a:ext>
            </a:extLst>
          </p:cNvPr>
          <p:cNvSpPr txBox="1"/>
          <p:nvPr/>
        </p:nvSpPr>
        <p:spPr>
          <a:xfrm>
            <a:off x="6585857" y="350362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A9F49-DD2E-99BB-C1EA-70DE90A4EF22}"/>
              </a:ext>
            </a:extLst>
          </p:cNvPr>
          <p:cNvSpPr txBox="1"/>
          <p:nvPr/>
        </p:nvSpPr>
        <p:spPr>
          <a:xfrm>
            <a:off x="6618514" y="452465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7115B-9140-F7CB-6362-E26A5AFE0307}"/>
              </a:ext>
            </a:extLst>
          </p:cNvPr>
          <p:cNvSpPr txBox="1"/>
          <p:nvPr/>
        </p:nvSpPr>
        <p:spPr>
          <a:xfrm>
            <a:off x="6618514" y="14513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EFF37F-4EE7-5585-4761-5C3767B83DB0}"/>
              </a:ext>
            </a:extLst>
          </p:cNvPr>
          <p:cNvSpPr txBox="1"/>
          <p:nvPr/>
        </p:nvSpPr>
        <p:spPr>
          <a:xfrm>
            <a:off x="216195" y="24745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30A05-9D04-C9A7-2B95-458F41CED681}"/>
              </a:ext>
            </a:extLst>
          </p:cNvPr>
          <p:cNvSpPr txBox="1"/>
          <p:nvPr/>
        </p:nvSpPr>
        <p:spPr>
          <a:xfrm>
            <a:off x="216195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3FF8A-B0C7-8908-983F-7CA6DE95F0D4}"/>
              </a:ext>
            </a:extLst>
          </p:cNvPr>
          <p:cNvSpPr txBox="1"/>
          <p:nvPr/>
        </p:nvSpPr>
        <p:spPr>
          <a:xfrm>
            <a:off x="216195" y="452980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063C60-03BA-0D64-C773-14213C8A9821}"/>
              </a:ext>
            </a:extLst>
          </p:cNvPr>
          <p:cNvSpPr txBox="1"/>
          <p:nvPr/>
        </p:nvSpPr>
        <p:spPr>
          <a:xfrm>
            <a:off x="216195" y="553990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1FE4E7-0EA5-26EA-ADFC-A84DABFA803B}"/>
              </a:ext>
            </a:extLst>
          </p:cNvPr>
          <p:cNvSpPr txBox="1"/>
          <p:nvPr/>
        </p:nvSpPr>
        <p:spPr>
          <a:xfrm>
            <a:off x="511742" y="1647724"/>
            <a:ext cx="998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Labor 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EA023C-4FA7-FCA2-0FD5-A27EBA392D01}"/>
              </a:ext>
            </a:extLst>
          </p:cNvPr>
          <p:cNvSpPr txBox="1"/>
          <p:nvPr/>
        </p:nvSpPr>
        <p:spPr>
          <a:xfrm>
            <a:off x="3527334" y="276479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313204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5FB6D-F7FF-9D08-6837-17FFDA06A4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FE7EF-F42D-2991-D843-361DC5A33632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8B579-5771-BBC3-86D5-DBA32E0E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1341F-D50E-EDCC-AAD9-F966066F59F6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3F656-EC99-7A54-0048-83625DE0AEE1}"/>
              </a:ext>
            </a:extLst>
          </p:cNvPr>
          <p:cNvSpPr txBox="1"/>
          <p:nvPr/>
        </p:nvSpPr>
        <p:spPr>
          <a:xfrm>
            <a:off x="3442164" y="450261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C2950-752D-784D-A7F6-109B20837AA5}"/>
              </a:ext>
            </a:extLst>
          </p:cNvPr>
          <p:cNvSpPr txBox="1"/>
          <p:nvPr/>
        </p:nvSpPr>
        <p:spPr>
          <a:xfrm>
            <a:off x="3442164" y="350365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1A003-29A1-DDAC-B3BC-A357D02D57E3}"/>
              </a:ext>
            </a:extLst>
          </p:cNvPr>
          <p:cNvSpPr txBox="1"/>
          <p:nvPr/>
        </p:nvSpPr>
        <p:spPr>
          <a:xfrm>
            <a:off x="3450771" y="244946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A6F65-BFAE-803A-2875-93951BDEA467}"/>
              </a:ext>
            </a:extLst>
          </p:cNvPr>
          <p:cNvSpPr txBox="1"/>
          <p:nvPr/>
        </p:nvSpPr>
        <p:spPr>
          <a:xfrm>
            <a:off x="6612185" y="351260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DA769-E039-56B1-9BE6-E3DEBFBA4CFC}"/>
              </a:ext>
            </a:extLst>
          </p:cNvPr>
          <p:cNvSpPr txBox="1"/>
          <p:nvPr/>
        </p:nvSpPr>
        <p:spPr>
          <a:xfrm>
            <a:off x="6612185" y="24744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29F43-1E8B-5FAE-7CA0-414520F3D29C}"/>
              </a:ext>
            </a:extLst>
          </p:cNvPr>
          <p:cNvSpPr txBox="1"/>
          <p:nvPr/>
        </p:nvSpPr>
        <p:spPr>
          <a:xfrm>
            <a:off x="1821163" y="45542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5ACA6-1A9D-658B-0BA3-9D4540DDEE35}"/>
              </a:ext>
            </a:extLst>
          </p:cNvPr>
          <p:cNvSpPr txBox="1"/>
          <p:nvPr/>
        </p:nvSpPr>
        <p:spPr>
          <a:xfrm>
            <a:off x="1831796" y="351972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7EC93-ABE5-4933-B756-9B8C54484EC1}"/>
              </a:ext>
            </a:extLst>
          </p:cNvPr>
          <p:cNvSpPr txBox="1"/>
          <p:nvPr/>
        </p:nvSpPr>
        <p:spPr>
          <a:xfrm>
            <a:off x="1821543" y="14076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A4E49-014F-C505-C9D7-FA3A6E9F0574}"/>
              </a:ext>
            </a:extLst>
          </p:cNvPr>
          <p:cNvSpPr txBox="1"/>
          <p:nvPr/>
        </p:nvSpPr>
        <p:spPr>
          <a:xfrm>
            <a:off x="1829939" y="247097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7ED95-AAA6-1A88-4414-2C223F220109}"/>
              </a:ext>
            </a:extLst>
          </p:cNvPr>
          <p:cNvSpPr txBox="1"/>
          <p:nvPr/>
        </p:nvSpPr>
        <p:spPr>
          <a:xfrm>
            <a:off x="3443745" y="14076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B2A3C-AD58-C743-6FA3-4F89A1791784}"/>
              </a:ext>
            </a:extLst>
          </p:cNvPr>
          <p:cNvSpPr txBox="1"/>
          <p:nvPr/>
        </p:nvSpPr>
        <p:spPr>
          <a:xfrm>
            <a:off x="5031478" y="24744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1EAE5B-5A12-D1FA-FBBC-2DFD79D986E5}"/>
              </a:ext>
            </a:extLst>
          </p:cNvPr>
          <p:cNvSpPr txBox="1"/>
          <p:nvPr/>
        </p:nvSpPr>
        <p:spPr>
          <a:xfrm>
            <a:off x="5022871" y="35197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A04EA-5243-770B-A1DA-0F0DF3F617A5}"/>
              </a:ext>
            </a:extLst>
          </p:cNvPr>
          <p:cNvSpPr txBox="1"/>
          <p:nvPr/>
        </p:nvSpPr>
        <p:spPr>
          <a:xfrm>
            <a:off x="5022871" y="455783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7EA995-A0FA-8584-1054-1423F5CC158E}"/>
              </a:ext>
            </a:extLst>
          </p:cNvPr>
          <p:cNvSpPr txBox="1"/>
          <p:nvPr/>
        </p:nvSpPr>
        <p:spPr>
          <a:xfrm>
            <a:off x="5022871" y="55601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1260BE-51AD-A210-F337-2BFB0DD4D684}"/>
              </a:ext>
            </a:extLst>
          </p:cNvPr>
          <p:cNvSpPr txBox="1"/>
          <p:nvPr/>
        </p:nvSpPr>
        <p:spPr>
          <a:xfrm>
            <a:off x="6614655" y="14513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8F99E5-E72F-BDD4-E813-8B88E05BE740}"/>
              </a:ext>
            </a:extLst>
          </p:cNvPr>
          <p:cNvSpPr txBox="1"/>
          <p:nvPr/>
        </p:nvSpPr>
        <p:spPr>
          <a:xfrm>
            <a:off x="6614993" y="455783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5366B6-4C64-0DEC-5716-81FEDCC135AA}"/>
              </a:ext>
            </a:extLst>
          </p:cNvPr>
          <p:cNvSpPr txBox="1"/>
          <p:nvPr/>
        </p:nvSpPr>
        <p:spPr>
          <a:xfrm>
            <a:off x="217715" y="55601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FD9E25-33FC-2659-A204-35F1CBB909FF}"/>
              </a:ext>
            </a:extLst>
          </p:cNvPr>
          <p:cNvSpPr txBox="1"/>
          <p:nvPr/>
        </p:nvSpPr>
        <p:spPr>
          <a:xfrm>
            <a:off x="217715" y="455783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D92FF6-8D3D-5373-369B-5C0041995A22}"/>
              </a:ext>
            </a:extLst>
          </p:cNvPr>
          <p:cNvSpPr txBox="1"/>
          <p:nvPr/>
        </p:nvSpPr>
        <p:spPr>
          <a:xfrm>
            <a:off x="217715" y="35197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079E2-EA9B-05C5-A017-13D355D167AC}"/>
              </a:ext>
            </a:extLst>
          </p:cNvPr>
          <p:cNvSpPr txBox="1"/>
          <p:nvPr/>
        </p:nvSpPr>
        <p:spPr>
          <a:xfrm>
            <a:off x="217715" y="247097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6D4383-F3F2-05B3-C98E-FD5373DB064A}"/>
              </a:ext>
            </a:extLst>
          </p:cNvPr>
          <p:cNvSpPr txBox="1"/>
          <p:nvPr/>
        </p:nvSpPr>
        <p:spPr>
          <a:xfrm>
            <a:off x="3442164" y="555599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0CF62-7372-E7B9-A00A-72F49C34D7A8}"/>
              </a:ext>
            </a:extLst>
          </p:cNvPr>
          <p:cNvSpPr txBox="1"/>
          <p:nvPr/>
        </p:nvSpPr>
        <p:spPr>
          <a:xfrm>
            <a:off x="1806461" y="55601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07F1CF-3291-43FD-7E97-A9C3FECE64FC}"/>
              </a:ext>
            </a:extLst>
          </p:cNvPr>
          <p:cNvSpPr txBox="1"/>
          <p:nvPr/>
        </p:nvSpPr>
        <p:spPr>
          <a:xfrm>
            <a:off x="3066142" y="25967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266707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40747-8470-8D91-BD33-6A5F6C193B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A4003-EFB2-5316-820C-2118E15CC68F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CBDAA-70F9-60EA-75A5-F021CC40B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B3AE35-5EFE-B284-50B3-61A5F7736AE6}"/>
              </a:ext>
            </a:extLst>
          </p:cNvPr>
          <p:cNvSpPr txBox="1"/>
          <p:nvPr/>
        </p:nvSpPr>
        <p:spPr>
          <a:xfrm>
            <a:off x="5009790" y="453673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A7772-1C92-ECAB-CB84-D15C24E3452F}"/>
              </a:ext>
            </a:extLst>
          </p:cNvPr>
          <p:cNvSpPr txBox="1"/>
          <p:nvPr/>
        </p:nvSpPr>
        <p:spPr>
          <a:xfrm>
            <a:off x="6599104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2D6FB-E244-2B14-F918-A15538B58717}"/>
              </a:ext>
            </a:extLst>
          </p:cNvPr>
          <p:cNvSpPr txBox="1"/>
          <p:nvPr/>
        </p:nvSpPr>
        <p:spPr>
          <a:xfrm>
            <a:off x="5029200" y="349937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7A580-E863-FD28-3C3B-1BBBAE95CB6C}"/>
              </a:ext>
            </a:extLst>
          </p:cNvPr>
          <p:cNvSpPr txBox="1"/>
          <p:nvPr/>
        </p:nvSpPr>
        <p:spPr>
          <a:xfrm>
            <a:off x="5009790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C9438-913B-6470-96C0-2122D12A52BE}"/>
              </a:ext>
            </a:extLst>
          </p:cNvPr>
          <p:cNvSpPr txBox="1"/>
          <p:nvPr/>
        </p:nvSpPr>
        <p:spPr>
          <a:xfrm>
            <a:off x="3439887" y="245679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6AE59-BD65-A4E4-CBF6-EEA248CB1011}"/>
              </a:ext>
            </a:extLst>
          </p:cNvPr>
          <p:cNvSpPr txBox="1"/>
          <p:nvPr/>
        </p:nvSpPr>
        <p:spPr>
          <a:xfrm>
            <a:off x="3428367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6946A-0A16-A28B-3CEB-E1A2681D1650}"/>
              </a:ext>
            </a:extLst>
          </p:cNvPr>
          <p:cNvSpPr txBox="1"/>
          <p:nvPr/>
        </p:nvSpPr>
        <p:spPr>
          <a:xfrm>
            <a:off x="3439887" y="454061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499E0-9A71-4D9A-3E2E-6888B990834C}"/>
              </a:ext>
            </a:extLst>
          </p:cNvPr>
          <p:cNvSpPr txBox="1"/>
          <p:nvPr/>
        </p:nvSpPr>
        <p:spPr>
          <a:xfrm>
            <a:off x="1839053" y="454061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E79E4-284E-DCA4-5E14-2113B53368BA}"/>
              </a:ext>
            </a:extLst>
          </p:cNvPr>
          <p:cNvSpPr txBox="1"/>
          <p:nvPr/>
        </p:nvSpPr>
        <p:spPr>
          <a:xfrm>
            <a:off x="1850573" y="350167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EA8A2-F994-B1FE-9BA1-71530D255B4F}"/>
              </a:ext>
            </a:extLst>
          </p:cNvPr>
          <p:cNvSpPr txBox="1"/>
          <p:nvPr/>
        </p:nvSpPr>
        <p:spPr>
          <a:xfrm>
            <a:off x="1802134" y="245292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6B171-4980-6CE7-5A08-C1FBDFAF8A40}"/>
              </a:ext>
            </a:extLst>
          </p:cNvPr>
          <p:cNvSpPr txBox="1"/>
          <p:nvPr/>
        </p:nvSpPr>
        <p:spPr>
          <a:xfrm>
            <a:off x="6618514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8E489A-16E5-8DB1-309B-58FBBBBC7513}"/>
              </a:ext>
            </a:extLst>
          </p:cNvPr>
          <p:cNvSpPr txBox="1"/>
          <p:nvPr/>
        </p:nvSpPr>
        <p:spPr>
          <a:xfrm>
            <a:off x="6629906" y="45439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309CF-DA03-E155-B84F-E8DB25CCBDA6}"/>
              </a:ext>
            </a:extLst>
          </p:cNvPr>
          <p:cNvSpPr txBox="1"/>
          <p:nvPr/>
        </p:nvSpPr>
        <p:spPr>
          <a:xfrm>
            <a:off x="6629906" y="142609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AC06F-ABBB-80C6-4325-5C50B56EB353}"/>
              </a:ext>
            </a:extLst>
          </p:cNvPr>
          <p:cNvSpPr txBox="1"/>
          <p:nvPr/>
        </p:nvSpPr>
        <p:spPr>
          <a:xfrm>
            <a:off x="226828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6EB1F-B50D-40E7-1E34-45FA640CF6A2}"/>
              </a:ext>
            </a:extLst>
          </p:cNvPr>
          <p:cNvSpPr txBox="1"/>
          <p:nvPr/>
        </p:nvSpPr>
        <p:spPr>
          <a:xfrm>
            <a:off x="212820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AAE1B-564B-D75A-2910-CA18E5CCB00F}"/>
              </a:ext>
            </a:extLst>
          </p:cNvPr>
          <p:cNvSpPr txBox="1"/>
          <p:nvPr/>
        </p:nvSpPr>
        <p:spPr>
          <a:xfrm>
            <a:off x="226828" y="454398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EB8373-ED0C-734E-BAA9-70EBB8AE1DC5}"/>
              </a:ext>
            </a:extLst>
          </p:cNvPr>
          <p:cNvSpPr txBox="1"/>
          <p:nvPr/>
        </p:nvSpPr>
        <p:spPr>
          <a:xfrm>
            <a:off x="3476677" y="25431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312423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8F205-86EF-2A80-2B19-DACC2CE3F1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9BC78-D69B-E7B2-B1CC-0E5B03C7A590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A5F1A-6DDB-4167-57B0-B2E2D3C2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47230-80B3-5DE6-7999-84C3CF2863EE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C712-8F70-CB8D-90E4-AE44584439D7}"/>
              </a:ext>
            </a:extLst>
          </p:cNvPr>
          <p:cNvSpPr txBox="1"/>
          <p:nvPr/>
        </p:nvSpPr>
        <p:spPr>
          <a:xfrm>
            <a:off x="3450045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B74F1-8EB4-1B3A-5B27-7F7A2A09EF33}"/>
              </a:ext>
            </a:extLst>
          </p:cNvPr>
          <p:cNvSpPr txBox="1"/>
          <p:nvPr/>
        </p:nvSpPr>
        <p:spPr>
          <a:xfrm>
            <a:off x="3450047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85AF1-B8A8-36BA-2A90-3BF7F7C1D9CA}"/>
              </a:ext>
            </a:extLst>
          </p:cNvPr>
          <p:cNvSpPr txBox="1"/>
          <p:nvPr/>
        </p:nvSpPr>
        <p:spPr>
          <a:xfrm>
            <a:off x="5029200" y="348024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0C26C-D4C3-7AF8-2E8B-4B87F78A43A4}"/>
              </a:ext>
            </a:extLst>
          </p:cNvPr>
          <p:cNvSpPr txBox="1"/>
          <p:nvPr/>
        </p:nvSpPr>
        <p:spPr>
          <a:xfrm>
            <a:off x="5048794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FCD5E-2E35-A325-2D8F-FE38BAE2775C}"/>
              </a:ext>
            </a:extLst>
          </p:cNvPr>
          <p:cNvSpPr txBox="1"/>
          <p:nvPr/>
        </p:nvSpPr>
        <p:spPr>
          <a:xfrm>
            <a:off x="6621419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F65D6-FCDB-AA07-1C84-6E1B15C7F5A6}"/>
              </a:ext>
            </a:extLst>
          </p:cNvPr>
          <p:cNvSpPr txBox="1"/>
          <p:nvPr/>
        </p:nvSpPr>
        <p:spPr>
          <a:xfrm>
            <a:off x="1851298" y="347706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CB318-2132-866E-0D6B-674B580B6BD1}"/>
              </a:ext>
            </a:extLst>
          </p:cNvPr>
          <p:cNvSpPr txBox="1"/>
          <p:nvPr/>
        </p:nvSpPr>
        <p:spPr>
          <a:xfrm>
            <a:off x="1851298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92D63E-ECC5-C7C4-DDCF-B8F303C2E5B3}"/>
              </a:ext>
            </a:extLst>
          </p:cNvPr>
          <p:cNvSpPr txBox="1"/>
          <p:nvPr/>
        </p:nvSpPr>
        <p:spPr>
          <a:xfrm>
            <a:off x="1851298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3B374-4F8B-36AD-CDCD-7ADE082A371E}"/>
              </a:ext>
            </a:extLst>
          </p:cNvPr>
          <p:cNvSpPr txBox="1"/>
          <p:nvPr/>
        </p:nvSpPr>
        <p:spPr>
          <a:xfrm>
            <a:off x="6638108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398FE0-9322-77A6-ABE4-481D8CEA02E1}"/>
              </a:ext>
            </a:extLst>
          </p:cNvPr>
          <p:cNvSpPr txBox="1"/>
          <p:nvPr/>
        </p:nvSpPr>
        <p:spPr>
          <a:xfrm>
            <a:off x="252549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AF7AE-73ED-25C8-A3A4-477B2DD0F339}"/>
              </a:ext>
            </a:extLst>
          </p:cNvPr>
          <p:cNvSpPr txBox="1"/>
          <p:nvPr/>
        </p:nvSpPr>
        <p:spPr>
          <a:xfrm>
            <a:off x="252549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29E61A-85DE-7A75-EB53-910116D73692}"/>
              </a:ext>
            </a:extLst>
          </p:cNvPr>
          <p:cNvSpPr txBox="1"/>
          <p:nvPr/>
        </p:nvSpPr>
        <p:spPr>
          <a:xfrm>
            <a:off x="6638108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592C55-152D-DA95-1D5B-C49C78D039DF}"/>
              </a:ext>
            </a:extLst>
          </p:cNvPr>
          <p:cNvSpPr txBox="1"/>
          <p:nvPr/>
        </p:nvSpPr>
        <p:spPr>
          <a:xfrm>
            <a:off x="252549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167877-B377-43D9-F4EA-6E47F7D62B08}"/>
              </a:ext>
            </a:extLst>
          </p:cNvPr>
          <p:cNvSpPr txBox="1"/>
          <p:nvPr/>
        </p:nvSpPr>
        <p:spPr>
          <a:xfrm>
            <a:off x="3460206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80D2D-49D3-6D73-8E3B-33588E310441}"/>
              </a:ext>
            </a:extLst>
          </p:cNvPr>
          <p:cNvSpPr txBox="1"/>
          <p:nvPr/>
        </p:nvSpPr>
        <p:spPr>
          <a:xfrm>
            <a:off x="3484879" y="26307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69849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0C119-043B-56CF-F106-2AF2AB2A10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FD090-1177-ED19-937D-CEB39FCAD40C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A9D2A-24A5-C725-9EB0-D9D090D24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21EDD8-C2C6-3AD6-DB17-345CDA9B59A4}"/>
              </a:ext>
            </a:extLst>
          </p:cNvPr>
          <p:cNvSpPr txBox="1"/>
          <p:nvPr/>
        </p:nvSpPr>
        <p:spPr>
          <a:xfrm>
            <a:off x="3611880" y="1668780"/>
            <a:ext cx="128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Happy New Year!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A6D16-03B6-0355-1C92-07BA5328591D}"/>
              </a:ext>
            </a:extLst>
          </p:cNvPr>
          <p:cNvSpPr txBox="1"/>
          <p:nvPr/>
        </p:nvSpPr>
        <p:spPr>
          <a:xfrm>
            <a:off x="6604000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6A948-C76F-B7E9-811E-A77F8A24DD5F}"/>
              </a:ext>
            </a:extLst>
          </p:cNvPr>
          <p:cNvSpPr txBox="1"/>
          <p:nvPr/>
        </p:nvSpPr>
        <p:spPr>
          <a:xfrm>
            <a:off x="5014686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95C9D-20DA-EBBE-A6FC-B096D5400713}"/>
              </a:ext>
            </a:extLst>
          </p:cNvPr>
          <p:cNvSpPr txBox="1"/>
          <p:nvPr/>
        </p:nvSpPr>
        <p:spPr>
          <a:xfrm>
            <a:off x="3396343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E9079-2030-2C94-8DED-F701F91529C4}"/>
              </a:ext>
            </a:extLst>
          </p:cNvPr>
          <p:cNvSpPr txBox="1"/>
          <p:nvPr/>
        </p:nvSpPr>
        <p:spPr>
          <a:xfrm>
            <a:off x="5022866" y="449496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26A72-B77D-16D9-47D1-C04C7C03FBFA}"/>
              </a:ext>
            </a:extLst>
          </p:cNvPr>
          <p:cNvSpPr txBox="1"/>
          <p:nvPr/>
        </p:nvSpPr>
        <p:spPr>
          <a:xfrm>
            <a:off x="3427218" y="450186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07D23-1184-5722-13E8-FFAD959E2275}"/>
              </a:ext>
            </a:extLst>
          </p:cNvPr>
          <p:cNvSpPr txBox="1"/>
          <p:nvPr/>
        </p:nvSpPr>
        <p:spPr>
          <a:xfrm>
            <a:off x="3443152" y="552374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54B13-C6C1-B4DD-807A-9128D9FC2F43}"/>
              </a:ext>
            </a:extLst>
          </p:cNvPr>
          <p:cNvSpPr txBox="1"/>
          <p:nvPr/>
        </p:nvSpPr>
        <p:spPr>
          <a:xfrm>
            <a:off x="5022866" y="552374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BDB67-6D6F-A045-FB61-77A6D172B58F}"/>
              </a:ext>
            </a:extLst>
          </p:cNvPr>
          <p:cNvSpPr txBox="1"/>
          <p:nvPr/>
        </p:nvSpPr>
        <p:spPr>
          <a:xfrm>
            <a:off x="1803763" y="552374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AAA6B-4B65-99D9-8379-6F62B51A0DC9}"/>
              </a:ext>
            </a:extLst>
          </p:cNvPr>
          <p:cNvSpPr txBox="1"/>
          <p:nvPr/>
        </p:nvSpPr>
        <p:spPr>
          <a:xfrm>
            <a:off x="1850372" y="450013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30BB4-C1FB-4AE2-A84E-243F8E5BA608}"/>
              </a:ext>
            </a:extLst>
          </p:cNvPr>
          <p:cNvSpPr txBox="1"/>
          <p:nvPr/>
        </p:nvSpPr>
        <p:spPr>
          <a:xfrm>
            <a:off x="1807029" y="245917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84814-100E-7628-CF1E-71F7016AE941}"/>
              </a:ext>
            </a:extLst>
          </p:cNvPr>
          <p:cNvSpPr txBox="1"/>
          <p:nvPr/>
        </p:nvSpPr>
        <p:spPr>
          <a:xfrm>
            <a:off x="1850372" y="347189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8DC290-669C-7E02-8152-87E64183E022}"/>
              </a:ext>
            </a:extLst>
          </p:cNvPr>
          <p:cNvSpPr txBox="1"/>
          <p:nvPr/>
        </p:nvSpPr>
        <p:spPr>
          <a:xfrm>
            <a:off x="3436619" y="347189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C928ED-83D6-A74F-B1A2-2C4C95E04A38}"/>
              </a:ext>
            </a:extLst>
          </p:cNvPr>
          <p:cNvSpPr txBox="1"/>
          <p:nvPr/>
        </p:nvSpPr>
        <p:spPr>
          <a:xfrm>
            <a:off x="5029200" y="347189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7A9725-1C3E-982C-FE4A-48E78100D44D}"/>
              </a:ext>
            </a:extLst>
          </p:cNvPr>
          <p:cNvSpPr txBox="1"/>
          <p:nvPr/>
        </p:nvSpPr>
        <p:spPr>
          <a:xfrm>
            <a:off x="6612180" y="347189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186EEF-29D8-5565-56E4-1BBCDAED4449}"/>
              </a:ext>
            </a:extLst>
          </p:cNvPr>
          <p:cNvSpPr txBox="1"/>
          <p:nvPr/>
        </p:nvSpPr>
        <p:spPr>
          <a:xfrm>
            <a:off x="6618514" y="450067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806D8-6512-D1D8-69A7-7D5155A853CF}"/>
              </a:ext>
            </a:extLst>
          </p:cNvPr>
          <p:cNvSpPr txBox="1"/>
          <p:nvPr/>
        </p:nvSpPr>
        <p:spPr>
          <a:xfrm>
            <a:off x="6612180" y="552374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268EE4-6CA5-0ACD-9281-E3D9BD61F8BB}"/>
              </a:ext>
            </a:extLst>
          </p:cNvPr>
          <p:cNvSpPr txBox="1"/>
          <p:nvPr/>
        </p:nvSpPr>
        <p:spPr>
          <a:xfrm>
            <a:off x="217715" y="552374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53047F-A160-74BE-9757-5CCF63681228}"/>
              </a:ext>
            </a:extLst>
          </p:cNvPr>
          <p:cNvSpPr txBox="1"/>
          <p:nvPr/>
        </p:nvSpPr>
        <p:spPr>
          <a:xfrm>
            <a:off x="251657" y="469063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MLK 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5417E7-EF7B-CC07-8BEB-D3C4A312F64F}"/>
              </a:ext>
            </a:extLst>
          </p:cNvPr>
          <p:cNvSpPr txBox="1"/>
          <p:nvPr/>
        </p:nvSpPr>
        <p:spPr>
          <a:xfrm>
            <a:off x="217715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89D047-DA91-0ACC-1A73-E5AAFF5749FA}"/>
              </a:ext>
            </a:extLst>
          </p:cNvPr>
          <p:cNvSpPr txBox="1"/>
          <p:nvPr/>
        </p:nvSpPr>
        <p:spPr>
          <a:xfrm>
            <a:off x="217715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88858-A637-6CE6-7934-12F08C29AA49}"/>
              </a:ext>
            </a:extLst>
          </p:cNvPr>
          <p:cNvSpPr txBox="1"/>
          <p:nvPr/>
        </p:nvSpPr>
        <p:spPr>
          <a:xfrm>
            <a:off x="3011714" y="280392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382030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4812A-1811-2412-C1F2-765B453E4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0B17C-DC28-BF38-3583-3A82D1E12ADC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C3514-39A7-5E3B-2CF4-12200508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28325-B81B-F656-16A6-DB8D7F572733}"/>
              </a:ext>
            </a:extLst>
          </p:cNvPr>
          <p:cNvSpPr txBox="1"/>
          <p:nvPr/>
        </p:nvSpPr>
        <p:spPr>
          <a:xfrm>
            <a:off x="403860" y="4754880"/>
            <a:ext cx="1234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Presidents Day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86DF6-112B-8C6B-C363-5D4B11C9BAD3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C50F6-EB5C-FFEE-AEA5-FC00BE508764}"/>
              </a:ext>
            </a:extLst>
          </p:cNvPr>
          <p:cNvSpPr txBox="1"/>
          <p:nvPr/>
        </p:nvSpPr>
        <p:spPr>
          <a:xfrm>
            <a:off x="3456214" y="352259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5C0AE-04AE-5247-0A2C-FF5C2C36467C}"/>
              </a:ext>
            </a:extLst>
          </p:cNvPr>
          <p:cNvSpPr txBox="1"/>
          <p:nvPr/>
        </p:nvSpPr>
        <p:spPr>
          <a:xfrm>
            <a:off x="3456214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C898C-D863-AF78-2E35-2B27AD1BB648}"/>
              </a:ext>
            </a:extLst>
          </p:cNvPr>
          <p:cNvSpPr txBox="1"/>
          <p:nvPr/>
        </p:nvSpPr>
        <p:spPr>
          <a:xfrm>
            <a:off x="3425372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4FB0D-8190-3629-EDDB-0FAF684968EF}"/>
              </a:ext>
            </a:extLst>
          </p:cNvPr>
          <p:cNvSpPr txBox="1"/>
          <p:nvPr/>
        </p:nvSpPr>
        <p:spPr>
          <a:xfrm>
            <a:off x="5045528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B5D11-2B7F-9124-7937-494F30E66982}"/>
              </a:ext>
            </a:extLst>
          </p:cNvPr>
          <p:cNvSpPr txBox="1"/>
          <p:nvPr/>
        </p:nvSpPr>
        <p:spPr>
          <a:xfrm>
            <a:off x="5016137" y="351389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218E1-354D-2AF1-3CF5-2CE4BD373C1D}"/>
              </a:ext>
            </a:extLst>
          </p:cNvPr>
          <p:cNvSpPr txBox="1"/>
          <p:nvPr/>
        </p:nvSpPr>
        <p:spPr>
          <a:xfrm>
            <a:off x="5029200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A0AF8-8D2F-8B40-3E9D-60AE82275217}"/>
              </a:ext>
            </a:extLst>
          </p:cNvPr>
          <p:cNvSpPr txBox="1"/>
          <p:nvPr/>
        </p:nvSpPr>
        <p:spPr>
          <a:xfrm>
            <a:off x="6640286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806159-BF34-3598-71AD-20B16D6BA930}"/>
              </a:ext>
            </a:extLst>
          </p:cNvPr>
          <p:cNvSpPr txBox="1"/>
          <p:nvPr/>
        </p:nvSpPr>
        <p:spPr>
          <a:xfrm>
            <a:off x="3418114" y="449453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591B5-A85D-FC22-D3B9-6A57C3039B60}"/>
              </a:ext>
            </a:extLst>
          </p:cNvPr>
          <p:cNvSpPr txBox="1"/>
          <p:nvPr/>
        </p:nvSpPr>
        <p:spPr>
          <a:xfrm>
            <a:off x="6618514" y="351389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1F3107-F5B5-9727-428B-BF4FF261E93D}"/>
              </a:ext>
            </a:extLst>
          </p:cNvPr>
          <p:cNvSpPr txBox="1"/>
          <p:nvPr/>
        </p:nvSpPr>
        <p:spPr>
          <a:xfrm>
            <a:off x="1828800" y="351389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0E06-1607-B575-564D-BBAE3F6022FF}"/>
              </a:ext>
            </a:extLst>
          </p:cNvPr>
          <p:cNvSpPr txBox="1"/>
          <p:nvPr/>
        </p:nvSpPr>
        <p:spPr>
          <a:xfrm>
            <a:off x="1807029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DC8571-448D-A825-C3C0-CB0A9B293450}"/>
              </a:ext>
            </a:extLst>
          </p:cNvPr>
          <p:cNvSpPr txBox="1"/>
          <p:nvPr/>
        </p:nvSpPr>
        <p:spPr>
          <a:xfrm>
            <a:off x="1828800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0C82D-14D0-CC54-9E7F-F0CC88B88D77}"/>
              </a:ext>
            </a:extLst>
          </p:cNvPr>
          <p:cNvSpPr txBox="1"/>
          <p:nvPr/>
        </p:nvSpPr>
        <p:spPr>
          <a:xfrm>
            <a:off x="1828800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6E046-62FE-A0EB-B2C3-49D4F94782AC}"/>
              </a:ext>
            </a:extLst>
          </p:cNvPr>
          <p:cNvSpPr txBox="1"/>
          <p:nvPr/>
        </p:nvSpPr>
        <p:spPr>
          <a:xfrm>
            <a:off x="6618514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EB5975-4409-9030-98DF-4F3B642D7425}"/>
              </a:ext>
            </a:extLst>
          </p:cNvPr>
          <p:cNvSpPr txBox="1"/>
          <p:nvPr/>
        </p:nvSpPr>
        <p:spPr>
          <a:xfrm>
            <a:off x="6628311" y="449327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6EF423-C612-236C-33F1-99EE1617890F}"/>
              </a:ext>
            </a:extLst>
          </p:cNvPr>
          <p:cNvSpPr txBox="1"/>
          <p:nvPr/>
        </p:nvSpPr>
        <p:spPr>
          <a:xfrm>
            <a:off x="226423" y="35197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1427B2-FECD-929D-EE87-FA01852398E4}"/>
              </a:ext>
            </a:extLst>
          </p:cNvPr>
          <p:cNvSpPr txBox="1"/>
          <p:nvPr/>
        </p:nvSpPr>
        <p:spPr>
          <a:xfrm>
            <a:off x="217715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73D6C3-52A7-8DC2-31C0-F9279C6390AE}"/>
              </a:ext>
            </a:extLst>
          </p:cNvPr>
          <p:cNvSpPr txBox="1"/>
          <p:nvPr/>
        </p:nvSpPr>
        <p:spPr>
          <a:xfrm>
            <a:off x="217715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D1225-0AF1-40EB-0FBE-D3E831F3860D}"/>
              </a:ext>
            </a:extLst>
          </p:cNvPr>
          <p:cNvSpPr txBox="1"/>
          <p:nvPr/>
        </p:nvSpPr>
        <p:spPr>
          <a:xfrm>
            <a:off x="3214914" y="237501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232173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951D3-3299-58AD-C786-C5D3252ED7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40A6A-B6ED-129E-69AF-E154F625ADB7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8F88C-714B-680E-A4E3-45E3DA37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85BE4-1C08-4094-724D-C52E7B9226F5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0D11D-134D-E0A9-8A2F-F71AFC27E356}"/>
              </a:ext>
            </a:extLst>
          </p:cNvPr>
          <p:cNvSpPr txBox="1"/>
          <p:nvPr/>
        </p:nvSpPr>
        <p:spPr>
          <a:xfrm>
            <a:off x="3459118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5CD8F-1782-54D8-285F-D0A3515031C3}"/>
              </a:ext>
            </a:extLst>
          </p:cNvPr>
          <p:cNvSpPr txBox="1"/>
          <p:nvPr/>
        </p:nvSpPr>
        <p:spPr>
          <a:xfrm>
            <a:off x="1850572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0235A-AF1D-7041-E426-0872CB0339FA}"/>
              </a:ext>
            </a:extLst>
          </p:cNvPr>
          <p:cNvSpPr txBox="1"/>
          <p:nvPr/>
        </p:nvSpPr>
        <p:spPr>
          <a:xfrm>
            <a:off x="1845672" y="351255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6776D-5BD1-FA0B-E157-10940E3F6A26}"/>
              </a:ext>
            </a:extLst>
          </p:cNvPr>
          <p:cNvSpPr txBox="1"/>
          <p:nvPr/>
        </p:nvSpPr>
        <p:spPr>
          <a:xfrm>
            <a:off x="1852749" y="247060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13C6B-0E3C-53EB-131D-907594AA4D8A}"/>
              </a:ext>
            </a:extLst>
          </p:cNvPr>
          <p:cNvSpPr txBox="1"/>
          <p:nvPr/>
        </p:nvSpPr>
        <p:spPr>
          <a:xfrm>
            <a:off x="1869804" y="144672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6D5CB-A530-E7BF-3B5B-C14196060EE9}"/>
              </a:ext>
            </a:extLst>
          </p:cNvPr>
          <p:cNvSpPr txBox="1"/>
          <p:nvPr/>
        </p:nvSpPr>
        <p:spPr>
          <a:xfrm>
            <a:off x="3428999" y="247623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ABEC61-4426-0F61-F1A9-2CD61B37C3F4}"/>
              </a:ext>
            </a:extLst>
          </p:cNvPr>
          <p:cNvSpPr txBox="1"/>
          <p:nvPr/>
        </p:nvSpPr>
        <p:spPr>
          <a:xfrm>
            <a:off x="6653347" y="247060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5C4A6-9642-0E81-C232-B1C4FEB688B5}"/>
              </a:ext>
            </a:extLst>
          </p:cNvPr>
          <p:cNvSpPr txBox="1"/>
          <p:nvPr/>
        </p:nvSpPr>
        <p:spPr>
          <a:xfrm>
            <a:off x="3439885" y="350306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C4D25-B658-64CA-DFCF-89D9D860E67C}"/>
              </a:ext>
            </a:extLst>
          </p:cNvPr>
          <p:cNvSpPr txBox="1"/>
          <p:nvPr/>
        </p:nvSpPr>
        <p:spPr>
          <a:xfrm>
            <a:off x="3439885" y="1447455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B3A9B-26AB-5D22-ECFE-4C9EB69F993B}"/>
              </a:ext>
            </a:extLst>
          </p:cNvPr>
          <p:cNvSpPr txBox="1"/>
          <p:nvPr/>
        </p:nvSpPr>
        <p:spPr>
          <a:xfrm>
            <a:off x="5029199" y="450449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AD38E-025D-5408-20E6-B25BDB509360}"/>
              </a:ext>
            </a:extLst>
          </p:cNvPr>
          <p:cNvSpPr txBox="1"/>
          <p:nvPr/>
        </p:nvSpPr>
        <p:spPr>
          <a:xfrm>
            <a:off x="5029199" y="2476960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2B8C7-DD01-8260-5D58-752005FA45B5}"/>
              </a:ext>
            </a:extLst>
          </p:cNvPr>
          <p:cNvSpPr txBox="1"/>
          <p:nvPr/>
        </p:nvSpPr>
        <p:spPr>
          <a:xfrm>
            <a:off x="5029199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F69DDB-F9A8-98D4-334F-6B3F6CCB914B}"/>
              </a:ext>
            </a:extLst>
          </p:cNvPr>
          <p:cNvSpPr txBox="1"/>
          <p:nvPr/>
        </p:nvSpPr>
        <p:spPr>
          <a:xfrm>
            <a:off x="6647543" y="349604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7B277-1F4E-26E0-DD8D-5B718746C2DC}"/>
              </a:ext>
            </a:extLst>
          </p:cNvPr>
          <p:cNvSpPr txBox="1"/>
          <p:nvPr/>
        </p:nvSpPr>
        <p:spPr>
          <a:xfrm>
            <a:off x="6647543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E6702E-100A-17BB-6509-6D0195BF53D0}"/>
              </a:ext>
            </a:extLst>
          </p:cNvPr>
          <p:cNvSpPr txBox="1"/>
          <p:nvPr/>
        </p:nvSpPr>
        <p:spPr>
          <a:xfrm>
            <a:off x="6618514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7D76F-9E34-5EE4-DC02-6DAFDFE961E2}"/>
              </a:ext>
            </a:extLst>
          </p:cNvPr>
          <p:cNvSpPr txBox="1"/>
          <p:nvPr/>
        </p:nvSpPr>
        <p:spPr>
          <a:xfrm>
            <a:off x="251460" y="145089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084EA-6BF7-7920-6945-5AEFF9A9390C}"/>
              </a:ext>
            </a:extLst>
          </p:cNvPr>
          <p:cNvSpPr txBox="1"/>
          <p:nvPr/>
        </p:nvSpPr>
        <p:spPr>
          <a:xfrm>
            <a:off x="217715" y="24745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1FA8A-74D4-56CD-F43B-9AFBB27F2411}"/>
              </a:ext>
            </a:extLst>
          </p:cNvPr>
          <p:cNvSpPr txBox="1"/>
          <p:nvPr/>
        </p:nvSpPr>
        <p:spPr>
          <a:xfrm>
            <a:off x="251460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AFA573-4DD3-997A-DEE5-2381AC1BEA33}"/>
              </a:ext>
            </a:extLst>
          </p:cNvPr>
          <p:cNvSpPr txBox="1"/>
          <p:nvPr/>
        </p:nvSpPr>
        <p:spPr>
          <a:xfrm>
            <a:off x="251460" y="450269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E18E4-D7F9-8F59-4943-000B258CF401}"/>
              </a:ext>
            </a:extLst>
          </p:cNvPr>
          <p:cNvSpPr txBox="1"/>
          <p:nvPr/>
        </p:nvSpPr>
        <p:spPr>
          <a:xfrm>
            <a:off x="251460" y="55390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365685-7DAB-822E-2C0D-D97838D57B2F}"/>
              </a:ext>
            </a:extLst>
          </p:cNvPr>
          <p:cNvSpPr txBox="1"/>
          <p:nvPr/>
        </p:nvSpPr>
        <p:spPr>
          <a:xfrm>
            <a:off x="2757714" y="27069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207964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DAF4C-268D-4838-40B5-8E04454889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06D70-B2C3-D28C-7A35-2B583DAE489A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A2A57-5A78-34BB-22D7-D329BFB79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CA5AF-326C-438C-4602-234DC2A46302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2B9DE-769E-6A9B-45E7-02A541E407B8}"/>
              </a:ext>
            </a:extLst>
          </p:cNvPr>
          <p:cNvSpPr txBox="1"/>
          <p:nvPr/>
        </p:nvSpPr>
        <p:spPr>
          <a:xfrm>
            <a:off x="5043712" y="2430593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FA599-AA68-E2E4-55AD-6D41C6D7D1D3}"/>
              </a:ext>
            </a:extLst>
          </p:cNvPr>
          <p:cNvSpPr txBox="1"/>
          <p:nvPr/>
        </p:nvSpPr>
        <p:spPr>
          <a:xfrm>
            <a:off x="6621417" y="140789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C054B-7C26-A276-75CC-287B5C21604D}"/>
              </a:ext>
            </a:extLst>
          </p:cNvPr>
          <p:cNvSpPr txBox="1"/>
          <p:nvPr/>
        </p:nvSpPr>
        <p:spPr>
          <a:xfrm>
            <a:off x="6633028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75150-3227-F1A1-5644-7FADC473F321}"/>
              </a:ext>
            </a:extLst>
          </p:cNvPr>
          <p:cNvSpPr txBox="1"/>
          <p:nvPr/>
        </p:nvSpPr>
        <p:spPr>
          <a:xfrm>
            <a:off x="6604000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1FDAF-4A1D-5C5A-5EF5-EB05F2568D55}"/>
              </a:ext>
            </a:extLst>
          </p:cNvPr>
          <p:cNvSpPr txBox="1"/>
          <p:nvPr/>
        </p:nvSpPr>
        <p:spPr>
          <a:xfrm>
            <a:off x="6621417" y="45208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11739-83E2-6BD4-4181-0078D9E6680E}"/>
              </a:ext>
            </a:extLst>
          </p:cNvPr>
          <p:cNvSpPr txBox="1"/>
          <p:nvPr/>
        </p:nvSpPr>
        <p:spPr>
          <a:xfrm>
            <a:off x="5043712" y="3481251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46CCF-DA1C-842B-4C0E-86C26D89DACA}"/>
              </a:ext>
            </a:extLst>
          </p:cNvPr>
          <p:cNvSpPr txBox="1"/>
          <p:nvPr/>
        </p:nvSpPr>
        <p:spPr>
          <a:xfrm>
            <a:off x="5043712" y="4513922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EEE58-010C-D4B6-3769-3025B173FC97}"/>
              </a:ext>
            </a:extLst>
          </p:cNvPr>
          <p:cNvSpPr txBox="1"/>
          <p:nvPr/>
        </p:nvSpPr>
        <p:spPr>
          <a:xfrm>
            <a:off x="3444239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247ED-E918-C68D-9CAD-10AED15E9273}"/>
              </a:ext>
            </a:extLst>
          </p:cNvPr>
          <p:cNvSpPr txBox="1"/>
          <p:nvPr/>
        </p:nvSpPr>
        <p:spPr>
          <a:xfrm>
            <a:off x="3425372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52E32-AB5E-7A5A-E708-B44CF8CC54FA}"/>
              </a:ext>
            </a:extLst>
          </p:cNvPr>
          <p:cNvSpPr txBox="1"/>
          <p:nvPr/>
        </p:nvSpPr>
        <p:spPr>
          <a:xfrm>
            <a:off x="3439885" y="243947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D3AE5D-9E27-5C95-810D-BCDC742705C9}"/>
              </a:ext>
            </a:extLst>
          </p:cNvPr>
          <p:cNvSpPr txBox="1"/>
          <p:nvPr/>
        </p:nvSpPr>
        <p:spPr>
          <a:xfrm>
            <a:off x="3439885" y="451518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E2D2D-D234-26F4-7B29-B227E7C7618B}"/>
              </a:ext>
            </a:extLst>
          </p:cNvPr>
          <p:cNvSpPr txBox="1"/>
          <p:nvPr/>
        </p:nvSpPr>
        <p:spPr>
          <a:xfrm>
            <a:off x="3439885" y="553171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1E949-CD29-568A-6AEF-A5BCF0E97F9A}"/>
              </a:ext>
            </a:extLst>
          </p:cNvPr>
          <p:cNvSpPr txBox="1"/>
          <p:nvPr/>
        </p:nvSpPr>
        <p:spPr>
          <a:xfrm>
            <a:off x="246744" y="5531177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0D572-4D25-C293-7D41-15B5CBAAC6B1}"/>
              </a:ext>
            </a:extLst>
          </p:cNvPr>
          <p:cNvSpPr txBox="1"/>
          <p:nvPr/>
        </p:nvSpPr>
        <p:spPr>
          <a:xfrm>
            <a:off x="246744" y="451464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C83CF-2243-0879-DEC0-57B502DDB745}"/>
              </a:ext>
            </a:extLst>
          </p:cNvPr>
          <p:cNvSpPr txBox="1"/>
          <p:nvPr/>
        </p:nvSpPr>
        <p:spPr>
          <a:xfrm>
            <a:off x="246744" y="34981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B6174F-AB09-4E39-4D4D-F0B13A0BE026}"/>
              </a:ext>
            </a:extLst>
          </p:cNvPr>
          <p:cNvSpPr txBox="1"/>
          <p:nvPr/>
        </p:nvSpPr>
        <p:spPr>
          <a:xfrm>
            <a:off x="246744" y="24529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E7CCB-E097-29A6-4D45-6B12026CFADE}"/>
              </a:ext>
            </a:extLst>
          </p:cNvPr>
          <p:cNvSpPr txBox="1"/>
          <p:nvPr/>
        </p:nvSpPr>
        <p:spPr>
          <a:xfrm>
            <a:off x="1836058" y="5536806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B31C2-B71B-AE0F-7CB4-57C73E817960}"/>
              </a:ext>
            </a:extLst>
          </p:cNvPr>
          <p:cNvSpPr txBox="1"/>
          <p:nvPr/>
        </p:nvSpPr>
        <p:spPr>
          <a:xfrm>
            <a:off x="1836058" y="4514648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F965E7-25FD-5566-435C-A189249E0DC5}"/>
              </a:ext>
            </a:extLst>
          </p:cNvPr>
          <p:cNvSpPr txBox="1"/>
          <p:nvPr/>
        </p:nvSpPr>
        <p:spPr>
          <a:xfrm>
            <a:off x="1836058" y="347652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60754A-F650-8E66-23F9-D6022035DC33}"/>
              </a:ext>
            </a:extLst>
          </p:cNvPr>
          <p:cNvSpPr txBox="1"/>
          <p:nvPr/>
        </p:nvSpPr>
        <p:spPr>
          <a:xfrm>
            <a:off x="1836058" y="243131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CF2DB-CD10-CDC0-1DF7-2022C1DB502E}"/>
              </a:ext>
            </a:extLst>
          </p:cNvPr>
          <p:cNvSpPr txBox="1"/>
          <p:nvPr/>
        </p:nvSpPr>
        <p:spPr>
          <a:xfrm>
            <a:off x="1836058" y="1407709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>
                <a:latin typeface="Georgia" panose="02040502050405020303" pitchFamily="18" charset="0"/>
              </a:rPr>
              <a:t>Menu items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CC1B34-8585-C8D3-3E17-0991F36C1D04}"/>
              </a:ext>
            </a:extLst>
          </p:cNvPr>
          <p:cNvSpPr txBox="1"/>
          <p:nvPr/>
        </p:nvSpPr>
        <p:spPr>
          <a:xfrm>
            <a:off x="2521494" y="224252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398072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1024</Words>
  <Application>Microsoft Office PowerPoint</Application>
  <PresentationFormat>Custom</PresentationFormat>
  <Paragraphs>368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Georgia</vt:lpstr>
      <vt:lpstr>Lucida Sans</vt:lpstr>
      <vt:lpstr>Rockwell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2025 |</vt:lpstr>
      <vt:lpstr>July 2025 |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Santana Lopez</dc:creator>
  <cp:lastModifiedBy>Megan Steele</cp:lastModifiedBy>
  <cp:revision>4</cp:revision>
  <dcterms:created xsi:type="dcterms:W3CDTF">2024-06-26T21:30:17Z</dcterms:created>
  <dcterms:modified xsi:type="dcterms:W3CDTF">2024-07-19T18:10:07Z</dcterms:modified>
</cp:coreProperties>
</file>