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966AB-16DD-D12F-3901-CB8F17C1F00A}" v="107" dt="2025-06-30T20:38:06.1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3050" y="180031"/>
            <a:ext cx="3937000" cy="833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0388" y="1692057"/>
            <a:ext cx="7172959" cy="4225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20"/>
              <a:t>August</a:t>
            </a:r>
            <a:r>
              <a:rPr spc="-165"/>
              <a:t> </a:t>
            </a:r>
            <a:r>
              <a:rPr spc="-20"/>
              <a:t>2025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876039"/>
              </p:ext>
            </p:extLst>
          </p:nvPr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100" dirty="0">
                          <a:solidFill>
                            <a:srgbClr val="231F20"/>
                          </a:solidFill>
                          <a:latin typeface="Georgia"/>
                        </a:rPr>
                        <a:t>Menu</a:t>
                      </a:r>
                      <a:r>
                        <a:rPr lang="en-US" sz="1100" spc="-50" dirty="0">
                          <a:solidFill>
                            <a:srgbClr val="231F20"/>
                          </a:solidFill>
                          <a:latin typeface="Georgia"/>
                        </a:rPr>
                        <a:t> </a:t>
                      </a:r>
                      <a:r>
                        <a:rPr lang="en-US" sz="1100" spc="-10" dirty="0">
                          <a:solidFill>
                            <a:srgbClr val="231F20"/>
                          </a:solidFill>
                          <a:latin typeface="Georgia"/>
                        </a:rPr>
                        <a:t>Items</a:t>
                      </a:r>
                      <a:endParaRPr lang="en-US" sz="1100" dirty="0">
                        <a:latin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24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ts val="124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ts val="124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t>May</a:t>
            </a:r>
            <a:r>
              <a:rPr spc="-114"/>
              <a:t> </a:t>
            </a:r>
            <a:r>
              <a:rPr spc="-2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t>June</a:t>
            </a:r>
            <a:r>
              <a:rPr spc="-160"/>
              <a:t> </a:t>
            </a:r>
            <a:r>
              <a:rPr spc="-2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t>July</a:t>
            </a:r>
            <a:r>
              <a:rPr spc="-170"/>
              <a:t> </a:t>
            </a:r>
            <a:r>
              <a:rPr spc="-2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10"/>
              <a:t>September</a:t>
            </a:r>
            <a:r>
              <a:rPr spc="-160"/>
              <a:t> </a:t>
            </a:r>
            <a:r>
              <a:rPr spc="-20"/>
              <a:t>2025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t>October</a:t>
            </a:r>
            <a:r>
              <a:rPr spc="-175"/>
              <a:t> </a:t>
            </a:r>
            <a:r>
              <a:rPr spc="-20"/>
              <a:t>2025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55"/>
              <a:t>November</a:t>
            </a:r>
            <a:r>
              <a:rPr spc="-80"/>
              <a:t> </a:t>
            </a:r>
            <a:r>
              <a:rPr spc="-20"/>
              <a:t>2025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t>December</a:t>
            </a:r>
            <a:r>
              <a:rPr spc="-75"/>
              <a:t> </a:t>
            </a:r>
            <a:r>
              <a:rPr spc="-20"/>
              <a:t>2025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8979" y="2881629"/>
            <a:ext cx="255228" cy="23748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3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3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3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3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Texas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20"/>
              <a:t>January</a:t>
            </a:r>
            <a:r>
              <a:rPr spc="-165"/>
              <a:t> </a:t>
            </a:r>
            <a:r>
              <a:rPr spc="-2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35"/>
              <a:t>February</a:t>
            </a:r>
            <a:r>
              <a:rPr spc="-150"/>
              <a:t> </a:t>
            </a:r>
            <a:r>
              <a:rPr spc="-2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3214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 marL="31750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20"/>
              <a:t>March</a:t>
            </a:r>
            <a:r>
              <a:rPr spc="-160"/>
              <a:t> </a:t>
            </a:r>
            <a:r>
              <a:rPr spc="-2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 marL="31750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</a:pPr>
            <a:r>
              <a:rPr spc="-10"/>
              <a:t>April</a:t>
            </a:r>
            <a:r>
              <a:rPr spc="-180"/>
              <a:t> </a:t>
            </a:r>
            <a:r>
              <a:rPr spc="-20"/>
              <a:t>2026</a:t>
            </a:r>
          </a:p>
          <a:p>
            <a:pPr marL="12700">
              <a:lnSpc>
                <a:spcPts val="2820"/>
              </a:lnSpc>
            </a:pPr>
            <a:r>
              <a:rPr sz="2400" b="0" spc="-10">
                <a:latin typeface="Rockwell"/>
                <a:cs typeface="Rockwell"/>
              </a:rPr>
              <a:t>Placeholder</a:t>
            </a:r>
            <a:r>
              <a:rPr sz="2400" b="0" spc="-90">
                <a:latin typeface="Rockwell"/>
                <a:cs typeface="Rockwell"/>
              </a:rPr>
              <a:t> </a:t>
            </a:r>
            <a:r>
              <a:rPr sz="2400" b="0">
                <a:latin typeface="Rockwell"/>
                <a:cs typeface="Rockwell"/>
              </a:rPr>
              <a:t>School</a:t>
            </a:r>
            <a:r>
              <a:rPr sz="2400" b="0" spc="-80">
                <a:latin typeface="Rockwell"/>
                <a:cs typeface="Rockwell"/>
              </a:rPr>
              <a:t> </a:t>
            </a:r>
            <a:r>
              <a:rPr sz="2400" b="0" spc="-20">
                <a:latin typeface="Rockwell"/>
                <a:cs typeface="Rockwell"/>
              </a:rPr>
              <a:t>Name</a:t>
            </a:r>
            <a:endParaRPr sz="2400">
              <a:latin typeface="Rockwell"/>
              <a:cs typeface="Rockwel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488" y="1692057"/>
          <a:ext cx="7096123" cy="4225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ts val="1240"/>
                        </a:lnSpc>
                      </a:pPr>
                      <a:r>
                        <a:rPr sz="110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5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808979" y="2881629"/>
            <a:ext cx="255270" cy="237490"/>
            <a:chOff x="7808979" y="2881629"/>
            <a:chExt cx="255270" cy="237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6276" y="1553461"/>
            <a:ext cx="1813560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Annoucement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D50543899F834199CA8645852820B7" ma:contentTypeVersion="12" ma:contentTypeDescription="Create a new document." ma:contentTypeScope="" ma:versionID="b88bcfee9ab8504f79ca8b4699714f19">
  <xsd:schema xmlns:xsd="http://www.w3.org/2001/XMLSchema" xmlns:xs="http://www.w3.org/2001/XMLSchema" xmlns:p="http://schemas.microsoft.com/office/2006/metadata/properties" xmlns:ns2="74fa23a8-0018-4b3a-a710-92c6b830aff9" xmlns:ns3="7cecbd31-f4b1-4d2c-93c1-aa6974acdf5f" targetNamespace="http://schemas.microsoft.com/office/2006/metadata/properties" ma:root="true" ma:fieldsID="dc578e0874ad7a96d04d719a34616c81" ns2:_="" ns3:_="">
    <xsd:import namespace="74fa23a8-0018-4b3a-a710-92c6b830aff9"/>
    <xsd:import namespace="7cecbd31-f4b1-4d2c-93c1-aa6974acdf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a23a8-0018-4b3a-a710-92c6b830a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7879c0f-964c-456d-8ee4-6ba33605d1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cbd31-f4b1-4d2c-93c1-aa6974acdf5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322303-c402-47f6-a478-94b308a9a2d6}" ma:internalName="TaxCatchAll" ma:showField="CatchAllData" ma:web="7cecbd31-f4b1-4d2c-93c1-aa6974acdf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ecbd31-f4b1-4d2c-93c1-aa6974acdf5f" xsi:nil="true"/>
    <lcf76f155ced4ddcb4097134ff3c332f xmlns="74fa23a8-0018-4b3a-a710-92c6b830aff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1986C2-004F-4B18-8CDD-AFAF999438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fa23a8-0018-4b3a-a710-92c6b830aff9"/>
    <ds:schemaRef ds:uri="7cecbd31-f4b1-4d2c-93c1-aa6974acdf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7FD2DA-74DD-4AEC-ABC7-B2627774213A}">
  <ds:schemaRefs>
    <ds:schemaRef ds:uri="18d576c9-0273-4529-b93c-9e191bfb21ff"/>
    <ds:schemaRef ds:uri="b97a4ba4-051b-48d4-b98e-5d39a81d1009"/>
    <ds:schemaRef ds:uri="http://schemas.microsoft.com/office/2006/metadata/properties"/>
    <ds:schemaRef ds:uri="http://schemas.microsoft.com/office/infopath/2007/PartnerControls"/>
    <ds:schemaRef ds:uri="7cecbd31-f4b1-4d2c-93c1-aa6974acdf5f"/>
    <ds:schemaRef ds:uri="74fa23a8-0018-4b3a-a710-92c6b830aff9"/>
  </ds:schemaRefs>
</ds:datastoreItem>
</file>

<file path=customXml/itemProps3.xml><?xml version="1.0" encoding="utf-8"?>
<ds:datastoreItem xmlns:ds="http://schemas.openxmlformats.org/officeDocument/2006/customXml" ds:itemID="{0F01370F-69CA-49F1-BFF3-812674D35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August 2025 Placeholder School Name</vt:lpstr>
      <vt:lpstr>September 2025 Placeholder School Name</vt:lpstr>
      <vt:lpstr>October 2025 Placeholder School Name</vt:lpstr>
      <vt:lpstr>November 2025 Placeholder School Name</vt:lpstr>
      <vt:lpstr>December 2025 Placeholder School Name</vt:lpstr>
      <vt:lpstr>January 2026 Placeholder School Name</vt:lpstr>
      <vt:lpstr>February 2026 Placeholder School Name</vt:lpstr>
      <vt:lpstr>March 2026 Placeholder School Name</vt:lpstr>
      <vt:lpstr>April 2026 Placeholder School Name</vt:lpstr>
      <vt:lpstr>May 2026 Placeholder School Name</vt:lpstr>
      <vt:lpstr>June 2026 Placeholder School Name</vt:lpstr>
      <vt:lpstr>July 2026 Placeholder School Name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revision>10</cp:revision>
  <dcterms:created xsi:type="dcterms:W3CDTF">2025-06-26T14:11:13Z</dcterms:created>
  <dcterms:modified xsi:type="dcterms:W3CDTF">2025-07-03T13:36:30Z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2025-06-26T00:00:00Z</vt:filetime>
  </property>
  <property fmtid="{D5CDD505-2E9C-101B-9397-08002B2CF9AE}" pid="3" name="Creator">
    <vt:lpwstr>Adobe InDesign 20.4 (Macintosh)</vt:lpwstr>
  </property>
  <property fmtid="{D5CDD505-2E9C-101B-9397-08002B2CF9AE}" pid="4" name="LastSaved">
    <vt:filetime>2025-06-26T00:00:00Z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0x01010052D50543899F834199CA8645852820B7</vt:lpwstr>
  </property>
  <property fmtid="{D5CDD505-2E9C-101B-9397-08002B2CF9AE}" pid="7" name="MediaServiceImageTags">
    <vt:lpwstr/>
  </property>
  <property fmtid="{D5CDD505-2E9C-101B-9397-08002B2CF9AE}" pid="8" name="Order">
    <vt:r8>436500</vt:r8>
  </property>
  <property fmtid="{D5CDD505-2E9C-101B-9397-08002B2CF9AE}" pid="9" name="xd_Signature">
    <vt:bool>false</vt:bool>
  </property>
  <property fmtid="{D5CDD505-2E9C-101B-9397-08002B2CF9AE}" pid="10" name="xd_ProgID">
    <vt:lpwstr/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</Properties>
</file>