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142A4-FF84-C6CC-E6D6-A324D1E85A80}" v="1" dt="2025-06-26T15:20:09.06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106" d="100"/>
          <a:sy n="106" d="100"/>
        </p:scale>
        <p:origin x="204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050" y="180031"/>
            <a:ext cx="3350895" cy="833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5" dirty="0"/>
              <a:t>agosto</a:t>
            </a:r>
            <a:r>
              <a:rPr spc="-150" dirty="0"/>
              <a:t> </a:t>
            </a:r>
            <a:r>
              <a:rPr spc="-20" dirty="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8488" y="5710107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mayo</a:t>
            </a:r>
            <a:r>
              <a:rPr spc="-200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8488" y="5710107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junio</a:t>
            </a:r>
            <a:r>
              <a:rPr spc="-60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8488" y="1577757"/>
          <a:ext cx="9293223" cy="135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526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75"/>
                        </a:lnSpc>
                        <a:spcBef>
                          <a:spcPts val="1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47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presen-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julio</a:t>
            </a:r>
            <a:r>
              <a:rPr spc="-114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4184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3965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4184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3965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9750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5" dirty="0"/>
              <a:t>septiembre</a:t>
            </a:r>
            <a:r>
              <a:rPr spc="-105" dirty="0"/>
              <a:t> </a:t>
            </a:r>
            <a:r>
              <a:rPr spc="-20" dirty="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8488" y="1409067"/>
          <a:ext cx="9293223" cy="1525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4170">
                <a:tc rowSpan="5">
                  <a:txBody>
                    <a:bodyPr/>
                    <a:lstStyle/>
                    <a:p>
                      <a:pPr marL="19050">
                        <a:lnSpc>
                          <a:spcPts val="1585"/>
                        </a:lnSpc>
                      </a:pPr>
                      <a:r>
                        <a:rPr sz="1800" b="1" spc="-25" dirty="0">
                          <a:solidFill>
                            <a:srgbClr val="0F497E"/>
                          </a:solidFill>
                          <a:latin typeface="Rockwell"/>
                          <a:cs typeface="Rockwell"/>
                        </a:rPr>
                        <a:t>31</a:t>
                      </a:r>
                      <a:endParaRPr sz="1800">
                        <a:latin typeface="Rockwell"/>
                        <a:cs typeface="Rockwel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9695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4300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ts val="127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568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75"/>
                        </a:lnSpc>
                        <a:spcBef>
                          <a:spcPts val="1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47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presen-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octubre</a:t>
            </a:r>
            <a:r>
              <a:rPr spc="-190" dirty="0"/>
              <a:t> </a:t>
            </a:r>
            <a:r>
              <a:rPr spc="-20" dirty="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4184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3965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4184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3965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9750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30" dirty="0"/>
              <a:t>noviembre</a:t>
            </a:r>
            <a:r>
              <a:rPr spc="-150" dirty="0"/>
              <a:t> </a:t>
            </a:r>
            <a:r>
              <a:rPr spc="-20" dirty="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8488" y="5710107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0" dirty="0"/>
              <a:t>diciembre</a:t>
            </a:r>
            <a:r>
              <a:rPr spc="-110" dirty="0"/>
              <a:t> </a:t>
            </a:r>
            <a:r>
              <a:rPr spc="-20" dirty="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04184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48488" y="1577757"/>
          <a:ext cx="9293223" cy="135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526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75"/>
                        </a:lnSpc>
                        <a:spcBef>
                          <a:spcPts val="1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47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presen-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0" dirty="0"/>
              <a:t>enero</a:t>
            </a:r>
            <a:r>
              <a:rPr spc="-155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3965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48488" y="5710107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35" dirty="0"/>
              <a:t>febrero</a:t>
            </a:r>
            <a:r>
              <a:rPr spc="-165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8488" y="1577757"/>
          <a:ext cx="9293223" cy="135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3175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75"/>
                        </a:lnSpc>
                        <a:spcBef>
                          <a:spcPts val="1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47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presen-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marzo</a:t>
            </a:r>
            <a:r>
              <a:rPr spc="-100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8488" y="1577757"/>
          <a:ext cx="9293223" cy="135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del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anuncio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va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aquí.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3175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6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75"/>
                        </a:lnSpc>
                        <a:spcBef>
                          <a:spcPts val="1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¡Copie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pegue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ícono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47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tantas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veces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como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necesite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para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colocarlo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2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días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que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su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presen-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3175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75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productos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Texas!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/>
              <a:t>abril</a:t>
            </a:r>
            <a:r>
              <a:rPr spc="-95" dirty="0"/>
              <a:t> </a:t>
            </a:r>
            <a:r>
              <a:rPr spc="-20" dirty="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 dirty="0">
                <a:latin typeface="Rockwell"/>
                <a:cs typeface="Rockwell"/>
              </a:rPr>
              <a:t>Nombre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dirty="0">
                <a:latin typeface="Rockwell"/>
                <a:cs typeface="Rockwell"/>
              </a:rPr>
              <a:t>de</a:t>
            </a:r>
            <a:r>
              <a:rPr sz="2400" b="0" spc="-85" dirty="0">
                <a:latin typeface="Rockwell"/>
                <a:cs typeface="Rockwell"/>
              </a:rPr>
              <a:t> </a:t>
            </a:r>
            <a:r>
              <a:rPr sz="2400" b="0" spc="-10" dirty="0">
                <a:latin typeface="Rockwell"/>
                <a:cs typeface="Rockwell"/>
              </a:rPr>
              <a:t>escuela</a:t>
            </a:r>
            <a:endParaRPr sz="240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4184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3965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19750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4733" y="156616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538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04619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1701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4184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3965" y="5685811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7538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4619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41701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04184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3965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19750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34733" y="2587179"/>
            <a:ext cx="8629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Elementos</a:t>
            </a:r>
            <a:r>
              <a:rPr sz="1100" spc="-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endParaRPr sz="1100">
              <a:latin typeface="Georgia"/>
              <a:cs typeface="Georgia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348488" y="3639060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348488" y="4677573"/>
          <a:ext cx="7172323" cy="325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Elementos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de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3175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185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menú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7796276" y="1553461"/>
            <a:ext cx="17659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del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anuncio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va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aquí.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96276" y="1888741"/>
            <a:ext cx="1821814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¡Copie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pegue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el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ícono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de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Texas</a:t>
            </a:r>
            <a:r>
              <a:rPr sz="1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tantas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veces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como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necesite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para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colocarlo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los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días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en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que</a:t>
            </a:r>
            <a:r>
              <a:rPr sz="1100" spc="-3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su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menú</a:t>
            </a:r>
            <a:r>
              <a:rPr sz="1100" spc="-3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presen-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ta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productos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de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Texas!</a:t>
            </a:r>
            <a:endParaRPr sz="1100">
              <a:latin typeface="Georgia"/>
              <a:cs typeface="Georgi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10D2BD-8E70-4848-A8B6-70E5D391E6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063E67-5FA3-4A2F-B166-8471EA712E1B}">
  <ds:schemaRefs>
    <ds:schemaRef ds:uri="http://schemas.microsoft.com/office/2006/metadata/properties"/>
    <ds:schemaRef ds:uri="http://schemas.microsoft.com/office/infopath/2007/PartnerControls"/>
    <ds:schemaRef ds:uri="18d576c9-0273-4529-b93c-9e191bfb21ff"/>
    <ds:schemaRef ds:uri="b97a4ba4-051b-48d4-b98e-5d39a81d1009"/>
    <ds:schemaRef ds:uri="7cecbd31-f4b1-4d2c-93c1-aa6974acdf5f"/>
    <ds:schemaRef ds:uri="74fa23a8-0018-4b3a-a710-92c6b830aff9"/>
  </ds:schemaRefs>
</ds:datastoreItem>
</file>

<file path=customXml/itemProps3.xml><?xml version="1.0" encoding="utf-8"?>
<ds:datastoreItem xmlns:ds="http://schemas.openxmlformats.org/officeDocument/2006/customXml" ds:itemID="{6D995099-9435-4573-B461-C56C4192B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1686</Words>
  <Application>Microsoft Office PowerPoint</Application>
  <PresentationFormat>Custom</PresentationFormat>
  <Paragraphs>761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agosto 2025 Nombre de escuela</vt:lpstr>
      <vt:lpstr>septiembre 2025 Nombre de escuela</vt:lpstr>
      <vt:lpstr>octubre 2025 Nombre de escuela</vt:lpstr>
      <vt:lpstr>noviembre 2025 Nombre de escuela</vt:lpstr>
      <vt:lpstr>diciembre 2025 Nombre de escuela</vt:lpstr>
      <vt:lpstr>enero 2026 Nombre de escuela</vt:lpstr>
      <vt:lpstr>febrero 2026 Nombre de escuela</vt:lpstr>
      <vt:lpstr>marzo 2026 Nombre de escuela</vt:lpstr>
      <vt:lpstr>abril 2026 Nombre de escuela</vt:lpstr>
      <vt:lpstr>mayo 2026 Nombre de escuela</vt:lpstr>
      <vt:lpstr>junio 2026 Nombre de escuela</vt:lpstr>
      <vt:lpstr>julio 2026 Nombre de escuela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Peter Ahloy</cp:lastModifiedBy>
  <cp:revision>3</cp:revision>
  <dcterms:created xsi:type="dcterms:W3CDTF">2025-06-26T14:51:13Z</dcterms:created>
  <dcterms:modified xsi:type="dcterms:W3CDTF">2025-07-03T13:40:04Z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2025-06-26T00:00:00Z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2025-06-26T00:00:00Z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0x01010052D50543899F834199CA8645852820B7</vt:lpwstr>
  </property>
  <property fmtid="{D5CDD505-2E9C-101B-9397-08002B2CF9AE}" pid="7" name="MediaServiceImageTags">
    <vt:lpwstr/>
  </property>
  <property fmtid="{D5CDD505-2E9C-101B-9397-08002B2CF9AE}" pid="8" name="Order">
    <vt:r8>436600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